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6"/>
  </p:notesMasterIdLst>
  <p:sldIdLst>
    <p:sldId id="256" r:id="rId3"/>
    <p:sldId id="257" r:id="rId4"/>
    <p:sldId id="310" r:id="rId5"/>
    <p:sldId id="302" r:id="rId6"/>
    <p:sldId id="309" r:id="rId7"/>
    <p:sldId id="264" r:id="rId8"/>
    <p:sldId id="303" r:id="rId9"/>
    <p:sldId id="300" r:id="rId10"/>
    <p:sldId id="270" r:id="rId11"/>
    <p:sldId id="299" r:id="rId12"/>
    <p:sldId id="311" r:id="rId13"/>
    <p:sldId id="307" r:id="rId14"/>
    <p:sldId id="306" r:id="rId15"/>
    <p:sldId id="308" r:id="rId16"/>
    <p:sldId id="284" r:id="rId17"/>
    <p:sldId id="285" r:id="rId18"/>
    <p:sldId id="286" r:id="rId19"/>
    <p:sldId id="287" r:id="rId20"/>
    <p:sldId id="288" r:id="rId21"/>
    <p:sldId id="258" r:id="rId22"/>
    <p:sldId id="259" r:id="rId23"/>
    <p:sldId id="260" r:id="rId24"/>
    <p:sldId id="261" r:id="rId25"/>
    <p:sldId id="262" r:id="rId26"/>
    <p:sldId id="263" r:id="rId27"/>
    <p:sldId id="279" r:id="rId28"/>
    <p:sldId id="265" r:id="rId29"/>
    <p:sldId id="266" r:id="rId30"/>
    <p:sldId id="267" r:id="rId31"/>
    <p:sldId id="268" r:id="rId32"/>
    <p:sldId id="269" r:id="rId33"/>
    <p:sldId id="298" r:id="rId34"/>
    <p:sldId id="271" r:id="rId35"/>
    <p:sldId id="272" r:id="rId36"/>
    <p:sldId id="273" r:id="rId37"/>
    <p:sldId id="274" r:id="rId38"/>
    <p:sldId id="275" r:id="rId39"/>
    <p:sldId id="276" r:id="rId40"/>
    <p:sldId id="277" r:id="rId41"/>
    <p:sldId id="278" r:id="rId42"/>
    <p:sldId id="280" r:id="rId43"/>
    <p:sldId id="281" r:id="rId44"/>
    <p:sldId id="282" r:id="rId45"/>
    <p:sldId id="283" r:id="rId46"/>
    <p:sldId id="289" r:id="rId47"/>
    <p:sldId id="290" r:id="rId48"/>
    <p:sldId id="291" r:id="rId49"/>
    <p:sldId id="292" r:id="rId50"/>
    <p:sldId id="293" r:id="rId51"/>
    <p:sldId id="294" r:id="rId52"/>
    <p:sldId id="295" r:id="rId53"/>
    <p:sldId id="296" r:id="rId54"/>
    <p:sldId id="297" r:id="rId55"/>
  </p:sldIdLst>
  <p:sldSz cx="9144000" cy="5143500" type="screen16x9"/>
  <p:notesSz cx="6858000" cy="9144000"/>
  <p:embeddedFontLst>
    <p:embeddedFont>
      <p:font typeface="Amatic SC" pitchFamily="2" charset="-79"/>
      <p:regular r:id="rId57"/>
      <p:bold r:id="rId58"/>
    </p:embeddedFont>
    <p:embeddedFont>
      <p:font typeface="Calibri" panose="020F0502020204030204" pitchFamily="34" charset="0"/>
      <p:regular r:id="rId59"/>
      <p:bold r:id="rId60"/>
      <p:italic r:id="rId61"/>
      <p:boldItalic r:id="rId62"/>
    </p:embeddedFont>
    <p:embeddedFont>
      <p:font typeface="Catamaran" pitchFamily="2" charset="77"/>
      <p:regular r:id="rId63"/>
      <p:bold r:id="rId64"/>
    </p:embeddedFont>
    <p:embeddedFont>
      <p:font typeface="Georgia" panose="02040502050405020303" pitchFamily="18" charset="0"/>
      <p:regular r:id="rId65"/>
      <p:bold r:id="rId66"/>
      <p:italic r:id="rId67"/>
      <p:boldItalic r:id="rId68"/>
    </p:embeddedFont>
    <p:embeddedFont>
      <p:font typeface="Love Ya Like A Sister" panose="02000000000000000000" pitchFamily="2" charset="0"/>
      <p:regular r:id="rId69"/>
    </p:embeddedFont>
    <p:embeddedFont>
      <p:font typeface="Proxima Nova" panose="02000506030000020004" pitchFamily="2" charset="0"/>
      <p:regular r:id="rId70"/>
      <p:bold r:id="rId71"/>
      <p:italic r:id="rId72"/>
      <p:boldItalic r:id="rId73"/>
    </p:embeddedFont>
    <p:embeddedFont>
      <p:font typeface="Proxima Nova Semibold" panose="02000506030000020004" pitchFamily="2" charset="0"/>
      <p:regular r:id="rId74"/>
      <p:bold r:id="rId75"/>
      <p:italic r:id="rId76"/>
      <p:boldItalic r:id="rId77"/>
    </p:embeddedFont>
    <p:embeddedFont>
      <p:font typeface="Roboto Medium" panose="020F0502020204030204" pitchFamily="34"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pos="471">
          <p15:clr>
            <a:srgbClr val="9AA0A6"/>
          </p15:clr>
        </p15:guide>
        <p15:guide id="3" orient="horz" pos="597">
          <p15:clr>
            <a:srgbClr val="9AA0A6"/>
          </p15:clr>
        </p15:guide>
        <p15:guide id="4" pos="4085">
          <p15:clr>
            <a:srgbClr val="9AA0A6"/>
          </p15:clr>
        </p15:guide>
        <p15:guide id="5" orient="horz" pos="256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3A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C972870-8D22-4A63-A4F3-B04555AEE74A}">
  <a:tblStyle styleId="{DC972870-8D22-4A63-A4F3-B04555AEE74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62"/>
    <p:restoredTop sz="61490"/>
  </p:normalViewPr>
  <p:slideViewPr>
    <p:cSldViewPr snapToGrid="0">
      <p:cViewPr>
        <p:scale>
          <a:sx n="118" d="100"/>
          <a:sy n="118" d="100"/>
        </p:scale>
        <p:origin x="800" y="176"/>
      </p:cViewPr>
      <p:guideLst>
        <p:guide pos="2880"/>
        <p:guide pos="471"/>
        <p:guide orient="horz" pos="597"/>
        <p:guide pos="4085"/>
        <p:guide orient="horz" pos="2565"/>
      </p:guideLst>
    </p:cSldViewPr>
  </p:slideViewPr>
  <p:notesTextViewPr>
    <p:cViewPr>
      <p:scale>
        <a:sx n="120" d="100"/>
        <a:sy n="12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61" Type="http://schemas.openxmlformats.org/officeDocument/2006/relationships/font" Target="fonts/font5.fntdata"/><Relationship Id="rId82" Type="http://schemas.openxmlformats.org/officeDocument/2006/relationships/presProps" Target="presProps.xml"/></Relationships>
</file>

<file path=ppt/media/image1.png>
</file>

<file path=ppt/media/image2.png>
</file>

<file path=ppt/media/image3.jpeg>
</file>

<file path=ppt/media/image4.jpg>
</file>

<file path=ppt/media/image5.png>
</file>

<file path=ppt/media/image6.gi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My name is Ridwan Jalali … </a:t>
            </a:r>
            <a:r>
              <a:rPr lang="en-US" dirty="0" err="1"/>
              <a:t>etc</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 what follows, I will be briefly talking about astronomical data. The main objective of this presentations is give an idea about the various types of data through which astronomers make new theories, validate existing ones or seek to explore our vast universe and learn more about its wonderful components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ar-SA" dirty="0"/>
              <a:t>حياكم الله معانا في هذا اللقاء واللي رح أتكلم فيه باختصار عن بيانات علم الفلك</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ar-SA" dirty="0"/>
              <a:t>الهدف من هذا العرض هو إعطاء لمحة خاطفة عن بيانات علم الفلك المختلفة والتي يستخدمها علماء الفلك في تطوير نظريات جديدة، أو التوثق من نظريات حالية أو حتى التنقيب والاستكشاف في مخابئ </a:t>
            </a:r>
            <a:r>
              <a:rPr lang="ar-SA" dirty="0" err="1"/>
              <a:t>ومكانز</a:t>
            </a:r>
            <a:r>
              <a:rPr lang="ar-SA" dirty="0"/>
              <a:t> هذا الفضاء الواسع والجميل</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ar-SA"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6c1899dd7a_0_24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6c1899dd7a_0_24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ar-SA" sz="1100" b="0" i="0" u="none" strike="noStrike" cap="none" dirty="0">
                <a:solidFill>
                  <a:srgbClr val="000000"/>
                </a:solidFill>
                <a:effectLst/>
                <a:latin typeface="Arial"/>
                <a:ea typeface="Arial"/>
                <a:cs typeface="Arial"/>
                <a:sym typeface="Arial"/>
              </a:rPr>
              <a:t>طيب دعونا ننتقل لمحور آخر، وهو ماذا يدرس علماء الفلك في هذه البيانات.. صراحة لا يمكن حصر الدراسات وأنواعها، لأنها كما ذكرت تختلف باختلاف العلم </a:t>
            </a:r>
            <a:r>
              <a:rPr lang="ar-SA" sz="1100" b="0" i="0" u="none" strike="noStrike" cap="none" dirty="0" err="1">
                <a:solidFill>
                  <a:srgbClr val="000000"/>
                </a:solidFill>
                <a:effectLst/>
                <a:latin typeface="Arial"/>
                <a:ea typeface="Arial"/>
                <a:cs typeface="Arial"/>
                <a:sym typeface="Arial"/>
              </a:rPr>
              <a:t>أستروفزكس</a:t>
            </a:r>
            <a:r>
              <a:rPr lang="ar-SA" sz="1100" b="0" i="0" u="none" strike="noStrike" cap="none" dirty="0">
                <a:solidFill>
                  <a:srgbClr val="000000"/>
                </a:solidFill>
                <a:effectLst/>
                <a:latin typeface="Arial"/>
                <a:ea typeface="Arial"/>
                <a:cs typeface="Arial"/>
                <a:sym typeface="Arial"/>
              </a:rPr>
              <a:t> أو </a:t>
            </a:r>
            <a:r>
              <a:rPr lang="ar-SA" sz="1100" b="0" i="0" u="none" strike="noStrike" cap="none" dirty="0" err="1">
                <a:solidFill>
                  <a:srgbClr val="000000"/>
                </a:solidFill>
                <a:effectLst/>
                <a:latin typeface="Arial"/>
                <a:ea typeface="Arial"/>
                <a:cs typeface="Arial"/>
                <a:sym typeface="Arial"/>
              </a:rPr>
              <a:t>أسترونومي</a:t>
            </a:r>
            <a:r>
              <a:rPr lang="ar-SA" sz="1100" b="0" i="0" u="none" strike="noStrike" cap="none" dirty="0">
                <a:solidFill>
                  <a:srgbClr val="000000"/>
                </a:solidFill>
                <a:effectLst/>
                <a:latin typeface="Arial"/>
                <a:ea typeface="Arial"/>
                <a:cs typeface="Arial"/>
                <a:sym typeface="Arial"/>
              </a:rPr>
              <a:t> أو </a:t>
            </a:r>
            <a:r>
              <a:rPr lang="ar-SA" sz="1100" b="0" i="0" u="none" strike="noStrike" cap="none" dirty="0" err="1">
                <a:solidFill>
                  <a:srgbClr val="000000"/>
                </a:solidFill>
                <a:effectLst/>
                <a:latin typeface="Arial"/>
                <a:ea typeface="Arial"/>
                <a:cs typeface="Arial"/>
                <a:sym typeface="Arial"/>
              </a:rPr>
              <a:t>أستروانفورمتكس</a:t>
            </a:r>
            <a:endParaRPr lang="ar-SA" sz="1100" b="0" i="0" u="none" strike="noStrike" cap="none" dirty="0">
              <a:solidFill>
                <a:srgbClr val="000000"/>
              </a:solidFill>
              <a:effectLst/>
              <a:latin typeface="Arial"/>
              <a:ea typeface="Arial"/>
              <a:cs typeface="Arial"/>
              <a:sym typeface="Arial"/>
            </a:endParaRPr>
          </a:p>
          <a:p>
            <a:pPr marL="0" marR="0" lvl="0" indent="0" algn="r" rtl="1">
              <a:lnSpc>
                <a:spcPct val="100000"/>
              </a:lnSpc>
              <a:spcBef>
                <a:spcPts val="0"/>
              </a:spcBef>
              <a:spcAft>
                <a:spcPts val="0"/>
              </a:spcAft>
              <a:buClr>
                <a:srgbClr val="000000"/>
              </a:buClr>
              <a:buSzPts val="1100"/>
              <a:buFont typeface="Arial"/>
              <a:buNone/>
            </a:pPr>
            <a:endParaRPr lang="ar-SA" sz="1100" b="0" i="0" u="none" strike="noStrike" cap="none" dirty="0">
              <a:solidFill>
                <a:srgbClr val="000000"/>
              </a:solidFill>
              <a:effectLst/>
              <a:latin typeface="Arial"/>
              <a:ea typeface="Arial"/>
              <a:cs typeface="Arial"/>
              <a:sym typeface="Arial"/>
            </a:endParaRPr>
          </a:p>
          <a:p>
            <a:pPr marL="0" marR="0" lvl="0" indent="0" algn="r" rtl="1">
              <a:lnSpc>
                <a:spcPct val="100000"/>
              </a:lnSpc>
              <a:spcBef>
                <a:spcPts val="0"/>
              </a:spcBef>
              <a:spcAft>
                <a:spcPts val="0"/>
              </a:spcAft>
              <a:buClr>
                <a:srgbClr val="000000"/>
              </a:buClr>
              <a:buSzPts val="1100"/>
              <a:buFont typeface="Arial"/>
              <a:buNone/>
            </a:pPr>
            <a:r>
              <a:rPr lang="ar-SA" sz="1100" b="0" i="0" u="none" strike="noStrike" cap="none" dirty="0">
                <a:solidFill>
                  <a:srgbClr val="000000"/>
                </a:solidFill>
                <a:effectLst/>
                <a:latin typeface="Arial"/>
                <a:ea typeface="Arial"/>
                <a:cs typeface="Arial"/>
                <a:sym typeface="Arial"/>
              </a:rPr>
              <a:t>لكن اخترت مجموعة من المشاكل التي يمكن لغير المتخصص في هذه العلوم المساهمة فيها... فمثلا، عندنا مقارنة أو مطابقة الأجرام السماوية من مختلف </a:t>
            </a:r>
            <a:r>
              <a:rPr lang="ar-SA" sz="1100" b="0" i="0" u="none" strike="noStrike" cap="none" dirty="0" err="1">
                <a:solidFill>
                  <a:srgbClr val="000000"/>
                </a:solidFill>
                <a:effectLst/>
                <a:latin typeface="Arial"/>
                <a:ea typeface="Arial"/>
                <a:cs typeface="Arial"/>
                <a:sym typeface="Arial"/>
              </a:rPr>
              <a:t>الكاتلوجات</a:t>
            </a:r>
            <a:r>
              <a:rPr lang="ar-SA" sz="1100" b="0" i="0" u="none" strike="noStrike" cap="none" dirty="0">
                <a:solidFill>
                  <a:srgbClr val="000000"/>
                </a:solidFill>
                <a:effectLst/>
                <a:latin typeface="Arial"/>
                <a:ea typeface="Arial"/>
                <a:cs typeface="Arial"/>
                <a:sym typeface="Arial"/>
              </a:rPr>
              <a:t> الفلكية.. كما سأذكر في الشرائح القادمة، تخزن البيانات الفلكية فيما يعرف </a:t>
            </a:r>
            <a:r>
              <a:rPr lang="ar-SA" sz="1100" b="0" i="0" u="none" strike="noStrike" cap="none" dirty="0" err="1">
                <a:solidFill>
                  <a:srgbClr val="000000"/>
                </a:solidFill>
                <a:effectLst/>
                <a:latin typeface="Arial"/>
                <a:ea typeface="Arial"/>
                <a:cs typeface="Arial"/>
                <a:sym typeface="Arial"/>
              </a:rPr>
              <a:t>بالكتلوج</a:t>
            </a:r>
            <a:r>
              <a:rPr lang="ar-SA" sz="1100" b="0" i="0" u="none" strike="noStrike" cap="none" dirty="0">
                <a:solidFill>
                  <a:srgbClr val="000000"/>
                </a:solidFill>
                <a:effectLst/>
                <a:latin typeface="Arial"/>
                <a:ea typeface="Arial"/>
                <a:cs typeface="Arial"/>
                <a:sym typeface="Arial"/>
              </a:rPr>
              <a:t> الفلكي.. ولكن كثير من الأجرام السماوية المرصودة لا تكون ذات هوية معلومة، وحين دراستها من </a:t>
            </a:r>
            <a:r>
              <a:rPr lang="ar-SA" sz="1100" b="0" i="0" u="none" strike="noStrike" cap="none" dirty="0" err="1">
                <a:solidFill>
                  <a:srgbClr val="000000"/>
                </a:solidFill>
                <a:effectLst/>
                <a:latin typeface="Arial"/>
                <a:ea typeface="Arial"/>
                <a:cs typeface="Arial"/>
                <a:sym typeface="Arial"/>
              </a:rPr>
              <a:t>كتلوج</a:t>
            </a:r>
            <a:r>
              <a:rPr lang="ar-SA" sz="1100" b="0" i="0" u="none" strike="noStrike" cap="none" dirty="0">
                <a:solidFill>
                  <a:srgbClr val="000000"/>
                </a:solidFill>
                <a:effectLst/>
                <a:latin typeface="Arial"/>
                <a:ea typeface="Arial"/>
                <a:cs typeface="Arial"/>
                <a:sym typeface="Arial"/>
              </a:rPr>
              <a:t> معين، نحتاج للبحث عنها في </a:t>
            </a:r>
            <a:r>
              <a:rPr lang="ar-SA" sz="1100" b="0" i="0" u="none" strike="noStrike" cap="none" dirty="0" err="1">
                <a:solidFill>
                  <a:srgbClr val="000000"/>
                </a:solidFill>
                <a:effectLst/>
                <a:latin typeface="Arial"/>
                <a:ea typeface="Arial"/>
                <a:cs typeface="Arial"/>
                <a:sym typeface="Arial"/>
              </a:rPr>
              <a:t>الكتلوجات</a:t>
            </a:r>
            <a:r>
              <a:rPr lang="ar-SA" sz="1100" b="0" i="0" u="none" strike="noStrike" cap="none" dirty="0">
                <a:solidFill>
                  <a:srgbClr val="000000"/>
                </a:solidFill>
                <a:effectLst/>
                <a:latin typeface="Arial"/>
                <a:ea typeface="Arial"/>
                <a:cs typeface="Arial"/>
                <a:sym typeface="Arial"/>
              </a:rPr>
              <a:t> الأخرى لمقارنة البيانات أو حتى لزيادة كم البيانات في الدراسة</a:t>
            </a:r>
          </a:p>
          <a:p>
            <a:pPr marL="0" marR="0" lvl="0" indent="0" algn="r" rtl="1">
              <a:lnSpc>
                <a:spcPct val="100000"/>
              </a:lnSpc>
              <a:spcBef>
                <a:spcPts val="0"/>
              </a:spcBef>
              <a:spcAft>
                <a:spcPts val="0"/>
              </a:spcAft>
              <a:buClr>
                <a:srgbClr val="000000"/>
              </a:buClr>
              <a:buSzPts val="1100"/>
              <a:buFont typeface="Arial"/>
              <a:buNone/>
            </a:pPr>
            <a:endParaRPr lang="ar-SA" sz="1100" b="0" i="0" u="none" strike="noStrike" cap="none" dirty="0">
              <a:solidFill>
                <a:srgbClr val="000000"/>
              </a:solidFill>
              <a:effectLst/>
              <a:latin typeface="Arial"/>
              <a:ea typeface="Arial"/>
              <a:cs typeface="Arial"/>
              <a:sym typeface="Arial"/>
            </a:endParaRPr>
          </a:p>
          <a:p>
            <a:pPr marL="0" marR="0" lvl="0" indent="0" algn="r" rtl="1">
              <a:lnSpc>
                <a:spcPct val="100000"/>
              </a:lnSpc>
              <a:spcBef>
                <a:spcPts val="0"/>
              </a:spcBef>
              <a:spcAft>
                <a:spcPts val="0"/>
              </a:spcAft>
              <a:buClr>
                <a:srgbClr val="000000"/>
              </a:buClr>
              <a:buSzPts val="1100"/>
              <a:buFont typeface="Arial"/>
              <a:buNone/>
            </a:pPr>
            <a:r>
              <a:rPr lang="ar-SA" sz="1100" b="0" i="0" u="none" strike="noStrike" cap="none" dirty="0">
                <a:solidFill>
                  <a:srgbClr val="000000"/>
                </a:solidFill>
                <a:effectLst/>
                <a:latin typeface="Arial"/>
                <a:ea typeface="Arial"/>
                <a:cs typeface="Arial"/>
                <a:sym typeface="Arial"/>
              </a:rPr>
              <a:t>ثم أيضا من المشاكل هي تصنيف آلي لشلالات البيانات المتدفقة يوميا.. حيث نبحث هنا عن أدوات تساعدنا في تصنيف الأجرام أو المشاهدات على الأقل تصنيفا أوليا كما سأذكر لاحقا.. وعندنا مشاكل أخرى مثلا معرفة المسافات للأجرام وأيضا الفصل بين </a:t>
            </a:r>
            <a:r>
              <a:rPr lang="ar-SA" sz="1100" b="0" i="0" u="none" strike="noStrike" cap="none" dirty="0" err="1">
                <a:solidFill>
                  <a:srgbClr val="000000"/>
                </a:solidFill>
                <a:effectLst/>
                <a:latin typeface="Arial"/>
                <a:ea typeface="Arial"/>
                <a:cs typeface="Arial"/>
                <a:sym typeface="Arial"/>
              </a:rPr>
              <a:t>ماهو</a:t>
            </a:r>
            <a:r>
              <a:rPr lang="ar-SA" sz="1100" b="0" i="0" u="none" strike="noStrike" cap="none" dirty="0">
                <a:solidFill>
                  <a:srgbClr val="000000"/>
                </a:solidFill>
                <a:effectLst/>
                <a:latin typeface="Arial"/>
                <a:ea typeface="Arial"/>
                <a:cs typeface="Arial"/>
                <a:sym typeface="Arial"/>
              </a:rPr>
              <a:t> مجرة وما هو نجم، وتصنيف المجرات أيضا وملاحقة ومطاردة الأحداث اللحظية أو الخاطفة </a:t>
            </a:r>
            <a:r>
              <a:rPr lang="ar-SA" sz="1100" b="0" i="0" u="none" strike="noStrike" cap="none" dirty="0" err="1">
                <a:solidFill>
                  <a:srgbClr val="000000"/>
                </a:solidFill>
                <a:effectLst/>
                <a:latin typeface="Arial"/>
                <a:ea typeface="Arial"/>
                <a:cs typeface="Arial"/>
                <a:sym typeface="Arial"/>
              </a:rPr>
              <a:t>كالسوبرنوفا</a:t>
            </a:r>
            <a:r>
              <a:rPr lang="ar-SA" sz="1100" b="0" i="0" u="none" strike="noStrike" cap="none" dirty="0">
                <a:solidFill>
                  <a:srgbClr val="000000"/>
                </a:solidFill>
                <a:effectLst/>
                <a:latin typeface="Arial"/>
                <a:ea typeface="Arial"/>
                <a:cs typeface="Arial"/>
                <a:sym typeface="Arial"/>
              </a:rPr>
              <a:t> والإشعاعات الكونية ذات الطاقة العالية</a:t>
            </a:r>
          </a:p>
          <a:p>
            <a:pPr marL="0" marR="0" lvl="0" indent="0" algn="r" rtl="1">
              <a:lnSpc>
                <a:spcPct val="100000"/>
              </a:lnSpc>
              <a:spcBef>
                <a:spcPts val="0"/>
              </a:spcBef>
              <a:spcAft>
                <a:spcPts val="0"/>
              </a:spcAft>
              <a:buClr>
                <a:srgbClr val="000000"/>
              </a:buClr>
              <a:buSzPts val="1100"/>
              <a:buFont typeface="Arial"/>
              <a:buNone/>
            </a:pPr>
            <a:endParaRPr lang="ar-SA" sz="1100" b="0" i="0" u="none" strike="noStrike" cap="none" dirty="0">
              <a:solidFill>
                <a:srgbClr val="000000"/>
              </a:solidFill>
              <a:effectLst/>
              <a:latin typeface="Arial"/>
              <a:ea typeface="Arial"/>
              <a:cs typeface="Arial"/>
              <a:sym typeface="Arial"/>
            </a:endParaRPr>
          </a:p>
          <a:p>
            <a:pPr marL="0" marR="0" lvl="0" indent="0" algn="r" rtl="1">
              <a:lnSpc>
                <a:spcPct val="100000"/>
              </a:lnSpc>
              <a:spcBef>
                <a:spcPts val="0"/>
              </a:spcBef>
              <a:spcAft>
                <a:spcPts val="0"/>
              </a:spcAft>
              <a:buClr>
                <a:srgbClr val="000000"/>
              </a:buClr>
              <a:buSzPts val="1100"/>
              <a:buFont typeface="Arial"/>
              <a:buNone/>
            </a:pPr>
            <a:r>
              <a:rPr lang="ar-SA" sz="1100" b="0" i="0" u="none" strike="noStrike" cap="none" dirty="0">
                <a:solidFill>
                  <a:srgbClr val="000000"/>
                </a:solidFill>
                <a:effectLst/>
                <a:latin typeface="Arial"/>
                <a:ea typeface="Arial"/>
                <a:cs typeface="Arial"/>
                <a:sym typeface="Arial"/>
              </a:rPr>
              <a:t>بشكل عام يحاول علماء الفلك البحث عن الظواهر الخاطفة أو دراسة الأجرام أو مطابقتها أو تصنيفها من خلال البيانات والبيانات فقط.. وبشكل عام من خلال نوع واحد من البيانات وهو </a:t>
            </a:r>
            <a:r>
              <a:rPr lang="ar-SA" sz="1100" b="0" i="0" u="none" strike="noStrike" cap="none" dirty="0" err="1">
                <a:solidFill>
                  <a:srgbClr val="000000"/>
                </a:solidFill>
                <a:effectLst/>
                <a:latin typeface="Arial"/>
                <a:ea typeface="Arial"/>
                <a:cs typeface="Arial"/>
                <a:sym typeface="Arial"/>
              </a:rPr>
              <a:t>الإلكتروماقنتك</a:t>
            </a:r>
            <a:r>
              <a:rPr lang="ar-SA" sz="1100" b="0" i="0" u="none" strike="noStrike" cap="none" dirty="0">
                <a:solidFill>
                  <a:srgbClr val="000000"/>
                </a:solidFill>
                <a:effectLst/>
                <a:latin typeface="Arial"/>
                <a:ea typeface="Arial"/>
                <a:cs typeface="Arial"/>
                <a:sym typeface="Arial"/>
              </a:rPr>
              <a:t> ويف </a:t>
            </a:r>
            <a:r>
              <a:rPr lang="ar-SA" sz="1100" b="0" i="0" u="none" strike="noStrike" cap="none" dirty="0" err="1">
                <a:solidFill>
                  <a:srgbClr val="000000"/>
                </a:solidFill>
                <a:effectLst/>
                <a:latin typeface="Arial"/>
                <a:ea typeface="Arial"/>
                <a:cs typeface="Arial"/>
                <a:sym typeface="Arial"/>
              </a:rPr>
              <a:t>سبكتروم</a:t>
            </a:r>
            <a:endParaRPr lang="ar-SA" sz="1100" b="0" i="0" u="none" strike="noStrike" cap="none" dirty="0">
              <a:solidFill>
                <a:srgbClr val="000000"/>
              </a:solidFill>
              <a:effectLst/>
              <a:latin typeface="Arial"/>
              <a:ea typeface="Arial"/>
              <a:cs typeface="Arial"/>
              <a:sym typeface="Arial"/>
            </a:endParaRPr>
          </a:p>
          <a:p>
            <a:pPr marL="0" marR="0" lvl="0" indent="0" algn="r" rtl="1">
              <a:lnSpc>
                <a:spcPct val="100000"/>
              </a:lnSpc>
              <a:spcBef>
                <a:spcPts val="0"/>
              </a:spcBef>
              <a:spcAft>
                <a:spcPts val="0"/>
              </a:spcAft>
              <a:buClr>
                <a:srgbClr val="000000"/>
              </a:buClr>
              <a:buSzPts val="1100"/>
              <a:buFont typeface="Arial"/>
              <a:buNone/>
            </a:pPr>
            <a:endParaRPr lang="ar-SA" sz="1100" b="0" i="0" u="none" strike="noStrike" cap="none" dirty="0">
              <a:solidFill>
                <a:srgbClr val="000000"/>
              </a:solidFill>
              <a:effectLst/>
              <a:latin typeface="Arial"/>
              <a:ea typeface="Arial"/>
              <a:cs typeface="Arial"/>
              <a:sym typeface="Arial"/>
            </a:endParaRPr>
          </a:p>
          <a:p>
            <a:pPr marL="0" marR="0" lvl="0" indent="0" algn="l" rtl="1">
              <a:lnSpc>
                <a:spcPct val="100000"/>
              </a:lnSpc>
              <a:spcBef>
                <a:spcPts val="0"/>
              </a:spcBef>
              <a:spcAft>
                <a:spcPts val="0"/>
              </a:spcAft>
              <a:buClr>
                <a:srgbClr val="000000"/>
              </a:buClr>
              <a:buSzPts val="1100"/>
              <a:buFont typeface="Arial"/>
              <a:buNone/>
            </a:pPr>
            <a:endParaRPr lang="ar-SA"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4091232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6c1899dd7a_0_24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6c1899dd7a_0_24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dirty="0"/>
              <a:t>A series of sky surveys, such as the Dark Energy Surveys [1], the Panoramic Survey Telescope and Rapid Response System (Pan-STARRS) [2], the Large Synoptic Survey Telescope (LSST) [3] and so on, were launched in search of transient astronomical events that are astronomical sources or phenomena with limited duration such as supernovae. These sky surveys generated a tremendous amount of data, which pushed astronomy into a new era of big data. It is important to detect supernovae quickly and accurately. However, many data processing pipelines for these sky surveys rely strongly on human inspection. It can be a disastrous burden to manually identify and report supernovae, because such data have huge quantity and sparse positives. So there is an urgent need for a fast and automatic supernovae detection system</a:t>
            </a:r>
          </a:p>
          <a:p>
            <a:endParaRPr lang="ar-SA" sz="1100" b="0" i="0" u="none" strike="noStrike" cap="none" dirty="0">
              <a:solidFill>
                <a:srgbClr val="000000"/>
              </a:solidFill>
              <a:effectLst/>
              <a:latin typeface="Arial"/>
              <a:ea typeface="Arial"/>
              <a:cs typeface="Arial"/>
              <a:sym typeface="Arial"/>
            </a:endParaRPr>
          </a:p>
          <a:p>
            <a:pPr marL="158750" indent="0">
              <a:buNone/>
            </a:pPr>
            <a:endParaRPr lang="ar-SA"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This diagram shows most of the major types of stars. The vast majority of stars are main sequence stars - these are star like the Sun that are burning hydrogen into helium to produce their energy. Most stars spend 90% of their life as main sequence stars. When stars exhaust their hydrogen fuel the outer layers of the star can expand greatly and the star becomes a giant. This only lasts a few million years before the star throws off its outer layers revealing a degenerate core, or in extreme cases a black hole.</a:t>
            </a:r>
            <a:br>
              <a:rPr lang="en-US" dirty="0"/>
            </a:br>
            <a:endParaRPr dirty="0"/>
          </a:p>
        </p:txBody>
      </p:sp>
    </p:spTree>
    <p:extLst>
      <p:ext uri="{BB962C8B-B14F-4D97-AF65-F5344CB8AC3E}">
        <p14:creationId xmlns:p14="http://schemas.microsoft.com/office/powerpoint/2010/main" val="37933783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75ce3757a3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75ce3757a3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rtl="1">
              <a:lnSpc>
                <a:spcPct val="100000"/>
              </a:lnSpc>
              <a:spcBef>
                <a:spcPts val="0"/>
              </a:spcBef>
              <a:spcAft>
                <a:spcPts val="0"/>
              </a:spcAft>
              <a:buClr>
                <a:srgbClr val="000000"/>
              </a:buClr>
              <a:buSzPts val="1100"/>
              <a:buFont typeface="Arial"/>
              <a:buNone/>
            </a:pPr>
            <a:r>
              <a:rPr lang="en-US" dirty="0"/>
              <a:t>Images are pictures of astronomical objects (usually as a pixel grid of numerical intensity values), such that the appearance informs a classification, or provides insight about physical processes that are occurring For visible/infrared (IR) observations (i.e. optical astronomy), light passes through, and is focused by, a telescope’s optical system to be captured on a charge-coupled device (CCD). Various filters are used to select only specific regions of the visible/IR spectrum. For radio observations, it is common to refer to the frequency bandwidth over which flux is recorded from a particular location in the sky, with most radio images created from interferometers using the technique of aperture synthesis</a:t>
            </a:r>
          </a:p>
          <a:p>
            <a:pPr marL="0" marR="0" lvl="0" indent="0" algn="l" rtl="1">
              <a:lnSpc>
                <a:spcPct val="100000"/>
              </a:lnSpc>
              <a:spcBef>
                <a:spcPts val="0"/>
              </a:spcBef>
              <a:spcAft>
                <a:spcPts val="0"/>
              </a:spcAft>
              <a:buClr>
                <a:srgbClr val="000000"/>
              </a:buClr>
              <a:buSzPts val="1100"/>
              <a:buFont typeface="Arial"/>
              <a:buNone/>
            </a:pPr>
            <a:endParaRPr lang="en-US" dirty="0"/>
          </a:p>
          <a:p>
            <a:pPr marL="0" marR="0" lvl="0" indent="0" algn="l" rtl="1">
              <a:lnSpc>
                <a:spcPct val="100000"/>
              </a:lnSpc>
              <a:spcBef>
                <a:spcPts val="0"/>
              </a:spcBef>
              <a:spcAft>
                <a:spcPts val="0"/>
              </a:spcAft>
              <a:buClr>
                <a:srgbClr val="000000"/>
              </a:buClr>
              <a:buSzPts val="1100"/>
              <a:buFont typeface="Arial"/>
              <a:buNone/>
            </a:pPr>
            <a:endParaRPr lang="en-US" dirty="0"/>
          </a:p>
          <a:p>
            <a:pPr marL="0" marR="0" lvl="0" indent="0" algn="l" rtl="1">
              <a:lnSpc>
                <a:spcPct val="100000"/>
              </a:lnSpc>
              <a:spcBef>
                <a:spcPts val="0"/>
              </a:spcBef>
              <a:spcAft>
                <a:spcPts val="0"/>
              </a:spcAft>
              <a:buClr>
                <a:srgbClr val="000000"/>
              </a:buClr>
              <a:buSzPts val="1100"/>
              <a:buFont typeface="Arial"/>
              <a:buNone/>
            </a:pPr>
            <a:endParaRPr lang="en-SA" dirty="0"/>
          </a:p>
          <a:p>
            <a:pPr marL="0" marR="0" lvl="0" indent="0" algn="l" rtl="1">
              <a:lnSpc>
                <a:spcPct val="100000"/>
              </a:lnSpc>
              <a:spcBef>
                <a:spcPts val="0"/>
              </a:spcBef>
              <a:spcAft>
                <a:spcPts val="0"/>
              </a:spcAft>
              <a:buClr>
                <a:srgbClr val="000000"/>
              </a:buClr>
              <a:buSzPts val="1100"/>
              <a:buFont typeface="Arial"/>
              <a:buNone/>
            </a:pPr>
            <a:r>
              <a:rPr lang="en-US" dirty="0"/>
              <a:t>Spectroscopy refers to wavelength-dependent numerical intensity measurements over a finite range of wavelengths (or frequencies), but often with very high resolution. Spectroscopy provides information on the atomic and molecular composition, from which other physical properties (temperature, density, metallicity, etc.) can be inferred</a:t>
            </a:r>
          </a:p>
          <a:p>
            <a:pPr marL="0" marR="0" lvl="0" indent="0" algn="l" rtl="1">
              <a:lnSpc>
                <a:spcPct val="100000"/>
              </a:lnSpc>
              <a:spcBef>
                <a:spcPts val="0"/>
              </a:spcBef>
              <a:spcAft>
                <a:spcPts val="0"/>
              </a:spcAft>
              <a:buClr>
                <a:srgbClr val="000000"/>
              </a:buClr>
              <a:buSzPts val="1100"/>
              <a:buFont typeface="Arial"/>
              <a:buNone/>
            </a:pPr>
            <a:endParaRPr lang="en-US" dirty="0"/>
          </a:p>
          <a:p>
            <a:pPr marL="0" marR="0" lvl="0" indent="0" algn="l" rtl="1">
              <a:lnSpc>
                <a:spcPct val="100000"/>
              </a:lnSpc>
              <a:spcBef>
                <a:spcPts val="0"/>
              </a:spcBef>
              <a:spcAft>
                <a:spcPts val="0"/>
              </a:spcAft>
              <a:buClr>
                <a:srgbClr val="000000"/>
              </a:buClr>
              <a:buSzPts val="1100"/>
              <a:buFont typeface="Arial"/>
              <a:buNone/>
            </a:pPr>
            <a:r>
              <a:rPr lang="en-US" dirty="0"/>
              <a:t>Photometry is concerned with accurate measurements of the brightness (i.e. intensity, luminosity, flux) of an object recorded through a filter. It is a secondary, numerical data product derived from a calibrated image. Comparisons between photometric measurements through different filters are often used as an alternative to detailed spectroscopic observations, with specific application to determining the distance to a celestial source</a:t>
            </a:r>
          </a:p>
          <a:p>
            <a:pPr marL="0" marR="0" lvl="0" indent="0" algn="l" rtl="1">
              <a:lnSpc>
                <a:spcPct val="100000"/>
              </a:lnSpc>
              <a:spcBef>
                <a:spcPts val="0"/>
              </a:spcBef>
              <a:spcAft>
                <a:spcPts val="0"/>
              </a:spcAft>
              <a:buClr>
                <a:srgbClr val="000000"/>
              </a:buClr>
              <a:buSzPts val="1100"/>
              <a:buFont typeface="Arial"/>
              <a:buNone/>
            </a:pPr>
            <a:endParaRPr lang="en-US" dirty="0"/>
          </a:p>
          <a:p>
            <a:pPr marL="0" marR="0" lvl="0" indent="0" algn="l" rtl="1">
              <a:lnSpc>
                <a:spcPct val="100000"/>
              </a:lnSpc>
              <a:spcBef>
                <a:spcPts val="0"/>
              </a:spcBef>
              <a:spcAft>
                <a:spcPts val="0"/>
              </a:spcAft>
              <a:buClr>
                <a:srgbClr val="000000"/>
              </a:buClr>
              <a:buSzPts val="1100"/>
              <a:buFont typeface="Arial"/>
              <a:buNone/>
            </a:pPr>
            <a:endParaRPr lang="en-US" dirty="0"/>
          </a:p>
          <a:p>
            <a:pPr marL="0" marR="0" lvl="0" indent="0" algn="l" rtl="1">
              <a:lnSpc>
                <a:spcPct val="100000"/>
              </a:lnSpc>
              <a:spcBef>
                <a:spcPts val="0"/>
              </a:spcBef>
              <a:spcAft>
                <a:spcPts val="0"/>
              </a:spcAft>
              <a:buClr>
                <a:srgbClr val="000000"/>
              </a:buClr>
              <a:buSzPts val="1100"/>
              <a:buFont typeface="Arial"/>
              <a:buNone/>
            </a:pPr>
            <a:r>
              <a:rPr lang="en-US" dirty="0"/>
              <a:t>Images, spectroscopic, and photometric measurements can be made as a function of time. For optical astronomers, a light curve is time-based photometry, where the variation in intensity of a source over time helps with the identification and classification of a variety of variable star types or indicates the presence of otherwise unseen objects, such as an extrasolar planet</a:t>
            </a:r>
          </a:p>
          <a:p>
            <a:pPr marL="0" marR="0" lvl="0" indent="0" algn="l" rtl="1">
              <a:lnSpc>
                <a:spcPct val="100000"/>
              </a:lnSpc>
              <a:spcBef>
                <a:spcPts val="0"/>
              </a:spcBef>
              <a:spcAft>
                <a:spcPts val="0"/>
              </a:spcAft>
              <a:buClr>
                <a:srgbClr val="000000"/>
              </a:buClr>
              <a:buSzPts val="1100"/>
              <a:buFont typeface="Arial"/>
              <a:buNone/>
            </a:pPr>
            <a:endParaRPr lang="en-US" dirty="0"/>
          </a:p>
          <a:p>
            <a:pPr marL="0" marR="0" lvl="0" indent="0" algn="l" rtl="1">
              <a:lnSpc>
                <a:spcPct val="100000"/>
              </a:lnSpc>
              <a:spcBef>
                <a:spcPts val="0"/>
              </a:spcBef>
              <a:spcAft>
                <a:spcPts val="0"/>
              </a:spcAft>
              <a:buClr>
                <a:srgbClr val="000000"/>
              </a:buClr>
              <a:buSzPts val="1100"/>
              <a:buFont typeface="Arial"/>
              <a:buNone/>
            </a:pPr>
            <a:endParaRPr lang="en-US" dirty="0"/>
          </a:p>
          <a:p>
            <a:pPr marL="0" marR="0" lvl="0" indent="0" algn="l" rtl="1">
              <a:lnSpc>
                <a:spcPct val="100000"/>
              </a:lnSpc>
              <a:spcBef>
                <a:spcPts val="0"/>
              </a:spcBef>
              <a:spcAft>
                <a:spcPts val="0"/>
              </a:spcAft>
              <a:buClr>
                <a:srgbClr val="000000"/>
              </a:buClr>
              <a:buSzPts val="1100"/>
              <a:buFont typeface="Arial"/>
              <a:buNone/>
            </a:pPr>
            <a:endParaRPr lang="en-US" dirty="0"/>
          </a:p>
          <a:p>
            <a:pPr marL="0" marR="0" lvl="0" indent="0" algn="l" rtl="1">
              <a:lnSpc>
                <a:spcPct val="100000"/>
              </a:lnSpc>
              <a:spcBef>
                <a:spcPts val="0"/>
              </a:spcBef>
              <a:spcAft>
                <a:spcPts val="0"/>
              </a:spcAft>
              <a:buClr>
                <a:srgbClr val="000000"/>
              </a:buClr>
              <a:buSzPts val="1100"/>
              <a:buFont typeface="Arial"/>
              <a:buNone/>
            </a:pPr>
            <a:endParaRPr lang="en-US" dirty="0"/>
          </a:p>
        </p:txBody>
      </p:sp>
    </p:spTree>
    <p:extLst>
      <p:ext uri="{BB962C8B-B14F-4D97-AF65-F5344CB8AC3E}">
        <p14:creationId xmlns:p14="http://schemas.microsoft.com/office/powerpoint/2010/main" val="42779485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6cb86e818b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6cb86e818b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Threshold-Crossing Event</a:t>
            </a:r>
            <a:endParaRPr dirty="0"/>
          </a:p>
        </p:txBody>
      </p:sp>
    </p:spTree>
    <p:extLst>
      <p:ext uri="{BB962C8B-B14F-4D97-AF65-F5344CB8AC3E}">
        <p14:creationId xmlns:p14="http://schemas.microsoft.com/office/powerpoint/2010/main" val="12597944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6bf7c08681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6bf7c0868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Some may be derived from the standard data gathering approaches introduced above, while others are calculated or otherwise derived – including through ML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Within a catalogue, astrometry refers to the accurate measurement of the spatial locations of </a:t>
            </a:r>
            <a:r>
              <a:rPr lang="en-US" dirty="0" err="1"/>
              <a:t>objects,on</a:t>
            </a:r>
            <a:r>
              <a:rPr lang="en-US" dirty="0"/>
              <a:t> the celestial sphere or with respect to an alternative coordinate system. Most objects are reported with at least one measurement of position. Some local objects, such as the Solar System’s planets and minor planets, and the growing number of stars within the reach of the GAIA space mission, move with respect to the coordinate system over time. A morphological classification places a particular type of object into an object-based category where a common physical process (or set of processes) is thought to drive the appearance of an object. </a:t>
            </a:r>
            <a:endParaRPr dirty="0"/>
          </a:p>
        </p:txBody>
      </p:sp>
    </p:spTree>
    <p:extLst>
      <p:ext uri="{BB962C8B-B14F-4D97-AF65-F5344CB8AC3E}">
        <p14:creationId xmlns:p14="http://schemas.microsoft.com/office/powerpoint/2010/main" val="33386978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c1899dd7a_0_12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c1899dd7a_0_12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2"/>
        <p:cNvGrpSpPr/>
        <p:nvPr/>
      </p:nvGrpSpPr>
      <p:grpSpPr>
        <a:xfrm>
          <a:off x="0" y="0"/>
          <a:ext cx="0" cy="0"/>
          <a:chOff x="0" y="0"/>
          <a:chExt cx="0" cy="0"/>
        </a:xfrm>
      </p:grpSpPr>
      <p:sp>
        <p:nvSpPr>
          <p:cNvPr id="2093" name="Google Shape;2093;g6c1899dd7a_0_12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4" name="Google Shape;2094;g6c1899dd7a_0_12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2"/>
        <p:cNvGrpSpPr/>
        <p:nvPr/>
      </p:nvGrpSpPr>
      <p:grpSpPr>
        <a:xfrm>
          <a:off x="0" y="0"/>
          <a:ext cx="0" cy="0"/>
          <a:chOff x="0" y="0"/>
          <a:chExt cx="0" cy="0"/>
        </a:xfrm>
      </p:grpSpPr>
      <p:sp>
        <p:nvSpPr>
          <p:cNvPr id="8593" name="Google Shape;8593;g6c1899dd7a_0_19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4" name="Google Shape;8594;g6c1899dd7a_0_19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9"/>
        <p:cNvGrpSpPr/>
        <p:nvPr/>
      </p:nvGrpSpPr>
      <p:grpSpPr>
        <a:xfrm>
          <a:off x="0" y="0"/>
          <a:ext cx="0" cy="0"/>
          <a:chOff x="0" y="0"/>
          <a:chExt cx="0" cy="0"/>
        </a:xfrm>
      </p:grpSpPr>
      <p:sp>
        <p:nvSpPr>
          <p:cNvPr id="9020" name="Google Shape;9020;g6c1899dd7a_0_19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1" name="Google Shape;9021;g6c1899dd7a_0_19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2"/>
        <p:cNvGrpSpPr/>
        <p:nvPr/>
      </p:nvGrpSpPr>
      <p:grpSpPr>
        <a:xfrm>
          <a:off x="0" y="0"/>
          <a:ext cx="0" cy="0"/>
          <a:chOff x="0" y="0"/>
          <a:chExt cx="0" cy="0"/>
        </a:xfrm>
      </p:grpSpPr>
      <p:sp>
        <p:nvSpPr>
          <p:cNvPr id="9183" name="Google Shape;9183;g6c1899dd7a_0_19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4" name="Google Shape;9184;g6c1899dd7a_0_19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6c1899dd7a_0_257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6c1899dd7a_0_25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First, I will speak a little bit about astronomical data in general and give a picture of how big it is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Then I will discuss key problems in astronomy that utilizes data or being applied on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 will then give some details about particular type of data which is related to stars and galaxies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After that, I will briefly speak about near earth objects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I will end up my presentation with 2 applications where machine learning can help astronomers to analyze more data and probably automate some of the routine tasks </a:t>
            </a:r>
          </a:p>
          <a:p>
            <a:pPr marL="0" lvl="0" indent="0" algn="l" rtl="0">
              <a:spcBef>
                <a:spcPts val="0"/>
              </a:spcBef>
              <a:spcAft>
                <a:spcPts val="0"/>
              </a:spcAft>
              <a:buNone/>
            </a:pPr>
            <a:endParaRPr lang="en-US" dirty="0"/>
          </a:p>
          <a:p>
            <a:pPr marL="0" lvl="0" indent="0" algn="l" rtl="0">
              <a:spcBef>
                <a:spcPts val="0"/>
              </a:spcBef>
              <a:spcAft>
                <a:spcPts val="0"/>
              </a:spcAft>
              <a:buNone/>
            </a:pPr>
            <a:endParaRPr lang="ar-SA" dirty="0"/>
          </a:p>
          <a:p>
            <a:pPr marL="0" lvl="0" indent="0" algn="l" rtl="0">
              <a:spcBef>
                <a:spcPts val="0"/>
              </a:spcBef>
              <a:spcAft>
                <a:spcPts val="0"/>
              </a:spcAft>
              <a:buNone/>
            </a:pPr>
            <a:endParaRPr lang="ar-SA" dirty="0"/>
          </a:p>
          <a:p>
            <a:pPr marL="0" lvl="0" indent="0" algn="l" rtl="0">
              <a:spcBef>
                <a:spcPts val="0"/>
              </a:spcBef>
              <a:spcAft>
                <a:spcPts val="0"/>
              </a:spcAft>
              <a:buNone/>
            </a:pPr>
            <a:r>
              <a:rPr lang="ar-SA" dirty="0"/>
              <a:t>سأتكلم بداية عن ضخامة بيانات علم الفلك وكيف أنها تنهمل بشكل يومي من مختلف المراصد والمرائي على السيرفرات والمخازن</a:t>
            </a:r>
          </a:p>
          <a:p>
            <a:pPr marL="0" lvl="0" indent="0" algn="l" rtl="0">
              <a:spcBef>
                <a:spcPts val="0"/>
              </a:spcBef>
              <a:spcAft>
                <a:spcPts val="0"/>
              </a:spcAft>
              <a:buNone/>
            </a:pPr>
            <a:endParaRPr lang="ar-SA" dirty="0"/>
          </a:p>
          <a:p>
            <a:pPr marL="0" lvl="0" indent="0" algn="l" rtl="0">
              <a:spcBef>
                <a:spcPts val="0"/>
              </a:spcBef>
              <a:spcAft>
                <a:spcPts val="0"/>
              </a:spcAft>
              <a:buNone/>
            </a:pPr>
            <a:r>
              <a:rPr lang="ar-SA" dirty="0"/>
              <a:t>ثم سأتطرق على عجالة إلى أهم المشاكل أو المواد البحثية الخاصة ببيانات علم الفلك</a:t>
            </a:r>
          </a:p>
          <a:p>
            <a:pPr marL="0" lvl="0" indent="0" algn="l" rtl="0">
              <a:spcBef>
                <a:spcPts val="0"/>
              </a:spcBef>
              <a:spcAft>
                <a:spcPts val="0"/>
              </a:spcAft>
              <a:buNone/>
            </a:pPr>
            <a:r>
              <a:rPr lang="ar-SA" dirty="0"/>
              <a:t>وبعدها سأتعمق قليلا في بيانات النجوم والمجرات</a:t>
            </a:r>
          </a:p>
          <a:p>
            <a:pPr marL="0" lvl="0" indent="0" algn="l" rtl="0">
              <a:spcBef>
                <a:spcPts val="0"/>
              </a:spcBef>
              <a:spcAft>
                <a:spcPts val="0"/>
              </a:spcAft>
              <a:buNone/>
            </a:pPr>
            <a:r>
              <a:rPr lang="ar-SA" dirty="0"/>
              <a:t>  ثم جولة أخرى في مرابض الأجرام القريبة من الأرض والتي تشاكسنا بين الفينة والأخرى</a:t>
            </a:r>
          </a:p>
          <a:p>
            <a:pPr marL="0" lvl="0" indent="0" algn="l" rtl="0">
              <a:spcBef>
                <a:spcPts val="0"/>
              </a:spcBef>
              <a:spcAft>
                <a:spcPts val="0"/>
              </a:spcAft>
              <a:buNone/>
            </a:pPr>
            <a:endParaRPr lang="ar-SA" dirty="0"/>
          </a:p>
          <a:p>
            <a:pPr marL="158750" indent="0" algn="r" rtl="1">
              <a:buNone/>
            </a:pPr>
            <a:endParaRPr lang="ar-SA" sz="1100" b="0" i="0" u="none" strike="noStrike" cap="none" dirty="0">
              <a:solidFill>
                <a:srgbClr val="000000"/>
              </a:solidFill>
              <a:effectLst/>
              <a:latin typeface="Arial"/>
              <a:ea typeface="Arial"/>
              <a:cs typeface="Arial"/>
              <a:sym typeface="Arial"/>
            </a:endParaRPr>
          </a:p>
          <a:p>
            <a:pPr marL="158750" indent="0" algn="r" rtl="1">
              <a:buNone/>
            </a:pPr>
            <a:r>
              <a:rPr lang="ar-SA" sz="1100" b="1" i="0" u="none" strike="noStrike" cap="none" dirty="0">
                <a:solidFill>
                  <a:srgbClr val="000000"/>
                </a:solidFill>
                <a:effectLst/>
                <a:latin typeface="Arial"/>
                <a:ea typeface="Arial"/>
                <a:cs typeface="Arial"/>
                <a:sym typeface="Arial"/>
              </a:rPr>
              <a:t>وأخيرا إن شاء الله رح نمر بشكل سريع وخاطف على صورة من صور بيانات علم الفلك، ونشوف كيف ممكن تساعدنا التقنيات الجديدة الرائجة مثل تعلم الآلة أو المشين </a:t>
            </a:r>
            <a:r>
              <a:rPr lang="ar-SA" sz="1100" b="1" i="0" u="none" strike="noStrike" cap="none" dirty="0" err="1">
                <a:solidFill>
                  <a:srgbClr val="000000"/>
                </a:solidFill>
                <a:effectLst/>
                <a:latin typeface="Arial"/>
                <a:ea typeface="Arial"/>
                <a:cs typeface="Arial"/>
                <a:sym typeface="Arial"/>
              </a:rPr>
              <a:t>ليرننغ</a:t>
            </a:r>
            <a:r>
              <a:rPr lang="ar-SA" sz="1100" b="1" i="0" u="none" strike="noStrike" cap="none" dirty="0">
                <a:solidFill>
                  <a:srgbClr val="000000"/>
                </a:solidFill>
                <a:effectLst/>
                <a:latin typeface="Arial"/>
                <a:ea typeface="Arial"/>
                <a:cs typeface="Arial"/>
                <a:sym typeface="Arial"/>
              </a:rPr>
              <a:t> في أتمتة بعض المشاكل المتعلقة بتحليل هذي البيانات </a:t>
            </a:r>
            <a:endParaRPr lang="ar-SA"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lang="ar-SA" dirty="0"/>
          </a:p>
          <a:p>
            <a:pPr marL="0" lvl="0" indent="0" algn="l" rtl="0">
              <a:spcBef>
                <a:spcPts val="0"/>
              </a:spcBef>
              <a:spcAft>
                <a:spcPts val="0"/>
              </a:spcAft>
              <a:buNone/>
            </a:pPr>
            <a:endParaRPr lang="ar-SA" dirty="0"/>
          </a:p>
          <a:p>
            <a:pPr marL="0" lvl="0" indent="0" algn="l" rtl="0">
              <a:spcBef>
                <a:spcPts val="0"/>
              </a:spcBef>
              <a:spcAft>
                <a:spcPts val="0"/>
              </a:spcAft>
              <a:buNone/>
            </a:pPr>
            <a:endParaRPr lang="en-US" dirty="0"/>
          </a:p>
          <a:p>
            <a:pPr marL="158750" indent="0" algn="r" rtl="1">
              <a:buNone/>
            </a:pPr>
            <a:br>
              <a:rPr lang="ar-SA" sz="1100" b="0" i="0" u="none" strike="noStrike" cap="none" dirty="0">
                <a:solidFill>
                  <a:srgbClr val="000000"/>
                </a:solidFill>
                <a:effectLst/>
                <a:latin typeface="Arial"/>
                <a:ea typeface="Arial"/>
                <a:cs typeface="Arial"/>
                <a:sym typeface="Arial"/>
              </a:rPr>
            </a:br>
            <a:endParaRPr lang="ar-SA"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6bd85ec74c_0_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6bd85ec74c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75ce3757a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75ce3757a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75ce3757a3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75ce3757a3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6bd85ec74c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6bd85ec74c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6bf7c08681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6bf7c0868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75ce3757a3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75ce3757a3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
        <p:cNvGrpSpPr/>
        <p:nvPr/>
      </p:nvGrpSpPr>
      <p:grpSpPr>
        <a:xfrm>
          <a:off x="0" y="0"/>
          <a:ext cx="0" cy="0"/>
          <a:chOff x="0" y="0"/>
          <a:chExt cx="0" cy="0"/>
        </a:xfrm>
      </p:grpSpPr>
      <p:sp>
        <p:nvSpPr>
          <p:cNvPr id="1036" name="Google Shape;1036;g6c1899dd7a_0_24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 name="Google Shape;1037;g6c1899dd7a_0_24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75ce3757a3_0_5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75ce3757a3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6c1899dd7a_0_24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6c1899dd7a_0_24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75ce3757a3_0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75ce3757a3_0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6bd85ec74c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6bd85ec74c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100"/>
              <a:buFont typeface="Arial"/>
              <a:buNone/>
              <a:tabLst/>
              <a:defRPr/>
            </a:pPr>
            <a:r>
              <a:rPr lang="ar-SA" sz="1100" b="0" i="0" u="none" strike="noStrike" cap="none" dirty="0">
                <a:solidFill>
                  <a:srgbClr val="000000"/>
                </a:solidFill>
                <a:effectLst/>
                <a:latin typeface="Arial"/>
                <a:ea typeface="Arial"/>
                <a:cs typeface="Arial"/>
                <a:sym typeface="Arial"/>
              </a:rPr>
              <a:t>أولا لما نتكلم عن بيانات علم الفلك نتكلم عن أربعة معارف أساسية… أولا </a:t>
            </a:r>
            <a:r>
              <a:rPr lang="ar-SA" sz="1100" b="0" i="0" u="none" strike="noStrike" cap="none" dirty="0" err="1">
                <a:solidFill>
                  <a:srgbClr val="000000"/>
                </a:solidFill>
                <a:effectLst/>
                <a:latin typeface="Arial"/>
                <a:ea typeface="Arial"/>
                <a:cs typeface="Arial"/>
                <a:sym typeface="Arial"/>
              </a:rPr>
              <a:t>الأسترونومي</a:t>
            </a:r>
            <a:r>
              <a:rPr lang="ar-SA" sz="1100" b="0" i="0" u="none" strike="noStrike" cap="none" dirty="0">
                <a:solidFill>
                  <a:srgbClr val="000000"/>
                </a:solidFill>
                <a:effectLst/>
                <a:latin typeface="Arial"/>
                <a:ea typeface="Arial"/>
                <a:cs typeface="Arial"/>
                <a:sym typeface="Arial"/>
              </a:rPr>
              <a:t> وهو علم يعنى بدراسة فيزياء وكيمياء وتطور ونشوء الأجرام السماوية، والأحداث </a:t>
            </a:r>
            <a:r>
              <a:rPr lang="ar-SA" sz="1100" b="0" i="0" u="none" strike="noStrike" cap="none" dirty="0" err="1">
                <a:solidFill>
                  <a:srgbClr val="000000"/>
                </a:solidFill>
                <a:effectLst/>
                <a:latin typeface="Arial"/>
                <a:ea typeface="Arial"/>
                <a:cs typeface="Arial"/>
                <a:sym typeface="Arial"/>
              </a:rPr>
              <a:t>الفليكية</a:t>
            </a:r>
            <a:r>
              <a:rPr lang="ar-SA" sz="1100" b="0" i="0" u="none" strike="noStrike" cap="none" dirty="0">
                <a:solidFill>
                  <a:srgbClr val="000000"/>
                </a:solidFill>
                <a:effectLst/>
                <a:latin typeface="Arial"/>
                <a:ea typeface="Arial"/>
                <a:cs typeface="Arial"/>
                <a:sym typeface="Arial"/>
              </a:rPr>
              <a:t> مثل </a:t>
            </a:r>
            <a:r>
              <a:rPr lang="ar-SA" sz="1100" b="0" i="0" u="none" strike="noStrike" cap="none" dirty="0" err="1">
                <a:solidFill>
                  <a:srgbClr val="000000"/>
                </a:solidFill>
                <a:effectLst/>
                <a:latin typeface="Arial"/>
                <a:ea typeface="Arial"/>
                <a:cs typeface="Arial"/>
                <a:sym typeface="Arial"/>
              </a:rPr>
              <a:t>السوبرنوفا</a:t>
            </a:r>
            <a:r>
              <a:rPr lang="ar-SA" sz="1100" b="0" i="0" u="none" strike="noStrike" cap="none" dirty="0">
                <a:solidFill>
                  <a:srgbClr val="000000"/>
                </a:solidFill>
                <a:effectLst/>
                <a:latin typeface="Arial"/>
                <a:ea typeface="Arial"/>
                <a:cs typeface="Arial"/>
                <a:sym typeface="Arial"/>
              </a:rPr>
              <a:t> </a:t>
            </a:r>
            <a:r>
              <a:rPr lang="ar-SA" sz="1100" b="0" i="0" u="none" strike="noStrike" cap="none" dirty="0" err="1">
                <a:solidFill>
                  <a:srgbClr val="000000"/>
                </a:solidFill>
                <a:effectLst/>
                <a:latin typeface="Arial"/>
                <a:ea typeface="Arial"/>
                <a:cs typeface="Arial"/>
                <a:sym typeface="Arial"/>
              </a:rPr>
              <a:t>والقاما</a:t>
            </a:r>
            <a:r>
              <a:rPr lang="ar-SA" sz="1100" b="0" i="0" u="none" strike="noStrike" cap="none" dirty="0">
                <a:solidFill>
                  <a:srgbClr val="000000"/>
                </a:solidFill>
                <a:effectLst/>
                <a:latin typeface="Arial"/>
                <a:ea typeface="Arial"/>
                <a:cs typeface="Arial"/>
                <a:sym typeface="Arial"/>
              </a:rPr>
              <a:t> ريز برست وغيرها… وبعدين في </a:t>
            </a:r>
            <a:r>
              <a:rPr lang="ar-SA" sz="1100" b="0" i="0" u="none" strike="noStrike" cap="none" dirty="0" err="1">
                <a:solidFill>
                  <a:srgbClr val="000000"/>
                </a:solidFill>
                <a:effectLst/>
                <a:latin typeface="Arial"/>
                <a:ea typeface="Arial"/>
                <a:cs typeface="Arial"/>
                <a:sym typeface="Arial"/>
              </a:rPr>
              <a:t>الأستروفزكس</a:t>
            </a:r>
            <a:r>
              <a:rPr lang="ar-SA" sz="1100" b="0" i="0" u="none" strike="noStrike" cap="none" dirty="0">
                <a:solidFill>
                  <a:srgbClr val="000000"/>
                </a:solidFill>
                <a:effectLst/>
                <a:latin typeface="Arial"/>
                <a:ea typeface="Arial"/>
                <a:cs typeface="Arial"/>
                <a:sym typeface="Arial"/>
              </a:rPr>
              <a:t> وهو فرع من </a:t>
            </a:r>
            <a:r>
              <a:rPr lang="ar-SA" sz="1100" b="0" i="0" u="none" strike="noStrike" cap="none" dirty="0" err="1">
                <a:solidFill>
                  <a:srgbClr val="000000"/>
                </a:solidFill>
                <a:effectLst/>
                <a:latin typeface="Arial"/>
                <a:ea typeface="Arial"/>
                <a:cs typeface="Arial"/>
                <a:sym typeface="Arial"/>
              </a:rPr>
              <a:t>الأسترونمي</a:t>
            </a:r>
            <a:r>
              <a:rPr lang="ar-SA" sz="1100" b="0" i="0" u="none" strike="noStrike" cap="none" dirty="0">
                <a:solidFill>
                  <a:srgbClr val="000000"/>
                </a:solidFill>
                <a:effectLst/>
                <a:latin typeface="Arial"/>
                <a:ea typeface="Arial"/>
                <a:cs typeface="Arial"/>
                <a:sym typeface="Arial"/>
              </a:rPr>
              <a:t> يتخصص بشكل كبير في دراسة فيزياء الكون ولاسيما الطبيعة الخاصة بالأجرام السماوية مش مكانها </a:t>
            </a:r>
            <a:r>
              <a:rPr lang="ar-SA" sz="1100" b="0" i="0" u="none" strike="noStrike" cap="none" dirty="0" err="1">
                <a:solidFill>
                  <a:srgbClr val="000000"/>
                </a:solidFill>
                <a:effectLst/>
                <a:latin typeface="Arial"/>
                <a:ea typeface="Arial"/>
                <a:cs typeface="Arial"/>
                <a:sym typeface="Arial"/>
              </a:rPr>
              <a:t>وإيش</a:t>
            </a:r>
            <a:r>
              <a:rPr lang="ar-SA" sz="1100" b="0" i="0" u="none" strike="noStrike" cap="none" dirty="0">
                <a:solidFill>
                  <a:srgbClr val="000000"/>
                </a:solidFill>
                <a:effectLst/>
                <a:latin typeface="Arial"/>
                <a:ea typeface="Arial"/>
                <a:cs typeface="Arial"/>
                <a:sym typeface="Arial"/>
              </a:rPr>
              <a:t> علاقاتها بمحيطها.. </a:t>
            </a:r>
            <a:r>
              <a:rPr lang="ar-SA" sz="1100" b="0" i="0" u="none" strike="noStrike" cap="none" dirty="0" err="1">
                <a:solidFill>
                  <a:srgbClr val="000000"/>
                </a:solidFill>
                <a:effectLst/>
                <a:latin typeface="Arial"/>
                <a:ea typeface="Arial"/>
                <a:cs typeface="Arial"/>
                <a:sym typeface="Arial"/>
              </a:rPr>
              <a:t>لأ</a:t>
            </a:r>
            <a:r>
              <a:rPr lang="ar-SA" sz="1100" b="0" i="0" u="none" strike="noStrike" cap="none" dirty="0">
                <a:solidFill>
                  <a:srgbClr val="000000"/>
                </a:solidFill>
                <a:effectLst/>
                <a:latin typeface="Arial"/>
                <a:ea typeface="Arial"/>
                <a:cs typeface="Arial"/>
                <a:sym typeface="Arial"/>
              </a:rPr>
              <a:t> يركز بشكل كبير على ميكانيكياتها </a:t>
            </a:r>
            <a:r>
              <a:rPr lang="ar-SA" sz="1100" b="0" i="0" u="none" strike="noStrike" cap="none" dirty="0" err="1">
                <a:solidFill>
                  <a:srgbClr val="000000"/>
                </a:solidFill>
                <a:effectLst/>
                <a:latin typeface="Arial"/>
                <a:ea typeface="Arial"/>
                <a:cs typeface="Arial"/>
                <a:sym typeface="Arial"/>
              </a:rPr>
              <a:t>وقطبيتها</a:t>
            </a:r>
            <a:r>
              <a:rPr lang="ar-SA" sz="1100" b="0" i="0" u="none" strike="noStrike" cap="none" dirty="0">
                <a:solidFill>
                  <a:srgbClr val="000000"/>
                </a:solidFill>
                <a:effectLst/>
                <a:latin typeface="Arial"/>
                <a:ea typeface="Arial"/>
                <a:cs typeface="Arial"/>
                <a:sym typeface="Arial"/>
              </a:rPr>
              <a:t> ومغناطيسيتها وغيرها من الاختصاصات الفيزيائية… أما النظرة الثالثة للبيانات الفلكية فهي نظرية إحصائية أو ما نسميه </a:t>
            </a:r>
            <a:r>
              <a:rPr lang="ar-SA" sz="1100" b="0" i="0" u="none" strike="noStrike" cap="none" dirty="0" err="1">
                <a:solidFill>
                  <a:srgbClr val="000000"/>
                </a:solidFill>
                <a:effectLst/>
                <a:latin typeface="Arial"/>
                <a:ea typeface="Arial"/>
                <a:cs typeface="Arial"/>
                <a:sym typeface="Arial"/>
              </a:rPr>
              <a:t>الأستروستاستكس</a:t>
            </a:r>
            <a:r>
              <a:rPr lang="ar-SA" sz="1100" b="0" i="0" u="none" strike="noStrike" cap="none" dirty="0">
                <a:solidFill>
                  <a:srgbClr val="000000"/>
                </a:solidFill>
                <a:effectLst/>
                <a:latin typeface="Arial"/>
                <a:ea typeface="Arial"/>
                <a:cs typeface="Arial"/>
                <a:sym typeface="Arial"/>
              </a:rPr>
              <a:t>، وهاذا العلم يبحث في تكوين معرفة احصائية عن الكون وتوزع المواد والأشكال المختلفة  من الأجرام في أطرافه.. وأخيرا عندنا </a:t>
            </a:r>
            <a:r>
              <a:rPr lang="ar-SA" sz="1100" b="0" i="0" u="none" strike="noStrike" cap="none" dirty="0" err="1">
                <a:solidFill>
                  <a:srgbClr val="000000"/>
                </a:solidFill>
                <a:effectLst/>
                <a:latin typeface="Arial"/>
                <a:ea typeface="Arial"/>
                <a:cs typeface="Arial"/>
                <a:sym typeface="Arial"/>
              </a:rPr>
              <a:t>الأسترو</a:t>
            </a:r>
            <a:r>
              <a:rPr lang="ar-SA" sz="1100" b="0" i="0" u="none" strike="noStrike" cap="none" dirty="0">
                <a:solidFill>
                  <a:srgbClr val="000000"/>
                </a:solidFill>
                <a:effectLst/>
                <a:latin typeface="Arial"/>
                <a:ea typeface="Arial"/>
                <a:cs typeface="Arial"/>
                <a:sym typeface="Arial"/>
              </a:rPr>
              <a:t> </a:t>
            </a:r>
            <a:r>
              <a:rPr lang="ar-SA" sz="1100" b="0" i="0" u="none" strike="noStrike" cap="none" dirty="0" err="1">
                <a:solidFill>
                  <a:srgbClr val="000000"/>
                </a:solidFill>
                <a:effectLst/>
                <a:latin typeface="Arial"/>
                <a:ea typeface="Arial"/>
                <a:cs typeface="Arial"/>
                <a:sym typeface="Arial"/>
              </a:rPr>
              <a:t>إنفورماتكس</a:t>
            </a:r>
            <a:r>
              <a:rPr lang="ar-SA" sz="1100" b="0" i="0" u="none" strike="noStrike" cap="none" dirty="0">
                <a:solidFill>
                  <a:srgbClr val="000000"/>
                </a:solidFill>
                <a:effectLst/>
                <a:latin typeface="Arial"/>
                <a:ea typeface="Arial"/>
                <a:cs typeface="Arial"/>
                <a:sym typeface="Arial"/>
              </a:rPr>
              <a:t> وهو علم متداخل بين الحاسب </a:t>
            </a:r>
            <a:r>
              <a:rPr lang="ar-SA" sz="1100" b="0" i="0" u="none" strike="noStrike" cap="none" dirty="0" err="1">
                <a:solidFill>
                  <a:srgbClr val="000000"/>
                </a:solidFill>
                <a:effectLst/>
                <a:latin typeface="Arial"/>
                <a:ea typeface="Arial"/>
                <a:cs typeface="Arial"/>
                <a:sym typeface="Arial"/>
              </a:rPr>
              <a:t>والأسترونومي</a:t>
            </a:r>
            <a:r>
              <a:rPr lang="ar-SA" sz="1100" b="0" i="0" u="none" strike="noStrike" cap="none" dirty="0">
                <a:solidFill>
                  <a:srgbClr val="000000"/>
                </a:solidFill>
                <a:effectLst/>
                <a:latin typeface="Arial"/>
                <a:ea typeface="Arial"/>
                <a:cs typeface="Arial"/>
                <a:sym typeface="Arial"/>
              </a:rPr>
              <a:t> يبحث أصحابه في أفضل الطرق لتخزين وفهرسة بيانات علم الفلك بشكل علمي وشكل يعطي أنجع طريقة في استرجاعها وتحليلها بالإضافة طبعا في تطبيق الآليات والخوارزميات المختلفة لمساعدة علماء الفلك في أتمتة بعض المهام</a:t>
            </a:r>
          </a:p>
          <a:p>
            <a:pPr marL="0" lvl="0" indent="0" algn="r" rtl="0">
              <a:spcBef>
                <a:spcPts val="0"/>
              </a:spcBef>
              <a:spcAft>
                <a:spcPts val="0"/>
              </a:spcAft>
              <a:buNone/>
            </a:pPr>
            <a:endParaRPr lang="en-US" dirty="0"/>
          </a:p>
          <a:p>
            <a:pPr marL="0" lvl="0" indent="0" algn="r" rtl="0">
              <a:spcBef>
                <a:spcPts val="0"/>
              </a:spcBef>
              <a:spcAft>
                <a:spcPts val="0"/>
              </a:spcAft>
              <a:buNone/>
            </a:pPr>
            <a:endParaRPr lang="en-SA" dirty="0"/>
          </a:p>
          <a:p>
            <a:pPr marL="158750" indent="0" algn="r" rtl="1">
              <a:buNone/>
            </a:pPr>
            <a:r>
              <a:rPr lang="ar-SA" sz="1100" b="1" i="0" u="none" strike="noStrike" cap="none" dirty="0" err="1">
                <a:solidFill>
                  <a:srgbClr val="000000"/>
                </a:solidFill>
                <a:effectLst/>
                <a:latin typeface="Arial"/>
                <a:ea typeface="Arial"/>
                <a:cs typeface="Arial"/>
                <a:sym typeface="Arial"/>
              </a:rPr>
              <a:t>القضيه</a:t>
            </a:r>
            <a:r>
              <a:rPr lang="ar-SA" sz="1100" b="1" i="0" u="none" strike="noStrike" cap="none" dirty="0">
                <a:solidFill>
                  <a:srgbClr val="000000"/>
                </a:solidFill>
                <a:effectLst/>
                <a:latin typeface="Arial"/>
                <a:ea typeface="Arial"/>
                <a:cs typeface="Arial"/>
                <a:sym typeface="Arial"/>
              </a:rPr>
              <a:t> هي إنه علم الفلك يتميز بميزة ماهي موجودة في كثير علوم، ألا وهي أنه علم مفتوح المصدر… كيف يعني علم مفتوح المصدر… يعني نسبة كبيرة جدا جدا من البيانات أو ما أسميها أنا المادة الخام التي يستدل بها على النظريات والأفكار العلمية في هذا المجال هي متاحة ومفتوحة ويمكن لأي أحد الوصول إليها دون الحاجة لأن يكون عضو في منظمة معينة أو يحمل جنسية معينة</a:t>
            </a:r>
            <a:endParaRPr lang="ar-SA" sz="1100" b="0" i="0" u="none" strike="noStrike" cap="none" dirty="0">
              <a:solidFill>
                <a:srgbClr val="000000"/>
              </a:solidFill>
              <a:effectLst/>
              <a:latin typeface="Arial"/>
              <a:ea typeface="Arial"/>
              <a:cs typeface="Arial"/>
              <a:sym typeface="Arial"/>
            </a:endParaRPr>
          </a:p>
          <a:p>
            <a:pPr marL="158750" indent="0" algn="r" rtl="1">
              <a:buNone/>
            </a:pPr>
            <a:br>
              <a:rPr lang="ar-SA" sz="1100" b="0" i="0" u="none" strike="noStrike" cap="none" dirty="0">
                <a:solidFill>
                  <a:srgbClr val="000000"/>
                </a:solidFill>
                <a:effectLst/>
                <a:latin typeface="Arial"/>
                <a:ea typeface="Arial"/>
                <a:cs typeface="Arial"/>
                <a:sym typeface="Arial"/>
              </a:rPr>
            </a:br>
            <a:endParaRPr lang="ar-SA" sz="1100" b="0" i="0" u="none" strike="noStrike" cap="none" dirty="0">
              <a:solidFill>
                <a:srgbClr val="000000"/>
              </a:solidFill>
              <a:effectLst/>
              <a:latin typeface="Arial"/>
              <a:ea typeface="Arial"/>
              <a:cs typeface="Arial"/>
              <a:sym typeface="Arial"/>
            </a:endParaRPr>
          </a:p>
          <a:p>
            <a:pPr marL="158750" indent="0" algn="r" rtl="1">
              <a:buNone/>
            </a:pPr>
            <a:r>
              <a:rPr lang="ar-SA" sz="1100" b="1" i="0" u="none" strike="noStrike" cap="none" dirty="0">
                <a:solidFill>
                  <a:srgbClr val="000000"/>
                </a:solidFill>
                <a:effectLst/>
                <a:latin typeface="Arial"/>
                <a:ea typeface="Arial"/>
                <a:cs typeface="Arial"/>
                <a:sym typeface="Arial"/>
              </a:rPr>
              <a:t>هذه الفكرة مهمة جدا جدا، يعني يمكنك بمجرد ما تتعلم العلوم الأساسية المتعلقة بعلم الفلك سواء الفيزياء والكيمياء ومبادئ علم النجوم والفلكيات بشكل عام، وأكيدا الرياضيات النظرية والتطبيقية والإحصاء، بعد </a:t>
            </a:r>
            <a:r>
              <a:rPr lang="ar-SA" sz="1100" b="1" i="0" u="none" strike="noStrike" cap="none" dirty="0" err="1">
                <a:solidFill>
                  <a:srgbClr val="000000"/>
                </a:solidFill>
                <a:effectLst/>
                <a:latin typeface="Arial"/>
                <a:ea typeface="Arial"/>
                <a:cs typeface="Arial"/>
                <a:sym typeface="Arial"/>
              </a:rPr>
              <a:t>ماتخلص</a:t>
            </a:r>
            <a:r>
              <a:rPr lang="ar-SA" sz="1100" b="1" i="0" u="none" strike="noStrike" cap="none" dirty="0">
                <a:solidFill>
                  <a:srgbClr val="000000"/>
                </a:solidFill>
                <a:effectLst/>
                <a:latin typeface="Arial"/>
                <a:ea typeface="Arial"/>
                <a:cs typeface="Arial"/>
                <a:sym typeface="Arial"/>
              </a:rPr>
              <a:t> كل هذي المواد تستطيع إنك تقفز في بحر بيانات علم الفلك وتغوص فيها بأي اتجاه تريده، سواء كان اثبات نظريات أو إيجاد نظريات جديدة أو دراسة نجم معين أو ظاهرة كونية معينة… يعني كل اللي عليك تسويه إنك تتسلح بالأدوات الأساسية وتجيب معاك معول البرمجة، ضروري تجيب معاك معول البرمجة، لابد يكون معاك لغة برمجة، ومن بعدها تبدأ تنبش وتنقب في مخابئ هذه البيانات، وإذا حالفك الحظ، ممكن إنها تبلغ وتوصل لبعض كنوزها</a:t>
            </a:r>
            <a:endParaRPr lang="ar-SA" sz="1100" b="0" i="0" u="none" strike="noStrike" cap="none" dirty="0">
              <a:solidFill>
                <a:srgbClr val="000000"/>
              </a:solidFill>
              <a:effectLst/>
              <a:latin typeface="Arial"/>
              <a:ea typeface="Arial"/>
              <a:cs typeface="Arial"/>
              <a:sym typeface="Arial"/>
            </a:endParaRPr>
          </a:p>
          <a:p>
            <a:pPr marL="158750" indent="0" algn="r" rtl="1">
              <a:buNone/>
            </a:pPr>
            <a:br>
              <a:rPr lang="ar-SA" sz="1100" b="0" i="0" u="none" strike="noStrike" cap="none" dirty="0">
                <a:solidFill>
                  <a:srgbClr val="000000"/>
                </a:solidFill>
                <a:effectLst/>
                <a:latin typeface="Arial"/>
                <a:ea typeface="Arial"/>
                <a:cs typeface="Arial"/>
                <a:sym typeface="Arial"/>
              </a:rPr>
            </a:br>
            <a:endParaRPr lang="en-US" dirty="0"/>
          </a:p>
        </p:txBody>
      </p:sp>
    </p:spTree>
    <p:extLst>
      <p:ext uri="{BB962C8B-B14F-4D97-AF65-F5344CB8AC3E}">
        <p14:creationId xmlns:p14="http://schemas.microsoft.com/office/powerpoint/2010/main" val="36695022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75ce3757a3_0_5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75ce3757a3_0_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6cb86e818b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6cb86e818b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5ce3757a3_0_5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5ce3757a3_0_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12355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6c1899dd7a_0_248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6c1899dd7a_0_24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75ce3757a3_0_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75ce3757a3_0_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75ce3757a3_0_6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 name="Google Shape;825;g75ce3757a3_0_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6c1899dd7a_0_24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6c1899dd7a_0_24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6c1899dd7a_0_24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6c1899dd7a_0_24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
        <p:cNvGrpSpPr/>
        <p:nvPr/>
      </p:nvGrpSpPr>
      <p:grpSpPr>
        <a:xfrm>
          <a:off x="0" y="0"/>
          <a:ext cx="0" cy="0"/>
          <a:chOff x="0" y="0"/>
          <a:chExt cx="0" cy="0"/>
        </a:xfrm>
      </p:grpSpPr>
      <p:sp>
        <p:nvSpPr>
          <p:cNvPr id="947" name="Google Shape;947;g6c1899dd7a_0_248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8" name="Google Shape;948;g6c1899dd7a_0_24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6c1899dd7a_0_248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6c1899dd7a_0_24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6c1899dd7a_0_24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6c1899dd7a_0_24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a:t>
            </a:r>
            <a:r>
              <a:rPr lang="en-US" dirty="0" err="1"/>
              <a:t>imagine.gsfc.nasa.gov</a:t>
            </a:r>
            <a:r>
              <a:rPr lang="en-US" dirty="0"/>
              <a:t>/science/toolbox/emspectrum_observatories1.html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https://</a:t>
            </a:r>
            <a:r>
              <a:rPr lang="en-US" dirty="0" err="1"/>
              <a:t>en.wikipedia.org</a:t>
            </a:r>
            <a:r>
              <a:rPr lang="en-US" dirty="0"/>
              <a:t>/wiki/</a:t>
            </a:r>
            <a:r>
              <a:rPr lang="en-US" dirty="0" err="1"/>
              <a:t>List_of_space_telescopes</a:t>
            </a:r>
            <a:endParaRPr lang="en-US" dirty="0"/>
          </a:p>
          <a:p>
            <a:pPr marL="0" lvl="0" indent="0" algn="l" rtl="0">
              <a:spcBef>
                <a:spcPts val="0"/>
              </a:spcBef>
              <a:spcAft>
                <a:spcPts val="0"/>
              </a:spcAft>
              <a:buNone/>
            </a:pPr>
            <a:endParaRPr lang="ar-SA" dirty="0"/>
          </a:p>
          <a:p>
            <a:pPr marL="0" lvl="0" indent="0" algn="l" rtl="0">
              <a:spcBef>
                <a:spcPts val="0"/>
              </a:spcBef>
              <a:spcAft>
                <a:spcPts val="0"/>
              </a:spcAft>
              <a:buNone/>
            </a:pPr>
            <a:endParaRPr lang="ar-SA" dirty="0"/>
          </a:p>
          <a:p>
            <a:pPr marL="0" lvl="0" indent="0" algn="l" rtl="0">
              <a:spcBef>
                <a:spcPts val="0"/>
              </a:spcBef>
              <a:spcAft>
                <a:spcPts val="0"/>
              </a:spcAft>
              <a:buNone/>
            </a:pPr>
            <a:r>
              <a:rPr lang="en-US" dirty="0"/>
              <a:t>Surveys are the main source for discovery of astronomical objects and accumulation of observational data for further analysis, interpretation, and achieving scientific results.</a:t>
            </a:r>
          </a:p>
          <a:p>
            <a:pPr marL="0" lvl="0" indent="0" algn="l" rtl="0">
              <a:spcBef>
                <a:spcPts val="0"/>
              </a:spcBef>
              <a:spcAft>
                <a:spcPts val="0"/>
              </a:spcAft>
              <a:buNone/>
            </a:pPr>
            <a:endParaRPr lang="ar-SA" dirty="0"/>
          </a:p>
          <a:p>
            <a:pPr marL="0" lvl="0" indent="0" algn="r" rtl="0">
              <a:spcBef>
                <a:spcPts val="0"/>
              </a:spcBef>
              <a:spcAft>
                <a:spcPts val="0"/>
              </a:spcAft>
              <a:buNone/>
            </a:pPr>
            <a:endParaRPr lang="ar-SA" dirty="0"/>
          </a:p>
          <a:p>
            <a:pPr marL="0" lvl="0" indent="0" algn="r" rtl="0">
              <a:spcBef>
                <a:spcPts val="0"/>
              </a:spcBef>
              <a:spcAft>
                <a:spcPts val="0"/>
              </a:spcAft>
              <a:buNone/>
            </a:pPr>
            <a:r>
              <a:rPr lang="ar-SA" dirty="0"/>
              <a:t>بالنسبة لبيانات علم الفلك فمعظمها إن لم يكن كلها قائمة على المشاهدات التي ترصدها اللواقط السماوية أو الأرضية المختلفة</a:t>
            </a:r>
          </a:p>
          <a:p>
            <a:pPr marL="0" lvl="0" indent="0" algn="r" rtl="0">
              <a:spcBef>
                <a:spcPts val="0"/>
              </a:spcBef>
              <a:spcAft>
                <a:spcPts val="0"/>
              </a:spcAft>
              <a:buNone/>
            </a:pPr>
            <a:r>
              <a:rPr lang="ar-SA" dirty="0"/>
              <a:t>هذه اللواقط تختلف في رصدها ومشاهداتها حسب الدراسات المستهدفة منها</a:t>
            </a:r>
          </a:p>
          <a:p>
            <a:pPr marL="0" lvl="0" indent="0" algn="r" rtl="0">
              <a:spcBef>
                <a:spcPts val="0"/>
              </a:spcBef>
              <a:spcAft>
                <a:spcPts val="0"/>
              </a:spcAft>
              <a:buNone/>
            </a:pPr>
            <a:r>
              <a:rPr lang="ar-SA" dirty="0"/>
              <a:t>وعبر السنين طورت </a:t>
            </a:r>
            <a:r>
              <a:rPr lang="ar-SA" dirty="0" err="1"/>
              <a:t>رواصد</a:t>
            </a:r>
            <a:r>
              <a:rPr lang="ar-SA" dirty="0"/>
              <a:t> مختلفة شملت أجزاء كبيرة جدا من طيوف الموجات الكهرومغناطيسية</a:t>
            </a:r>
          </a:p>
          <a:p>
            <a:pPr marL="0" lvl="0" indent="0" algn="r" rtl="0">
              <a:spcBef>
                <a:spcPts val="0"/>
              </a:spcBef>
              <a:spcAft>
                <a:spcPts val="0"/>
              </a:spcAft>
              <a:buNone/>
            </a:pPr>
            <a:r>
              <a:rPr lang="ar-SA" dirty="0"/>
              <a:t>فيوجد لدينا </a:t>
            </a:r>
            <a:r>
              <a:rPr lang="ar-SA" dirty="0" err="1"/>
              <a:t>تيلسكوبات</a:t>
            </a:r>
            <a:r>
              <a:rPr lang="ar-SA" dirty="0"/>
              <a:t> ترصد في الراديو باند </a:t>
            </a:r>
            <a:r>
              <a:rPr lang="ar-SA" dirty="0" err="1"/>
              <a:t>وتيلسكوبات</a:t>
            </a:r>
            <a:r>
              <a:rPr lang="ar-SA" dirty="0"/>
              <a:t> تستهدف </a:t>
            </a:r>
            <a:r>
              <a:rPr lang="ar-SA" dirty="0" err="1"/>
              <a:t>الإنفرارد</a:t>
            </a:r>
            <a:r>
              <a:rPr lang="ar-SA" dirty="0"/>
              <a:t> وعدد هائل يستهدف القطاع المنظور من الطيف الكهرومغناطيسي وبدرجة أقل تلك التي ترصد </a:t>
            </a:r>
            <a:r>
              <a:rPr lang="ar-SA" dirty="0" err="1"/>
              <a:t>القاما</a:t>
            </a:r>
            <a:r>
              <a:rPr lang="ar-SA" dirty="0"/>
              <a:t> ريز</a:t>
            </a:r>
          </a:p>
          <a:p>
            <a:pPr marL="0" lvl="0" indent="0" algn="r" rtl="0">
              <a:spcBef>
                <a:spcPts val="0"/>
              </a:spcBef>
              <a:spcAft>
                <a:spcPts val="0"/>
              </a:spcAft>
              <a:buNone/>
            </a:pPr>
            <a:r>
              <a:rPr lang="ar-SA" dirty="0"/>
              <a:t>هذه </a:t>
            </a:r>
            <a:r>
              <a:rPr lang="ar-SA" dirty="0" err="1"/>
              <a:t>الرواصد</a:t>
            </a:r>
            <a:r>
              <a:rPr lang="ar-SA" dirty="0"/>
              <a:t> قد تكون منفردة في اختصاصاتها أو الجزء الذي تنظر إليه من السماءـ وقد تتشابه في الأفق الذي تنظر إليه وتختلف في نوع الرؤية، وقد تتشابه في كليهما، مما يتيح للعلماء مقارنة البيانات من مختلف المراصد للتوثق من الفرضيات التي يطرحونها</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0377038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6c1899dd7a_0_24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6c1899dd7a_0_24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
        <p:cNvGrpSpPr/>
        <p:nvPr/>
      </p:nvGrpSpPr>
      <p:grpSpPr>
        <a:xfrm>
          <a:off x="0" y="0"/>
          <a:ext cx="0" cy="0"/>
          <a:chOff x="0" y="0"/>
          <a:chExt cx="0" cy="0"/>
        </a:xfrm>
      </p:grpSpPr>
      <p:sp>
        <p:nvSpPr>
          <p:cNvPr id="1416" name="Google Shape;1416;g6c1899dd7a_0_25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 name="Google Shape;1417;g6c1899dd7a_0_25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4"/>
        <p:cNvGrpSpPr/>
        <p:nvPr/>
      </p:nvGrpSpPr>
      <p:grpSpPr>
        <a:xfrm>
          <a:off x="0" y="0"/>
          <a:ext cx="0" cy="0"/>
          <a:chOff x="0" y="0"/>
          <a:chExt cx="0" cy="0"/>
        </a:xfrm>
      </p:grpSpPr>
      <p:sp>
        <p:nvSpPr>
          <p:cNvPr id="1725" name="Google Shape;1725;g6c1899dd7a_0_25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6" name="Google Shape;1726;g6c1899dd7a_0_25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2"/>
        <p:cNvGrpSpPr/>
        <p:nvPr/>
      </p:nvGrpSpPr>
      <p:grpSpPr>
        <a:xfrm>
          <a:off x="0" y="0"/>
          <a:ext cx="0" cy="0"/>
          <a:chOff x="0" y="0"/>
          <a:chExt cx="0" cy="0"/>
        </a:xfrm>
      </p:grpSpPr>
      <p:sp>
        <p:nvSpPr>
          <p:cNvPr id="1733" name="Google Shape;1733;g6c1899dd7a_0_12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4" name="Google Shape;1734;g6c1899dd7a_0_12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
        <p:cNvGrpSpPr/>
        <p:nvPr/>
      </p:nvGrpSpPr>
      <p:grpSpPr>
        <a:xfrm>
          <a:off x="0" y="0"/>
          <a:ext cx="0" cy="0"/>
          <a:chOff x="0" y="0"/>
          <a:chExt cx="0" cy="0"/>
        </a:xfrm>
      </p:grpSpPr>
      <p:sp>
        <p:nvSpPr>
          <p:cNvPr id="1740" name="Google Shape;1740;g6c1899dd7a_0_12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1" name="Google Shape;1741;g6c1899dd7a_0_12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4"/>
        <p:cNvGrpSpPr/>
        <p:nvPr/>
      </p:nvGrpSpPr>
      <p:grpSpPr>
        <a:xfrm>
          <a:off x="0" y="0"/>
          <a:ext cx="0" cy="0"/>
          <a:chOff x="0" y="0"/>
          <a:chExt cx="0" cy="0"/>
        </a:xfrm>
      </p:grpSpPr>
      <p:sp>
        <p:nvSpPr>
          <p:cNvPr id="9585" name="Google Shape;9585;g6c1899dd7a_0_20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6" name="Google Shape;9586;g6c1899dd7a_0_20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5"/>
        <p:cNvGrpSpPr/>
        <p:nvPr/>
      </p:nvGrpSpPr>
      <p:grpSpPr>
        <a:xfrm>
          <a:off x="0" y="0"/>
          <a:ext cx="0" cy="0"/>
          <a:chOff x="0" y="0"/>
          <a:chExt cx="0" cy="0"/>
        </a:xfrm>
      </p:grpSpPr>
      <p:sp>
        <p:nvSpPr>
          <p:cNvPr id="9956" name="Google Shape;9956;g6c1899dd7a_0_20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7" name="Google Shape;9957;g6c1899dd7a_0_20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2"/>
        <p:cNvGrpSpPr/>
        <p:nvPr/>
      </p:nvGrpSpPr>
      <p:grpSpPr>
        <a:xfrm>
          <a:off x="0" y="0"/>
          <a:ext cx="0" cy="0"/>
          <a:chOff x="0" y="0"/>
          <a:chExt cx="0" cy="0"/>
        </a:xfrm>
      </p:grpSpPr>
      <p:sp>
        <p:nvSpPr>
          <p:cNvPr id="10333" name="Google Shape;10333;g6c1899dd7a_0_207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4" name="Google Shape;10334;g6c1899dd7a_0_20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3"/>
        <p:cNvGrpSpPr/>
        <p:nvPr/>
      </p:nvGrpSpPr>
      <p:grpSpPr>
        <a:xfrm>
          <a:off x="0" y="0"/>
          <a:ext cx="0" cy="0"/>
          <a:chOff x="0" y="0"/>
          <a:chExt cx="0" cy="0"/>
        </a:xfrm>
      </p:grpSpPr>
      <p:sp>
        <p:nvSpPr>
          <p:cNvPr id="10764" name="Google Shape;10764;g6c1899dd7a_0_21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5" name="Google Shape;10765;g6c1899dd7a_0_21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6"/>
        <p:cNvGrpSpPr/>
        <p:nvPr/>
      </p:nvGrpSpPr>
      <p:grpSpPr>
        <a:xfrm>
          <a:off x="0" y="0"/>
          <a:ext cx="0" cy="0"/>
          <a:chOff x="0" y="0"/>
          <a:chExt cx="0" cy="0"/>
        </a:xfrm>
      </p:grpSpPr>
      <p:sp>
        <p:nvSpPr>
          <p:cNvPr id="11557" name="Google Shape;11557;g6c1899dd7a_0_220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8" name="Google Shape;11558;g6c1899dd7a_0_22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75ce3757a3_0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75ce3757a3_0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533836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7"/>
        <p:cNvGrpSpPr/>
        <p:nvPr/>
      </p:nvGrpSpPr>
      <p:grpSpPr>
        <a:xfrm>
          <a:off x="0" y="0"/>
          <a:ext cx="0" cy="0"/>
          <a:chOff x="0" y="0"/>
          <a:chExt cx="0" cy="0"/>
        </a:xfrm>
      </p:grpSpPr>
      <p:sp>
        <p:nvSpPr>
          <p:cNvPr id="12298" name="Google Shape;12298;g6c1899dd7a_0_227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9" name="Google Shape;12299;g6c1899dd7a_0_22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0"/>
        <p:cNvGrpSpPr/>
        <p:nvPr/>
      </p:nvGrpSpPr>
      <p:grpSpPr>
        <a:xfrm>
          <a:off x="0" y="0"/>
          <a:ext cx="0" cy="0"/>
          <a:chOff x="0" y="0"/>
          <a:chExt cx="0" cy="0"/>
        </a:xfrm>
      </p:grpSpPr>
      <p:sp>
        <p:nvSpPr>
          <p:cNvPr id="12991" name="Google Shape;12991;g6c1899dd7a_0_234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2" name="Google Shape;12992;g6c1899dd7a_0_23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2"/>
        <p:cNvGrpSpPr/>
        <p:nvPr/>
      </p:nvGrpSpPr>
      <p:grpSpPr>
        <a:xfrm>
          <a:off x="0" y="0"/>
          <a:ext cx="0" cy="0"/>
          <a:chOff x="0" y="0"/>
          <a:chExt cx="0" cy="0"/>
        </a:xfrm>
      </p:grpSpPr>
      <p:sp>
        <p:nvSpPr>
          <p:cNvPr id="13293" name="Google Shape;13293;g6c1899dd7a_0_237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4" name="Google Shape;13294;g6c1899dd7a_0_23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6"/>
        <p:cNvGrpSpPr/>
        <p:nvPr/>
      </p:nvGrpSpPr>
      <p:grpSpPr>
        <a:xfrm>
          <a:off x="0" y="0"/>
          <a:ext cx="0" cy="0"/>
          <a:chOff x="0" y="0"/>
          <a:chExt cx="0" cy="0"/>
        </a:xfrm>
      </p:grpSpPr>
      <p:sp>
        <p:nvSpPr>
          <p:cNvPr id="13927" name="Google Shape;13927;g6c1899dd7a_0_24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8" name="Google Shape;13928;g6c1899dd7a_0_24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75ce3757a3_0_4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75ce3757a3_0_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r" rtl="1">
              <a:buNone/>
            </a:pPr>
            <a:endParaRPr lang="en-US" sz="1100" b="1" i="0" u="none" strike="noStrike" cap="none" dirty="0">
              <a:solidFill>
                <a:srgbClr val="000000"/>
              </a:solidFill>
              <a:effectLst/>
              <a:latin typeface="Arial"/>
              <a:ea typeface="Arial"/>
              <a:cs typeface="Arial"/>
              <a:sym typeface="Arial"/>
            </a:endParaRPr>
          </a:p>
          <a:p>
            <a:pPr marL="158750" indent="0" algn="r" rtl="1">
              <a:buNone/>
            </a:pPr>
            <a:endParaRPr lang="en-US" sz="1100" b="1" i="0" u="none" strike="noStrike" cap="none" dirty="0">
              <a:solidFill>
                <a:srgbClr val="000000"/>
              </a:solidFill>
              <a:effectLst/>
              <a:latin typeface="Arial"/>
              <a:ea typeface="Arial"/>
              <a:cs typeface="Arial"/>
              <a:sym typeface="Arial"/>
            </a:endParaRPr>
          </a:p>
          <a:p>
            <a:pPr marL="158750" indent="0" algn="r" rtl="1">
              <a:buNone/>
            </a:pPr>
            <a:r>
              <a:rPr lang="ar-SA" sz="1100" b="0" i="0" u="none" strike="noStrike" cap="none" dirty="0">
                <a:solidFill>
                  <a:srgbClr val="000000"/>
                </a:solidFill>
                <a:effectLst/>
                <a:latin typeface="Arial"/>
                <a:ea typeface="Arial"/>
                <a:cs typeface="Arial"/>
                <a:sym typeface="Arial"/>
              </a:rPr>
              <a:t>في الآونة </a:t>
            </a:r>
            <a:r>
              <a:rPr lang="ar-SA" sz="1100" b="0" i="0" u="none" strike="noStrike" cap="none" dirty="0" err="1">
                <a:solidFill>
                  <a:srgbClr val="000000"/>
                </a:solidFill>
                <a:effectLst/>
                <a:latin typeface="Arial"/>
                <a:ea typeface="Arial"/>
                <a:cs typeface="Arial"/>
                <a:sym typeface="Arial"/>
              </a:rPr>
              <a:t>الآخيرة</a:t>
            </a:r>
            <a:r>
              <a:rPr lang="ar-SA" sz="1100" b="0" i="0" u="none" strike="noStrike" cap="none" dirty="0">
                <a:solidFill>
                  <a:srgbClr val="000000"/>
                </a:solidFill>
                <a:effectLst/>
                <a:latin typeface="Arial"/>
                <a:ea typeface="Arial"/>
                <a:cs typeface="Arial"/>
                <a:sym typeface="Arial"/>
              </a:rPr>
              <a:t> طلع مصطلح </a:t>
            </a:r>
            <a:r>
              <a:rPr lang="ar-SA" sz="1100" b="0" i="0" u="none" strike="noStrike" cap="none" dirty="0" err="1">
                <a:solidFill>
                  <a:srgbClr val="000000"/>
                </a:solidFill>
                <a:effectLst/>
                <a:latin typeface="Arial"/>
                <a:ea typeface="Arial"/>
                <a:cs typeface="Arial"/>
                <a:sym typeface="Arial"/>
              </a:rPr>
              <a:t>البيق</a:t>
            </a:r>
            <a:r>
              <a:rPr lang="ar-SA" sz="1100" b="0" i="0" u="none" strike="noStrike" cap="none" dirty="0">
                <a:solidFill>
                  <a:srgbClr val="000000"/>
                </a:solidFill>
                <a:effectLst/>
                <a:latin typeface="Arial"/>
                <a:ea typeface="Arial"/>
                <a:cs typeface="Arial"/>
                <a:sym typeface="Arial"/>
              </a:rPr>
              <a:t> داتا، أو البيانات الضخمة، وهذا المصطلح يشير بشكل كبير إلى التطور الهائل اللي صار في آخر ١٥ سنة في علم البيانات سواء من ناحية البنية التحتية اللازمة لاستيعاب كمية ضخمة من البيانات أو من ناحية طرق تحليل ودراسة هذي البيانات… لما نتكلم عن البيانات الضخمة على طول وفورا يجي في بالنا بيانات علم الفلك… </a:t>
            </a:r>
            <a:r>
              <a:rPr lang="ar-SA" sz="1100" b="0" i="0" u="none" strike="noStrike" cap="none" dirty="0" err="1">
                <a:solidFill>
                  <a:srgbClr val="000000"/>
                </a:solidFill>
                <a:effectLst/>
                <a:latin typeface="Arial"/>
                <a:ea typeface="Arial"/>
                <a:cs typeface="Arial"/>
                <a:sym typeface="Arial"/>
              </a:rPr>
              <a:t>ليش</a:t>
            </a:r>
            <a:r>
              <a:rPr lang="ar-SA" sz="1100" b="0" i="0" u="none" strike="noStrike" cap="none" dirty="0">
                <a:solidFill>
                  <a:srgbClr val="000000"/>
                </a:solidFill>
                <a:effectLst/>
                <a:latin typeface="Arial"/>
                <a:ea typeface="Arial"/>
                <a:cs typeface="Arial"/>
                <a:sym typeface="Arial"/>
              </a:rPr>
              <a:t> بيانات علم الفلك… لمن قول بيانات ضخمة فإحنا </a:t>
            </a:r>
            <a:r>
              <a:rPr lang="ar-SA" sz="1100" b="0" i="0" u="none" strike="noStrike" cap="none" dirty="0" err="1">
                <a:solidFill>
                  <a:srgbClr val="000000"/>
                </a:solidFill>
                <a:effectLst/>
                <a:latin typeface="Arial"/>
                <a:ea typeface="Arial"/>
                <a:cs typeface="Arial"/>
                <a:sym typeface="Arial"/>
              </a:rPr>
              <a:t>بنتكلم</a:t>
            </a:r>
            <a:r>
              <a:rPr lang="ar-SA" sz="1100" b="0" i="0" u="none" strike="noStrike" cap="none" dirty="0">
                <a:solidFill>
                  <a:srgbClr val="000000"/>
                </a:solidFill>
                <a:effectLst/>
                <a:latin typeface="Arial"/>
                <a:ea typeface="Arial"/>
                <a:cs typeface="Arial"/>
                <a:sym typeface="Arial"/>
              </a:rPr>
              <a:t> عن بيانات تحقق ٣ شروط أساسية أو </a:t>
            </a:r>
            <a:r>
              <a:rPr lang="ar-SA" sz="1100" b="0" i="0" u="none" strike="noStrike" cap="none" dirty="0" err="1">
                <a:solidFill>
                  <a:srgbClr val="000000"/>
                </a:solidFill>
                <a:effectLst/>
                <a:latin typeface="Arial"/>
                <a:ea typeface="Arial"/>
                <a:cs typeface="Arial"/>
                <a:sym typeface="Arial"/>
              </a:rPr>
              <a:t>مايعرف</a:t>
            </a:r>
            <a:r>
              <a:rPr lang="ar-SA" sz="1100" b="0" i="0" u="none" strike="noStrike" cap="none" dirty="0">
                <a:solidFill>
                  <a:srgbClr val="000000"/>
                </a:solidFill>
                <a:effectLst/>
                <a:latin typeface="Arial"/>
                <a:ea typeface="Arial"/>
                <a:cs typeface="Arial"/>
                <a:sym typeface="Arial"/>
              </a:rPr>
              <a:t> تسويقيا بال ٣ فيز.. اللي هي الفوليوم </a:t>
            </a:r>
            <a:r>
              <a:rPr lang="ar-SA" sz="1100" b="0" i="0" u="none" strike="noStrike" cap="none" dirty="0" err="1">
                <a:solidFill>
                  <a:srgbClr val="000000"/>
                </a:solidFill>
                <a:effectLst/>
                <a:latin typeface="Arial"/>
                <a:ea typeface="Arial"/>
                <a:cs typeface="Arial"/>
                <a:sym typeface="Arial"/>
              </a:rPr>
              <a:t>والفاريبليتي</a:t>
            </a:r>
            <a:r>
              <a:rPr lang="ar-SA" sz="1100" b="0" i="0" u="none" strike="noStrike" cap="none" dirty="0">
                <a:solidFill>
                  <a:srgbClr val="000000"/>
                </a:solidFill>
                <a:effectLst/>
                <a:latin typeface="Arial"/>
                <a:ea typeface="Arial"/>
                <a:cs typeface="Arial"/>
                <a:sym typeface="Arial"/>
              </a:rPr>
              <a:t> </a:t>
            </a:r>
            <a:r>
              <a:rPr lang="ar-SA" sz="1100" b="0" i="0" u="none" strike="noStrike" cap="none" dirty="0" err="1">
                <a:solidFill>
                  <a:srgbClr val="000000"/>
                </a:solidFill>
                <a:effectLst/>
                <a:latin typeface="Arial"/>
                <a:ea typeface="Arial"/>
                <a:cs typeface="Arial"/>
                <a:sym typeface="Arial"/>
              </a:rPr>
              <a:t>والفيلوسيتي</a:t>
            </a:r>
            <a:r>
              <a:rPr lang="ar-SA" sz="1100" b="0" i="0" u="none" strike="noStrike" cap="none" dirty="0">
                <a:solidFill>
                  <a:srgbClr val="000000"/>
                </a:solidFill>
                <a:effectLst/>
                <a:latin typeface="Arial"/>
                <a:ea typeface="Arial"/>
                <a:cs typeface="Arial"/>
                <a:sym typeface="Arial"/>
              </a:rPr>
              <a:t>،،، وإذا تكلمنا عن بيانات علم الفلك مارح نلاقي بيانات تشابهها من ناحية السعة ولا من ناحية التنوع ولا من ناحية السرعة في انتاجها…</a:t>
            </a:r>
          </a:p>
          <a:p>
            <a:pPr marL="0" lvl="0" indent="0" algn="r"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75ce3757a3_0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75ce3757a3_0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ar-SA" dirty="0"/>
              <a:t>وفي هذا الجدول نشوف أحجام البيانات اللي أنتجتها كبار </a:t>
            </a:r>
            <a:r>
              <a:rPr lang="ar-SA" dirty="0" err="1"/>
              <a:t>السيرفيز</a:t>
            </a:r>
            <a:r>
              <a:rPr lang="ar-SA" dirty="0"/>
              <a:t> اللي حصلت واللي </a:t>
            </a:r>
            <a:r>
              <a:rPr lang="ar-SA" dirty="0" err="1"/>
              <a:t>مخططلها</a:t>
            </a:r>
            <a:r>
              <a:rPr lang="ar-SA" dirty="0"/>
              <a:t> تصير في السنوات القادمة</a:t>
            </a:r>
          </a:p>
          <a:p>
            <a:pPr marL="0" lvl="0" indent="0" algn="r" rtl="0">
              <a:spcBef>
                <a:spcPts val="0"/>
              </a:spcBef>
              <a:spcAft>
                <a:spcPts val="0"/>
              </a:spcAft>
              <a:buNone/>
            </a:pPr>
            <a:r>
              <a:rPr lang="ar-SA" dirty="0"/>
              <a:t>نشوف مثلا الدي بي أو </a:t>
            </a:r>
            <a:r>
              <a:rPr lang="ar-SA" dirty="0" err="1"/>
              <a:t>إسس</a:t>
            </a:r>
            <a:r>
              <a:rPr lang="ar-SA" dirty="0"/>
              <a:t> انتج أكثر من ٣ تيرا من البيانات واللي هو </a:t>
            </a:r>
            <a:r>
              <a:rPr lang="ar-SA" dirty="0" err="1"/>
              <a:t>رقمنة</a:t>
            </a:r>
            <a:r>
              <a:rPr lang="ar-SA" dirty="0"/>
              <a:t> </a:t>
            </a:r>
            <a:r>
              <a:rPr lang="ar-SA" dirty="0" err="1"/>
              <a:t>للسيرفي</a:t>
            </a:r>
            <a:r>
              <a:rPr lang="ar-SA" dirty="0"/>
              <a:t> </a:t>
            </a:r>
          </a:p>
          <a:p>
            <a:pPr marL="0" lvl="0" indent="0" algn="r" rtl="0">
              <a:spcBef>
                <a:spcPts val="0"/>
              </a:spcBef>
              <a:spcAft>
                <a:spcPts val="0"/>
              </a:spcAft>
              <a:buNone/>
            </a:pPr>
            <a:r>
              <a:rPr lang="en-US" sz="1100" b="0" i="0" u="none" strike="noStrike" cap="none" dirty="0">
                <a:solidFill>
                  <a:srgbClr val="000000"/>
                </a:solidFill>
                <a:effectLst/>
                <a:latin typeface="Arial"/>
                <a:ea typeface="Arial"/>
                <a:cs typeface="Arial"/>
                <a:sym typeface="Arial"/>
              </a:rPr>
              <a:t> Palomar Sky Survey</a:t>
            </a:r>
            <a:endParaRPr lang="en-US" sz="1100" b="0" i="0" u="none" strike="noStrike" cap="none" dirty="0">
              <a:solidFill>
                <a:srgbClr val="000000"/>
              </a:solidFill>
              <a:effectLst/>
              <a:latin typeface="Arial"/>
              <a:cs typeface="Arial"/>
              <a:sym typeface="Arial"/>
            </a:endParaRPr>
          </a:p>
          <a:p>
            <a:pPr marL="0" lvl="0" indent="0" algn="r" rtl="0">
              <a:spcBef>
                <a:spcPts val="0"/>
              </a:spcBef>
              <a:spcAft>
                <a:spcPts val="0"/>
              </a:spcAft>
              <a:buNone/>
            </a:pPr>
            <a:r>
              <a:rPr lang="ar-SA" sz="1100" b="0" i="0" u="none" strike="noStrike" cap="none" dirty="0">
                <a:solidFill>
                  <a:srgbClr val="000000"/>
                </a:solidFill>
                <a:effectLst/>
                <a:latin typeface="Arial"/>
                <a:cs typeface="Arial"/>
                <a:sym typeface="Arial"/>
              </a:rPr>
              <a:t>ونشوف مثلا </a:t>
            </a:r>
            <a:r>
              <a:rPr lang="ar-SA" sz="1100" b="0" i="0" u="none" strike="noStrike" cap="none" dirty="0" err="1">
                <a:solidFill>
                  <a:srgbClr val="000000"/>
                </a:solidFill>
                <a:effectLst/>
                <a:latin typeface="Arial"/>
                <a:cs typeface="Arial"/>
                <a:sym typeface="Arial"/>
              </a:rPr>
              <a:t>القالكس</a:t>
            </a:r>
            <a:r>
              <a:rPr lang="ar-SA" sz="1100" b="0" i="0" u="none" strike="noStrike" cap="none" dirty="0">
                <a:solidFill>
                  <a:srgbClr val="000000"/>
                </a:solidFill>
                <a:effectLst/>
                <a:latin typeface="Arial"/>
                <a:cs typeface="Arial"/>
                <a:sym typeface="Arial"/>
              </a:rPr>
              <a:t> واللي كان عبارة عن </a:t>
            </a:r>
            <a:r>
              <a:rPr lang="ar-SA" sz="1100" b="0" i="0" u="none" strike="noStrike" cap="none" dirty="0" err="1">
                <a:solidFill>
                  <a:srgbClr val="000000"/>
                </a:solidFill>
                <a:effectLst/>
                <a:latin typeface="Arial"/>
                <a:cs typeface="Arial"/>
                <a:sym typeface="Arial"/>
              </a:rPr>
              <a:t>تيلسكوب</a:t>
            </a:r>
            <a:r>
              <a:rPr lang="ar-SA" sz="1100" b="0" i="0" u="none" strike="noStrike" cap="none" dirty="0">
                <a:solidFill>
                  <a:srgbClr val="000000"/>
                </a:solidFill>
                <a:effectLst/>
                <a:latin typeface="Arial"/>
                <a:cs typeface="Arial"/>
                <a:sym typeface="Arial"/>
              </a:rPr>
              <a:t> يشاهد السماء في </a:t>
            </a:r>
            <a:r>
              <a:rPr lang="ar-SA" sz="1100" b="0" i="0" u="none" strike="noStrike" cap="none" dirty="0" err="1">
                <a:solidFill>
                  <a:srgbClr val="000000"/>
                </a:solidFill>
                <a:effectLst/>
                <a:latin typeface="Arial"/>
                <a:cs typeface="Arial"/>
                <a:sym typeface="Arial"/>
              </a:rPr>
              <a:t>الألترافيلوت</a:t>
            </a:r>
            <a:r>
              <a:rPr lang="ar-SA" sz="1100" b="0" i="0" u="none" strike="noStrike" cap="none" dirty="0">
                <a:solidFill>
                  <a:srgbClr val="000000"/>
                </a:solidFill>
                <a:effectLst/>
                <a:latin typeface="Arial"/>
                <a:cs typeface="Arial"/>
                <a:sym typeface="Arial"/>
              </a:rPr>
              <a:t> طبعا هو </a:t>
            </a:r>
            <a:r>
              <a:rPr lang="ar-SA" sz="1100" b="0" i="0" u="none" strike="noStrike" cap="none" dirty="0" err="1">
                <a:solidFill>
                  <a:srgbClr val="000000"/>
                </a:solidFill>
                <a:effectLst/>
                <a:latin typeface="Arial"/>
                <a:cs typeface="Arial"/>
                <a:sym typeface="Arial"/>
              </a:rPr>
              <a:t>تيلسكوب</a:t>
            </a:r>
            <a:r>
              <a:rPr lang="ar-SA" sz="1100" b="0" i="0" u="none" strike="noStrike" cap="none" dirty="0">
                <a:solidFill>
                  <a:srgbClr val="000000"/>
                </a:solidFill>
                <a:effectLst/>
                <a:latin typeface="Arial"/>
                <a:cs typeface="Arial"/>
                <a:sym typeface="Arial"/>
              </a:rPr>
              <a:t> سمائي وليس أرضي</a:t>
            </a:r>
          </a:p>
          <a:p>
            <a:pPr marL="0" lvl="0" indent="0" algn="r" rtl="0">
              <a:spcBef>
                <a:spcPts val="0"/>
              </a:spcBef>
              <a:spcAft>
                <a:spcPts val="0"/>
              </a:spcAft>
              <a:buNone/>
            </a:pPr>
            <a:r>
              <a:rPr lang="ar-SA" sz="1100" b="0" i="0" u="none" strike="noStrike" cap="none" dirty="0">
                <a:solidFill>
                  <a:srgbClr val="000000"/>
                </a:solidFill>
                <a:effectLst/>
                <a:latin typeface="Arial"/>
                <a:cs typeface="Arial"/>
                <a:sym typeface="Arial"/>
              </a:rPr>
              <a:t>أنتج هذا </a:t>
            </a:r>
            <a:r>
              <a:rPr lang="ar-SA" sz="1100" b="0" i="0" u="none" strike="noStrike" cap="none" dirty="0" err="1">
                <a:solidFill>
                  <a:srgbClr val="000000"/>
                </a:solidFill>
                <a:effectLst/>
                <a:latin typeface="Arial"/>
                <a:cs typeface="Arial"/>
                <a:sym typeface="Arial"/>
              </a:rPr>
              <a:t>التيلسكوب</a:t>
            </a:r>
            <a:r>
              <a:rPr lang="ar-SA" sz="1100" b="0" i="0" u="none" strike="noStrike" cap="none" dirty="0">
                <a:solidFill>
                  <a:srgbClr val="000000"/>
                </a:solidFill>
                <a:effectLst/>
                <a:latin typeface="Arial"/>
                <a:cs typeface="Arial"/>
                <a:sym typeface="Arial"/>
              </a:rPr>
              <a:t> ٣٠ تيرا بايت وعندنا سلون </a:t>
            </a:r>
            <a:r>
              <a:rPr lang="ar-SA" sz="1100" b="0" i="0" u="none" strike="noStrike" cap="none" dirty="0" err="1">
                <a:solidFill>
                  <a:srgbClr val="000000"/>
                </a:solidFill>
                <a:effectLst/>
                <a:latin typeface="Arial"/>
                <a:cs typeface="Arial"/>
                <a:sym typeface="Arial"/>
              </a:rPr>
              <a:t>دجتال</a:t>
            </a:r>
            <a:r>
              <a:rPr lang="ar-SA" sz="1100" b="0" i="0" u="none" strike="noStrike" cap="none" dirty="0">
                <a:solidFill>
                  <a:srgbClr val="000000"/>
                </a:solidFill>
                <a:effectLst/>
                <a:latin typeface="Arial"/>
                <a:cs typeface="Arial"/>
                <a:sym typeface="Arial"/>
              </a:rPr>
              <a:t> سكاي </a:t>
            </a:r>
            <a:r>
              <a:rPr lang="ar-SA" sz="1100" b="0" i="0" u="none" strike="noStrike" cap="none" dirty="0" err="1">
                <a:solidFill>
                  <a:srgbClr val="000000"/>
                </a:solidFill>
                <a:effectLst/>
                <a:latin typeface="Arial"/>
                <a:cs typeface="Arial"/>
                <a:sym typeface="Arial"/>
              </a:rPr>
              <a:t>سيرفي</a:t>
            </a:r>
            <a:r>
              <a:rPr lang="ar-SA" sz="1100" b="0" i="0" u="none" strike="noStrike" cap="none" dirty="0">
                <a:solidFill>
                  <a:srgbClr val="000000"/>
                </a:solidFill>
                <a:effectLst/>
                <a:latin typeface="Arial"/>
                <a:cs typeface="Arial"/>
                <a:sym typeface="Arial"/>
              </a:rPr>
              <a:t> واللي أنتج ٤٠ تيرا ومازال ينتج . حيث دخلنا المرحلة الأخيرة من المشروع واللي تخلص في ٢٠٢٥</a:t>
            </a:r>
          </a:p>
          <a:p>
            <a:pPr marL="0" lvl="0" indent="0" algn="r" rtl="0">
              <a:spcBef>
                <a:spcPts val="0"/>
              </a:spcBef>
              <a:spcAft>
                <a:spcPts val="0"/>
              </a:spcAft>
              <a:buNone/>
            </a:pPr>
            <a:r>
              <a:rPr lang="ar-SA" sz="1100" b="0" i="0" u="none" strike="noStrike" cap="none" dirty="0">
                <a:solidFill>
                  <a:srgbClr val="000000"/>
                </a:solidFill>
                <a:effectLst/>
                <a:latin typeface="Arial"/>
                <a:cs typeface="Arial"/>
                <a:sym typeface="Arial"/>
              </a:rPr>
              <a:t>وعندنا </a:t>
            </a:r>
            <a:r>
              <a:rPr lang="ar-SA" sz="1100" b="0" i="0" u="none" strike="noStrike" cap="none" dirty="0" err="1">
                <a:solidFill>
                  <a:srgbClr val="000000"/>
                </a:solidFill>
                <a:effectLst/>
                <a:latin typeface="Arial"/>
                <a:cs typeface="Arial"/>
                <a:sym typeface="Arial"/>
              </a:rPr>
              <a:t>السكا</a:t>
            </a:r>
            <a:r>
              <a:rPr lang="ar-SA" sz="1100" b="0" i="0" u="none" strike="noStrike" cap="none" dirty="0">
                <a:solidFill>
                  <a:srgbClr val="000000"/>
                </a:solidFill>
                <a:effectLst/>
                <a:latin typeface="Arial"/>
                <a:cs typeface="Arial"/>
                <a:sym typeface="Arial"/>
              </a:rPr>
              <a:t> مثلا اللي </a:t>
            </a:r>
            <a:r>
              <a:rPr lang="ar-SA" sz="1100" b="0" i="0" u="none" strike="noStrike" cap="none" dirty="0" err="1">
                <a:solidFill>
                  <a:srgbClr val="000000"/>
                </a:solidFill>
                <a:effectLst/>
                <a:latin typeface="Arial"/>
                <a:cs typeface="Arial"/>
                <a:sym typeface="Arial"/>
              </a:rPr>
              <a:t>حينج</a:t>
            </a:r>
            <a:r>
              <a:rPr lang="ar-SA" sz="1100" b="0" i="0" u="none" strike="noStrike" cap="none" dirty="0">
                <a:solidFill>
                  <a:srgbClr val="000000"/>
                </a:solidFill>
                <a:effectLst/>
                <a:latin typeface="Arial"/>
                <a:cs typeface="Arial"/>
                <a:sym typeface="Arial"/>
              </a:rPr>
              <a:t> أكثر من ٤ فاصلة ٦ </a:t>
            </a:r>
            <a:r>
              <a:rPr lang="ar-SA" sz="1100" b="0" i="0" u="none" strike="noStrike" cap="none" dirty="0" err="1">
                <a:solidFill>
                  <a:srgbClr val="000000"/>
                </a:solidFill>
                <a:effectLst/>
                <a:latin typeface="Arial"/>
                <a:cs typeface="Arial"/>
                <a:sym typeface="Arial"/>
              </a:rPr>
              <a:t>إيكسا</a:t>
            </a:r>
            <a:r>
              <a:rPr lang="ar-SA" sz="1100" b="0" i="0" u="none" strike="noStrike" cap="none" dirty="0">
                <a:solidFill>
                  <a:srgbClr val="000000"/>
                </a:solidFill>
                <a:effectLst/>
                <a:latin typeface="Arial"/>
                <a:cs typeface="Arial"/>
                <a:sym typeface="Arial"/>
              </a:rPr>
              <a:t> بايت ألف بيتابايت أوف داتا</a:t>
            </a:r>
          </a:p>
        </p:txBody>
      </p:sp>
    </p:spTree>
    <p:extLst>
      <p:ext uri="{BB962C8B-B14F-4D97-AF65-F5344CB8AC3E}">
        <p14:creationId xmlns:p14="http://schemas.microsoft.com/office/powerpoint/2010/main" val="24625981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75ce3757a3_0_4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75ce3757a3_0_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defTabSz="914400" rtl="1" eaLnBrk="1" fontAlgn="auto" latinLnBrk="0" hangingPunct="1">
              <a:lnSpc>
                <a:spcPct val="100000"/>
              </a:lnSpc>
              <a:spcBef>
                <a:spcPts val="0"/>
              </a:spcBef>
              <a:spcAft>
                <a:spcPts val="0"/>
              </a:spcAft>
              <a:buClr>
                <a:srgbClr val="000000"/>
              </a:buClr>
              <a:buSzPts val="1100"/>
              <a:buFont typeface="Arial"/>
              <a:buNone/>
              <a:tabLst/>
              <a:defRPr/>
            </a:pPr>
            <a:r>
              <a:rPr lang="ar-SA" sz="1100" b="0" i="0" u="none" strike="noStrike" cap="none" dirty="0">
                <a:solidFill>
                  <a:srgbClr val="000000"/>
                </a:solidFill>
                <a:effectLst/>
                <a:latin typeface="Arial"/>
                <a:cs typeface="Arial"/>
                <a:sym typeface="Arial"/>
              </a:rPr>
              <a:t>أنصحكم تقرو عنه في صفحتهم لأنه يحمل مستقبل وطموح كبير </a:t>
            </a:r>
            <a:r>
              <a:rPr lang="ar-SA" sz="1100" b="0" i="0" u="none" strike="noStrike" cap="none" dirty="0" err="1">
                <a:solidFill>
                  <a:srgbClr val="000000"/>
                </a:solidFill>
                <a:effectLst/>
                <a:latin typeface="Arial"/>
                <a:cs typeface="Arial"/>
                <a:sym typeface="Arial"/>
              </a:rPr>
              <a:t>وتكنولجيا</a:t>
            </a:r>
            <a:r>
              <a:rPr lang="ar-SA" sz="1100" b="0" i="0" u="none" strike="noStrike" cap="none" dirty="0">
                <a:solidFill>
                  <a:srgbClr val="000000"/>
                </a:solidFill>
                <a:effectLst/>
                <a:latin typeface="Arial"/>
                <a:cs typeface="Arial"/>
                <a:sym typeface="Arial"/>
              </a:rPr>
              <a:t> معقدة جدا جدا ويحتاج سوبر كمبيوتر يعالج بيانات تدفقها </a:t>
            </a:r>
            <a:r>
              <a:rPr lang="ar-SA" sz="1100" b="0" i="0" u="none" strike="noStrike" cap="none" dirty="0" err="1">
                <a:solidFill>
                  <a:srgbClr val="000000"/>
                </a:solidFill>
                <a:effectLst/>
                <a:latin typeface="Arial"/>
                <a:cs typeface="Arial"/>
                <a:sym typeface="Arial"/>
              </a:rPr>
              <a:t>حيكون</a:t>
            </a:r>
            <a:r>
              <a:rPr lang="ar-SA" sz="1100" b="0" i="0" u="none" strike="noStrike" cap="none" dirty="0">
                <a:solidFill>
                  <a:srgbClr val="000000"/>
                </a:solidFill>
                <a:effectLst/>
                <a:latin typeface="Arial"/>
                <a:cs typeface="Arial"/>
                <a:sym typeface="Arial"/>
              </a:rPr>
              <a:t> تدفق شلالي، حسب </a:t>
            </a:r>
            <a:r>
              <a:rPr lang="ar-SA" sz="1100" b="0" i="0" u="none" strike="noStrike" cap="none" dirty="0" err="1">
                <a:solidFill>
                  <a:srgbClr val="000000"/>
                </a:solidFill>
                <a:effectLst/>
                <a:latin typeface="Arial"/>
                <a:cs typeface="Arial"/>
                <a:sym typeface="Arial"/>
              </a:rPr>
              <a:t>ماهو</a:t>
            </a:r>
            <a:r>
              <a:rPr lang="ar-SA" sz="1100" b="0" i="0" u="none" strike="noStrike" cap="none" dirty="0">
                <a:solidFill>
                  <a:srgbClr val="000000"/>
                </a:solidFill>
                <a:effectLst/>
                <a:latin typeface="Arial"/>
                <a:cs typeface="Arial"/>
                <a:sym typeface="Arial"/>
              </a:rPr>
              <a:t> مخطط سيبدأ العمل على هذا </a:t>
            </a:r>
            <a:r>
              <a:rPr lang="ar-SA" sz="1100" b="0" i="0" u="none" strike="noStrike" cap="none" dirty="0" err="1">
                <a:solidFill>
                  <a:srgbClr val="000000"/>
                </a:solidFill>
                <a:effectLst/>
                <a:latin typeface="Arial"/>
                <a:cs typeface="Arial"/>
                <a:sym typeface="Arial"/>
              </a:rPr>
              <a:t>التيلسكوب</a:t>
            </a:r>
            <a:r>
              <a:rPr lang="ar-SA" sz="1100" b="0" i="0" u="none" strike="noStrike" cap="none" dirty="0">
                <a:solidFill>
                  <a:srgbClr val="000000"/>
                </a:solidFill>
                <a:effectLst/>
                <a:latin typeface="Arial"/>
                <a:cs typeface="Arial"/>
                <a:sym typeface="Arial"/>
              </a:rPr>
              <a:t> أو ربما بدأ العمل عليه في نهايات ٢٠٢١ وسيتمكن العلماء من مطالعة البيانات في أواخر العقد يعني في ٢٠٢٨ وبعد</a:t>
            </a:r>
          </a:p>
          <a:p>
            <a:pPr marL="0" marR="0" lvl="0" indent="0" algn="r" defTabSz="914400" rtl="1" eaLnBrk="1" fontAlgn="auto" latinLnBrk="0" hangingPunct="1">
              <a:lnSpc>
                <a:spcPct val="100000"/>
              </a:lnSpc>
              <a:spcBef>
                <a:spcPts val="0"/>
              </a:spcBef>
              <a:spcAft>
                <a:spcPts val="0"/>
              </a:spcAft>
              <a:buClr>
                <a:srgbClr val="000000"/>
              </a:buClr>
              <a:buSzPts val="1100"/>
              <a:buFont typeface="Arial"/>
              <a:buNone/>
              <a:tabLst/>
              <a:defRPr/>
            </a:pPr>
            <a:endParaRPr lang="ar-SA" sz="1100" b="0" i="0" u="none" strike="noStrike" cap="none" dirty="0">
              <a:solidFill>
                <a:srgbClr val="000000"/>
              </a:solidFill>
              <a:effectLst/>
              <a:latin typeface="Arial"/>
              <a:cs typeface="Arial"/>
              <a:sym typeface="Arial"/>
            </a:endParaRPr>
          </a:p>
          <a:p>
            <a:pPr marL="0" marR="0" lvl="0" indent="0" algn="r" defTabSz="914400" rtl="1" eaLnBrk="1" fontAlgn="auto" latinLnBrk="0" hangingPunct="1">
              <a:lnSpc>
                <a:spcPct val="100000"/>
              </a:lnSpc>
              <a:spcBef>
                <a:spcPts val="0"/>
              </a:spcBef>
              <a:spcAft>
                <a:spcPts val="0"/>
              </a:spcAft>
              <a:buClr>
                <a:srgbClr val="000000"/>
              </a:buClr>
              <a:buSzPts val="1100"/>
              <a:buFont typeface="Arial"/>
              <a:buNone/>
              <a:tabLst/>
              <a:defRPr/>
            </a:pPr>
            <a:r>
              <a:rPr lang="ar-SA" sz="1100" b="0" i="0" u="none" strike="noStrike" cap="none" dirty="0">
                <a:solidFill>
                  <a:srgbClr val="000000"/>
                </a:solidFill>
                <a:effectLst/>
                <a:latin typeface="Arial"/>
                <a:cs typeface="Arial"/>
                <a:sym typeface="Arial"/>
              </a:rPr>
              <a:t>كما ذكرت ضروري جدا </a:t>
            </a:r>
            <a:r>
              <a:rPr lang="ar-SA" sz="1100" b="0" i="0" u="none" strike="noStrike" cap="none" dirty="0" err="1">
                <a:solidFill>
                  <a:srgbClr val="000000"/>
                </a:solidFill>
                <a:effectLst/>
                <a:latin typeface="Arial"/>
                <a:cs typeface="Arial"/>
                <a:sym typeface="Arial"/>
              </a:rPr>
              <a:t>تلقو</a:t>
            </a:r>
            <a:r>
              <a:rPr lang="ar-SA" sz="1100" b="0" i="0" u="none" strike="noStrike" cap="none" dirty="0">
                <a:solidFill>
                  <a:srgbClr val="000000"/>
                </a:solidFill>
                <a:effectLst/>
                <a:latin typeface="Arial"/>
                <a:cs typeface="Arial"/>
                <a:sym typeface="Arial"/>
              </a:rPr>
              <a:t> نظرة </a:t>
            </a:r>
            <a:r>
              <a:rPr lang="ar-SA" sz="1100" b="0" i="0" u="none" strike="noStrike" cap="none" dirty="0" err="1">
                <a:solidFill>
                  <a:srgbClr val="000000"/>
                </a:solidFill>
                <a:effectLst/>
                <a:latin typeface="Arial"/>
                <a:cs typeface="Arial"/>
                <a:sym typeface="Arial"/>
              </a:rPr>
              <a:t>خاطة</a:t>
            </a:r>
            <a:r>
              <a:rPr lang="ar-SA" sz="1100" b="0" i="0" u="none" strike="noStrike" cap="none" dirty="0">
                <a:solidFill>
                  <a:srgbClr val="000000"/>
                </a:solidFill>
                <a:effectLst/>
                <a:latin typeface="Arial"/>
                <a:cs typeface="Arial"/>
                <a:sym typeface="Arial"/>
              </a:rPr>
              <a:t> على موقع </a:t>
            </a:r>
            <a:r>
              <a:rPr lang="ar-SA" sz="1100" b="0" i="0" u="none" strike="noStrike" cap="none" dirty="0" err="1">
                <a:solidFill>
                  <a:srgbClr val="000000"/>
                </a:solidFill>
                <a:effectLst/>
                <a:latin typeface="Arial"/>
                <a:cs typeface="Arial"/>
                <a:sym typeface="Arial"/>
              </a:rPr>
              <a:t>السكا</a:t>
            </a:r>
            <a:endParaRPr lang="ar-SA" sz="1100" b="0" i="0" u="none" strike="noStrike" cap="none" dirty="0">
              <a:solidFill>
                <a:srgbClr val="000000"/>
              </a:solidFill>
              <a:effectLst/>
              <a:latin typeface="Arial"/>
              <a:cs typeface="Arial"/>
              <a:sym typeface="Arial"/>
            </a:endParaRPr>
          </a:p>
          <a:p>
            <a:pPr marL="0" marR="0" lvl="0" indent="0" algn="l" rtl="1">
              <a:lnSpc>
                <a:spcPct val="100000"/>
              </a:lnSpc>
              <a:spcBef>
                <a:spcPts val="0"/>
              </a:spcBef>
              <a:spcAft>
                <a:spcPts val="0"/>
              </a:spcAft>
              <a:buClr>
                <a:srgbClr val="000000"/>
              </a:buClr>
              <a:buSzPts val="1100"/>
              <a:buFont typeface="Arial"/>
              <a:buNone/>
            </a:pPr>
            <a:endParaRPr lang="ar-SA" dirty="0"/>
          </a:p>
          <a:p>
            <a:pPr marL="0" marR="0" lvl="0" indent="0" algn="l" rtl="1">
              <a:lnSpc>
                <a:spcPct val="100000"/>
              </a:lnSpc>
              <a:spcBef>
                <a:spcPts val="0"/>
              </a:spcBef>
              <a:spcAft>
                <a:spcPts val="0"/>
              </a:spcAft>
              <a:buClr>
                <a:srgbClr val="000000"/>
              </a:buClr>
              <a:buSzPts val="1100"/>
              <a:buFont typeface="Arial"/>
              <a:buNone/>
            </a:pPr>
            <a:endParaRPr lang="ar-SA" dirty="0"/>
          </a:p>
          <a:p>
            <a:pPr marL="0" marR="0" lvl="0" indent="0" algn="l" rtl="1">
              <a:lnSpc>
                <a:spcPct val="100000"/>
              </a:lnSpc>
              <a:spcBef>
                <a:spcPts val="0"/>
              </a:spcBef>
              <a:spcAft>
                <a:spcPts val="0"/>
              </a:spcAft>
              <a:buClr>
                <a:srgbClr val="000000"/>
              </a:buClr>
              <a:buSzPts val="1100"/>
              <a:buFont typeface="Arial"/>
              <a:buNone/>
            </a:pPr>
            <a:r>
              <a:rPr lang="en-US" dirty="0"/>
              <a:t>https://</a:t>
            </a:r>
            <a:r>
              <a:rPr lang="en-US" dirty="0" err="1"/>
              <a:t>sciencenode.org</a:t>
            </a:r>
            <a:r>
              <a:rPr lang="en-US" dirty="0"/>
              <a:t>/feature/handling-astronomical-data-worlds-largest-</a:t>
            </a:r>
            <a:r>
              <a:rPr lang="en-US" dirty="0" err="1"/>
              <a:t>telescope.php</a:t>
            </a:r>
            <a:endParaRPr lang="ar-SA" sz="1100" b="0" i="0" u="none" strike="noStrike" cap="none" dirty="0">
              <a:solidFill>
                <a:srgbClr val="000000"/>
              </a:solidFill>
              <a:effectLst/>
              <a:latin typeface="Arial"/>
              <a:cs typeface="Arial"/>
              <a:sym typeface="Arial"/>
            </a:endParaRPr>
          </a:p>
          <a:p>
            <a:pPr marL="0" marR="0" lvl="0" indent="0" algn="l" rtl="1">
              <a:lnSpc>
                <a:spcPct val="100000"/>
              </a:lnSpc>
              <a:spcBef>
                <a:spcPts val="0"/>
              </a:spcBef>
              <a:spcAft>
                <a:spcPts val="0"/>
              </a:spcAft>
              <a:buClr>
                <a:srgbClr val="000000"/>
              </a:buClr>
              <a:buSzPts val="1100"/>
              <a:buFont typeface="Arial"/>
              <a:buNone/>
            </a:pPr>
            <a:endParaRPr lang="ar-SA" sz="1100" b="0" i="0" u="none" strike="noStrike" cap="none" dirty="0">
              <a:solidFill>
                <a:srgbClr val="000000"/>
              </a:solidFill>
              <a:effectLst/>
              <a:latin typeface="Arial"/>
              <a:ea typeface="Arial"/>
              <a:cs typeface="Arial"/>
              <a:sym typeface="Arial"/>
            </a:endParaRPr>
          </a:p>
          <a:p>
            <a:pPr marL="0" marR="0" lvl="0" indent="0" algn="l" rtl="1">
              <a:lnSpc>
                <a:spcPct val="100000"/>
              </a:lnSpc>
              <a:spcBef>
                <a:spcPts val="0"/>
              </a:spcBef>
              <a:spcAft>
                <a:spcPts val="0"/>
              </a:spcAft>
              <a:buClr>
                <a:srgbClr val="000000"/>
              </a:buClr>
              <a:buSzPts val="1100"/>
              <a:buFont typeface="Arial"/>
              <a:buNone/>
            </a:pPr>
            <a:r>
              <a:rPr lang="en-US" sz="1100" b="0" i="0" u="none" strike="noStrike" cap="none" dirty="0">
                <a:solidFill>
                  <a:srgbClr val="000000"/>
                </a:solidFill>
                <a:effectLst/>
                <a:latin typeface="Arial"/>
                <a:ea typeface="Arial"/>
                <a:cs typeface="Arial"/>
                <a:sym typeface="Arial"/>
              </a:rPr>
              <a:t>Construction of the SKA is scheduled to begin in 2021, while routine science observations are expected to start in the late 2020s.</a:t>
            </a:r>
          </a:p>
          <a:p>
            <a:endParaRPr lang="en-US" sz="1100" b="0" i="0" u="none" strike="noStrike" cap="none" dirty="0">
              <a:solidFill>
                <a:srgbClr val="000000"/>
              </a:solidFill>
              <a:effectLst/>
              <a:latin typeface="Arial"/>
              <a:cs typeface="Arial"/>
              <a:sym typeface="Arial"/>
            </a:endParaRPr>
          </a:p>
          <a:p>
            <a:pPr marL="0" marR="0" lvl="0" indent="0" algn="l" rtl="1">
              <a:lnSpc>
                <a:spcPct val="100000"/>
              </a:lnSpc>
              <a:spcBef>
                <a:spcPts val="0"/>
              </a:spcBef>
              <a:spcAft>
                <a:spcPts val="0"/>
              </a:spcAft>
              <a:buClr>
                <a:srgbClr val="000000"/>
              </a:buClr>
              <a:buSzPts val="1100"/>
              <a:buFont typeface="Arial"/>
              <a:buNone/>
            </a:pPr>
            <a:endParaRPr lang="ar-SA" dirty="0"/>
          </a:p>
          <a:p>
            <a:pPr marL="0" marR="0" lvl="0" indent="0" algn="l" rtl="1">
              <a:lnSpc>
                <a:spcPct val="100000"/>
              </a:lnSpc>
              <a:spcBef>
                <a:spcPts val="0"/>
              </a:spcBef>
              <a:spcAft>
                <a:spcPts val="0"/>
              </a:spcAft>
              <a:buClr>
                <a:srgbClr val="000000"/>
              </a:buClr>
              <a:buSzPts val="1100"/>
              <a:buFont typeface="Arial"/>
              <a:buNone/>
            </a:pPr>
            <a:endParaRPr lang="ar-SA" dirty="0"/>
          </a:p>
          <a:p>
            <a:pPr marL="0" marR="0" lvl="0" indent="0" algn="l" rtl="1">
              <a:lnSpc>
                <a:spcPct val="100000"/>
              </a:lnSpc>
              <a:spcBef>
                <a:spcPts val="0"/>
              </a:spcBef>
              <a:spcAft>
                <a:spcPts val="0"/>
              </a:spcAft>
              <a:buClr>
                <a:srgbClr val="000000"/>
              </a:buClr>
              <a:buSzPts val="1100"/>
              <a:buFont typeface="Arial"/>
              <a:buNone/>
            </a:pPr>
            <a:endParaRPr dirty="0"/>
          </a:p>
        </p:txBody>
      </p:sp>
    </p:spTree>
    <p:extLst>
      <p:ext uri="{BB962C8B-B14F-4D97-AF65-F5344CB8AC3E}">
        <p14:creationId xmlns:p14="http://schemas.microsoft.com/office/powerpoint/2010/main" val="19014848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75ce3757a3_0_5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75ce3757a3_0_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lgn="r" eaLnBrk="1" hangingPunct="1">
              <a:lnSpc>
                <a:spcPct val="90000"/>
              </a:lnSpc>
              <a:buNone/>
            </a:pPr>
            <a:r>
              <a:rPr lang="ar-SA" altLang="en-SA" sz="2000" dirty="0">
                <a:ea typeface="ＭＳ Ｐゴシック" panose="020B0600070205080204" pitchFamily="34" charset="-128"/>
              </a:rPr>
              <a:t>قبل ما أنتقل للمحور القادم أحب أتكلم عن خصائص بيانات علم الفلك أو بيانات العلمية بشكل عام، ينطبق هذا على بيانات </a:t>
            </a:r>
            <a:r>
              <a:rPr lang="ar-SA" altLang="en-SA" sz="2000" dirty="0" err="1">
                <a:ea typeface="ＭＳ Ｐゴシック" panose="020B0600070205080204" pitchFamily="34" charset="-128"/>
              </a:rPr>
              <a:t>السايزمك</a:t>
            </a:r>
            <a:r>
              <a:rPr lang="ar-SA" altLang="en-SA" sz="2000" dirty="0">
                <a:ea typeface="ＭＳ Ｐゴシック" panose="020B0600070205080204" pitchFamily="34" charset="-128"/>
              </a:rPr>
              <a:t> والجيولوجيا وبيانات المناخ وغيرها</a:t>
            </a:r>
          </a:p>
          <a:p>
            <a:pPr marL="0" indent="0" algn="r" eaLnBrk="1" hangingPunct="1">
              <a:lnSpc>
                <a:spcPct val="90000"/>
              </a:lnSpc>
              <a:buNone/>
            </a:pPr>
            <a:endParaRPr lang="ar-SA" altLang="en-SA" sz="2000" dirty="0">
              <a:ea typeface="ＭＳ Ｐゴシック" panose="020B0600070205080204" pitchFamily="34" charset="-128"/>
            </a:endParaRPr>
          </a:p>
          <a:p>
            <a:pPr marL="0" indent="0" algn="r" eaLnBrk="1" hangingPunct="1">
              <a:lnSpc>
                <a:spcPct val="90000"/>
              </a:lnSpc>
              <a:buNone/>
            </a:pPr>
            <a:r>
              <a:rPr lang="ar-SA" altLang="en-SA" sz="2000" dirty="0">
                <a:ea typeface="ＭＳ Ｐゴシック" panose="020B0600070205080204" pitchFamily="34" charset="-128"/>
              </a:rPr>
              <a:t>خلافا لكثير من أنواع البيانات الأخرى، فإن البيانات العلمية تحتاج مراعاة أكبر عند تحليلها والوقوف عليها </a:t>
            </a:r>
            <a:r>
              <a:rPr lang="ar-SA" altLang="en-SA" sz="2000" dirty="0" err="1">
                <a:ea typeface="ＭＳ Ｐゴシック" panose="020B0600070205080204" pitchFamily="34" charset="-128"/>
              </a:rPr>
              <a:t>ليش</a:t>
            </a:r>
            <a:endParaRPr lang="ar-SA" altLang="en-SA" sz="2000" dirty="0">
              <a:ea typeface="ＭＳ Ｐゴシック" panose="020B0600070205080204" pitchFamily="34" charset="-128"/>
            </a:endParaRPr>
          </a:p>
          <a:p>
            <a:pPr marL="0" indent="0" algn="r" eaLnBrk="1" hangingPunct="1">
              <a:lnSpc>
                <a:spcPct val="90000"/>
              </a:lnSpc>
              <a:buNone/>
            </a:pPr>
            <a:endParaRPr lang="ar-SA" altLang="en-SA" sz="2000" dirty="0">
              <a:ea typeface="ＭＳ Ｐゴシック" panose="020B0600070205080204" pitchFamily="34" charset="-128"/>
            </a:endParaRPr>
          </a:p>
          <a:p>
            <a:pPr marL="0" indent="0" algn="r" eaLnBrk="1" hangingPunct="1">
              <a:lnSpc>
                <a:spcPct val="90000"/>
              </a:lnSpc>
              <a:buNone/>
            </a:pPr>
            <a:r>
              <a:rPr lang="ar-SA" altLang="en-SA" sz="2000" dirty="0">
                <a:ea typeface="ＭＳ Ｐゴシック" panose="020B0600070205080204" pitchFamily="34" charset="-128"/>
              </a:rPr>
              <a:t>أولا قيم البيانات العلمية تحكمها بشكل كبير الأدوات والأجهزة المستخدمة لرصدها، وأحوال الرصد، مثلا في حالة بيانات علم الفلك فالطقس والرؤية يؤثران بشكل كبير على مخرجات المراصد</a:t>
            </a:r>
          </a:p>
          <a:p>
            <a:pPr marL="0" indent="0" algn="r" eaLnBrk="1" hangingPunct="1">
              <a:lnSpc>
                <a:spcPct val="90000"/>
              </a:lnSpc>
              <a:buNone/>
            </a:pPr>
            <a:r>
              <a:rPr lang="ar-SA" altLang="en-SA" sz="2000" dirty="0">
                <a:ea typeface="ＭＳ Ｐゴシック" panose="020B0600070205080204" pitchFamily="34" charset="-128"/>
              </a:rPr>
              <a:t>وعليه فإنه بيانات مليئة بالضبابية والتشويش</a:t>
            </a:r>
          </a:p>
          <a:p>
            <a:pPr marL="0" indent="0" algn="r" eaLnBrk="1" hangingPunct="1">
              <a:lnSpc>
                <a:spcPct val="90000"/>
              </a:lnSpc>
              <a:buNone/>
            </a:pPr>
            <a:r>
              <a:rPr lang="ar-SA" altLang="en-SA" sz="2000" dirty="0">
                <a:ea typeface="ＭＳ Ｐゴシック" panose="020B0600070205080204" pitchFamily="34" charset="-128"/>
              </a:rPr>
              <a:t>أيضا البيانات العلمية تحتاج لمعايرة، فمثلا تستخدم بيانات صافية رصدت في أحوال مثالية لمعايرة بيانات مشوشة أو ذات انحراف معين</a:t>
            </a:r>
          </a:p>
          <a:p>
            <a:pPr marL="0" indent="0" algn="r" eaLnBrk="1" hangingPunct="1">
              <a:lnSpc>
                <a:spcPct val="90000"/>
              </a:lnSpc>
              <a:buNone/>
            </a:pPr>
            <a:r>
              <a:rPr lang="ar-SA" altLang="en-SA" sz="2000" dirty="0">
                <a:ea typeface="ＭＳ Ｐゴシック" panose="020B0600070205080204" pitchFamily="34" charset="-128"/>
              </a:rPr>
              <a:t>وأيضا البيانات العلمية هي بيانات وحدوية (يعني تشجع الوحدة) إذا تمثل الوحدة جزء مهم لفهم وتحليل هذه البيانات، وفي حالة بيانات الفلك، تستخدم وحدات غير دارجة</a:t>
            </a:r>
          </a:p>
          <a:p>
            <a:pPr marL="0" indent="0" algn="r" eaLnBrk="1" hangingPunct="1">
              <a:lnSpc>
                <a:spcPct val="90000"/>
              </a:lnSpc>
              <a:buNone/>
            </a:pPr>
            <a:r>
              <a:rPr lang="ar-SA" altLang="en-SA" sz="2000" dirty="0">
                <a:ea typeface="ＭＳ Ｐゴシック" panose="020B0600070205080204" pitchFamily="34" charset="-128"/>
              </a:rPr>
              <a:t>وكما ذكرنا فإن أدوات الرصد تشكل عاملا مهما في تحديد موثوقية هذه البيانات فغالبا يرفق في هذه البيانات معدل الخطأ أو الخطأ</a:t>
            </a:r>
          </a:p>
          <a:p>
            <a:pPr marL="0" indent="0" algn="r" eaLnBrk="1" hangingPunct="1">
              <a:lnSpc>
                <a:spcPct val="90000"/>
              </a:lnSpc>
              <a:buNone/>
            </a:pPr>
            <a:r>
              <a:rPr lang="ar-SA" altLang="en-SA" sz="2000" dirty="0">
                <a:ea typeface="ＭＳ Ｐゴシック" panose="020B0600070205080204" pitchFamily="34" charset="-128"/>
              </a:rPr>
              <a:t>وأيضا خاصة في بيانات علم الفلك، تسجل البيانات في شكل </a:t>
            </a:r>
            <a:r>
              <a:rPr lang="ar-SA" altLang="en-SA" sz="2000" dirty="0" err="1">
                <a:ea typeface="ＭＳ Ｐゴシック" panose="020B0600070205080204" pitchFamily="34" charset="-128"/>
              </a:rPr>
              <a:t>نن</a:t>
            </a:r>
            <a:r>
              <a:rPr lang="ar-SA" altLang="en-SA" sz="2000" dirty="0">
                <a:ea typeface="ＭＳ Ｐゴシック" panose="020B0600070205080204" pitchFamily="34" charset="-128"/>
              </a:rPr>
              <a:t> لينير لو أو </a:t>
            </a:r>
            <a:r>
              <a:rPr lang="ar-SA" altLang="en-SA" sz="2000" dirty="0" err="1">
                <a:ea typeface="ＭＳ Ｐゴシック" panose="020B0600070205080204" pitchFamily="34" charset="-128"/>
              </a:rPr>
              <a:t>ماقنتيود</a:t>
            </a:r>
            <a:r>
              <a:rPr lang="ar-SA" altLang="en-SA" sz="2000" dirty="0">
                <a:ea typeface="ＭＳ Ｐゴシック" panose="020B0600070205080204" pitchFamily="34" charset="-128"/>
              </a:rPr>
              <a:t> أو غيره</a:t>
            </a:r>
          </a:p>
          <a:p>
            <a:pPr marL="0" indent="0" algn="r" eaLnBrk="1" hangingPunct="1">
              <a:lnSpc>
                <a:spcPct val="90000"/>
              </a:lnSpc>
              <a:buNone/>
            </a:pPr>
            <a:r>
              <a:rPr lang="ar-SA" altLang="en-SA" sz="2000" dirty="0">
                <a:ea typeface="ＭＳ Ｐゴシック" panose="020B0600070205080204" pitchFamily="34" charset="-128"/>
              </a:rPr>
              <a:t>ويمثل </a:t>
            </a:r>
            <a:r>
              <a:rPr lang="ar-SA" altLang="en-SA" sz="2000" dirty="0" err="1">
                <a:ea typeface="ＭＳ Ｐゴシック" panose="020B0600070205080204" pitchFamily="34" charset="-128"/>
              </a:rPr>
              <a:t>التنسيخ</a:t>
            </a:r>
            <a:r>
              <a:rPr lang="ar-SA" altLang="en-SA" sz="2000" dirty="0">
                <a:ea typeface="ＭＳ Ｐゴシック" panose="020B0600070205080204" pitchFamily="34" charset="-128"/>
              </a:rPr>
              <a:t> أو نسخة البيانات عاملا مهما في عرض البحوث، ومقارنتها، فكل نسخة من البيانات ربما تحوي على ظواهر أو أشكال جديدة غير موجودة في </a:t>
            </a:r>
            <a:r>
              <a:rPr lang="ar-SA" altLang="en-SA" sz="2000" dirty="0" err="1">
                <a:ea typeface="ＭＳ Ｐゴシック" panose="020B0600070205080204" pitchFamily="34" charset="-128"/>
              </a:rPr>
              <a:t>سبيقاتها</a:t>
            </a:r>
            <a:r>
              <a:rPr lang="ar-SA" altLang="en-SA" sz="2000" dirty="0">
                <a:ea typeface="ＭＳ Ｐゴシック" panose="020B0600070205080204" pitchFamily="34" charset="-128"/>
              </a:rPr>
              <a:t> كما في حالة </a:t>
            </a:r>
            <a:r>
              <a:rPr lang="ar-SA" altLang="en-SA" sz="2000" dirty="0" err="1">
                <a:ea typeface="ＭＳ Ｐゴシック" panose="020B0600070205080204" pitchFamily="34" charset="-128"/>
              </a:rPr>
              <a:t>الترانزينت</a:t>
            </a:r>
            <a:r>
              <a:rPr lang="ar-SA" altLang="en-SA" sz="2000" dirty="0">
                <a:ea typeface="ＭＳ Ｐゴシック" panose="020B0600070205080204" pitchFamily="34" charset="-128"/>
              </a:rPr>
              <a:t> </a:t>
            </a:r>
            <a:r>
              <a:rPr lang="ar-SA" altLang="en-SA" sz="2000" dirty="0" err="1">
                <a:ea typeface="ＭＳ Ｐゴシック" panose="020B0600070205080204" pitchFamily="34" charset="-128"/>
              </a:rPr>
              <a:t>ستدز</a:t>
            </a:r>
            <a:endParaRPr lang="ar-SA" altLang="en-SA" sz="2000" dirty="0">
              <a:ea typeface="ＭＳ Ｐゴシック" panose="020B0600070205080204" pitchFamily="34" charset="-128"/>
            </a:endParaRPr>
          </a:p>
          <a:p>
            <a:pPr marL="0" indent="0" algn="r" eaLnBrk="1" hangingPunct="1">
              <a:lnSpc>
                <a:spcPct val="90000"/>
              </a:lnSpc>
              <a:buNone/>
            </a:pPr>
            <a:r>
              <a:rPr lang="ar-SA" altLang="en-SA" sz="2000" dirty="0">
                <a:ea typeface="ＭＳ Ｐゴシック" panose="020B0600070205080204" pitchFamily="34" charset="-128"/>
              </a:rPr>
              <a:t>تشكل الميتا ديتا جزء مهما من البيانات العلمية، فهي تخبرنا عن زمن الرصد وهوية الراصد والأحوال المكانية والمناخية أثناء الرصد</a:t>
            </a:r>
          </a:p>
          <a:p>
            <a:pPr marL="0" indent="0" algn="r" eaLnBrk="1" hangingPunct="1">
              <a:lnSpc>
                <a:spcPct val="90000"/>
              </a:lnSpc>
              <a:buNone/>
            </a:pPr>
            <a:r>
              <a:rPr lang="ar-SA" altLang="en-SA" sz="2000" dirty="0">
                <a:ea typeface="ＭＳ Ｐゴシック" panose="020B0600070205080204" pitchFamily="34" charset="-128"/>
              </a:rPr>
              <a:t>ويمثل أيضا </a:t>
            </a:r>
            <a:r>
              <a:rPr lang="ar-SA" altLang="en-SA" sz="2000" dirty="0" err="1">
                <a:ea typeface="ＭＳ Ｐゴシック" panose="020B0600070205080204" pitchFamily="34" charset="-128"/>
              </a:rPr>
              <a:t>الكونتكست</a:t>
            </a:r>
            <a:r>
              <a:rPr lang="ar-SA" altLang="en-SA" sz="2000" dirty="0">
                <a:ea typeface="ＭＳ Ｐゴシック" panose="020B0600070205080204" pitchFamily="34" charset="-128"/>
              </a:rPr>
              <a:t> أو السياق الذي نتكلم فيه عاملا مهما أثناء دراسة البيانات العلمية، فمثلا عند دراسة السطوع في الجزء المنظور، فالوحدة المستخدمة هي الماق ولكن في الإكس ري فالوحدة هي </a:t>
            </a:r>
            <a:r>
              <a:rPr lang="ar-SA" altLang="en-SA" sz="2000" dirty="0" err="1">
                <a:ea typeface="ＭＳ Ｐゴシック" panose="020B0600070205080204" pitchFamily="34" charset="-128"/>
              </a:rPr>
              <a:t>الكاونتس</a:t>
            </a:r>
            <a:r>
              <a:rPr lang="ar-SA" altLang="en-SA" sz="2000" dirty="0">
                <a:ea typeface="ＭＳ Ｐゴシック" panose="020B0600070205080204" pitchFamily="34" charset="-128"/>
              </a:rPr>
              <a:t> بير </a:t>
            </a:r>
            <a:r>
              <a:rPr lang="ar-SA" altLang="en-SA" sz="2000" dirty="0" err="1">
                <a:ea typeface="ＭＳ Ｐゴシック" panose="020B0600070205080204" pitchFamily="34" charset="-128"/>
              </a:rPr>
              <a:t>سكند</a:t>
            </a:r>
            <a:endParaRPr lang="ar-SA" altLang="en-SA" sz="2000" dirty="0">
              <a:ea typeface="ＭＳ Ｐゴシック" panose="020B0600070205080204" pitchFamily="34" charset="-128"/>
            </a:endParaRPr>
          </a:p>
          <a:p>
            <a:pPr marL="0" indent="0" algn="r" eaLnBrk="1" hangingPunct="1">
              <a:lnSpc>
                <a:spcPct val="90000"/>
              </a:lnSpc>
              <a:buNone/>
            </a:pPr>
            <a:r>
              <a:rPr lang="ar-SA" altLang="en-SA" sz="2000" dirty="0">
                <a:ea typeface="ＭＳ Ｐゴシック" panose="020B0600070205080204" pitchFamily="34" charset="-128"/>
              </a:rPr>
              <a:t>أخيرا تأتي البيانات العلمية في أشكال مختلفة، حسب مقدار المعالجة، فأولا تكون بيانات خام، ثم بيانات معايرة، ثم مستنبطة، ثم بيانات منتج، أو بيانات مشتقة</a:t>
            </a:r>
          </a:p>
          <a:p>
            <a:pPr marL="0" indent="0" algn="r" eaLnBrk="1" hangingPunct="1">
              <a:lnSpc>
                <a:spcPct val="90000"/>
              </a:lnSpc>
              <a:buNone/>
            </a:pPr>
            <a:r>
              <a:rPr lang="ar-SA" altLang="en-SA" sz="2000" dirty="0">
                <a:ea typeface="ＭＳ Ｐゴシック" panose="020B0600070205080204" pitchFamily="34" charset="-128"/>
              </a:rPr>
              <a:t>كل هذه العوامل تجعل من معالجة وتحضير البيانات العلمية عملية شاقة جدا تكلف الملايين من الدولارات</a:t>
            </a:r>
          </a:p>
          <a:p>
            <a:pPr marL="0" indent="0" algn="r" eaLnBrk="1" hangingPunct="1">
              <a:lnSpc>
                <a:spcPct val="90000"/>
              </a:lnSpc>
              <a:buNone/>
            </a:pPr>
            <a:endParaRPr lang="ar-SA" altLang="en-SA" sz="2000" dirty="0">
              <a:ea typeface="ＭＳ Ｐゴシック" panose="020B0600070205080204"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427610" y="-657054"/>
            <a:ext cx="9999226" cy="6457627"/>
            <a:chOff x="238125" y="550525"/>
            <a:chExt cx="7143325" cy="4613250"/>
          </a:xfrm>
        </p:grpSpPr>
        <p:sp>
          <p:nvSpPr>
            <p:cNvPr id="10" name="Google Shape;10;p2"/>
            <p:cNvSpPr/>
            <p:nvPr/>
          </p:nvSpPr>
          <p:spPr>
            <a:xfrm>
              <a:off x="385575" y="629575"/>
              <a:ext cx="6763850" cy="3856000"/>
            </a:xfrm>
            <a:custGeom>
              <a:avLst/>
              <a:gdLst/>
              <a:ahLst/>
              <a:cxnLst/>
              <a:rect l="l" t="t" r="r" b="b"/>
              <a:pathLst>
                <a:path w="270554" h="154240" extrusionOk="0">
                  <a:moveTo>
                    <a:pt x="0" y="0"/>
                  </a:moveTo>
                  <a:lnTo>
                    <a:pt x="0" y="35368"/>
                  </a:lnTo>
                  <a:cubicBezTo>
                    <a:pt x="855" y="36653"/>
                    <a:pt x="1673" y="37954"/>
                    <a:pt x="2395" y="39308"/>
                  </a:cubicBezTo>
                  <a:cubicBezTo>
                    <a:pt x="5712" y="45518"/>
                    <a:pt x="6434" y="52439"/>
                    <a:pt x="4020" y="59106"/>
                  </a:cubicBezTo>
                  <a:cubicBezTo>
                    <a:pt x="2897" y="62203"/>
                    <a:pt x="1395" y="65169"/>
                    <a:pt x="0" y="68172"/>
                  </a:cubicBezTo>
                  <a:lnTo>
                    <a:pt x="0" y="95820"/>
                  </a:lnTo>
                  <a:cubicBezTo>
                    <a:pt x="374" y="96420"/>
                    <a:pt x="769" y="97009"/>
                    <a:pt x="1194" y="97582"/>
                  </a:cubicBezTo>
                  <a:cubicBezTo>
                    <a:pt x="5163" y="102939"/>
                    <a:pt x="10684" y="107064"/>
                    <a:pt x="16680" y="109910"/>
                  </a:cubicBezTo>
                  <a:cubicBezTo>
                    <a:pt x="22525" y="112686"/>
                    <a:pt x="29029" y="114568"/>
                    <a:pt x="35540" y="114568"/>
                  </a:cubicBezTo>
                  <a:cubicBezTo>
                    <a:pt x="35927" y="114568"/>
                    <a:pt x="36314" y="114562"/>
                    <a:pt x="36701" y="114548"/>
                  </a:cubicBezTo>
                  <a:cubicBezTo>
                    <a:pt x="45375" y="114245"/>
                    <a:pt x="52906" y="111116"/>
                    <a:pt x="60391" y="106954"/>
                  </a:cubicBezTo>
                  <a:cubicBezTo>
                    <a:pt x="64311" y="104773"/>
                    <a:pt x="69510" y="101922"/>
                    <a:pt x="74399" y="101922"/>
                  </a:cubicBezTo>
                  <a:cubicBezTo>
                    <a:pt x="76125" y="101922"/>
                    <a:pt x="77812" y="102277"/>
                    <a:pt x="79391" y="103142"/>
                  </a:cubicBezTo>
                  <a:cubicBezTo>
                    <a:pt x="84889" y="106155"/>
                    <a:pt x="84995" y="113259"/>
                    <a:pt x="85059" y="118786"/>
                  </a:cubicBezTo>
                  <a:cubicBezTo>
                    <a:pt x="85142" y="125624"/>
                    <a:pt x="85632" y="132625"/>
                    <a:pt x="89622" y="138474"/>
                  </a:cubicBezTo>
                  <a:cubicBezTo>
                    <a:pt x="93812" y="144617"/>
                    <a:pt x="101520" y="148395"/>
                    <a:pt x="108657" y="149892"/>
                  </a:cubicBezTo>
                  <a:cubicBezTo>
                    <a:pt x="110325" y="150243"/>
                    <a:pt x="112116" y="150498"/>
                    <a:pt x="113895" y="150498"/>
                  </a:cubicBezTo>
                  <a:cubicBezTo>
                    <a:pt x="116053" y="150498"/>
                    <a:pt x="118192" y="150123"/>
                    <a:pt x="120072" y="149086"/>
                  </a:cubicBezTo>
                  <a:cubicBezTo>
                    <a:pt x="123130" y="147401"/>
                    <a:pt x="125425" y="144604"/>
                    <a:pt x="127253" y="141683"/>
                  </a:cubicBezTo>
                  <a:cubicBezTo>
                    <a:pt x="130938" y="135804"/>
                    <a:pt x="133107" y="129134"/>
                    <a:pt x="136720" y="123226"/>
                  </a:cubicBezTo>
                  <a:cubicBezTo>
                    <a:pt x="139866" y="118079"/>
                    <a:pt x="142604" y="112518"/>
                    <a:pt x="147041" y="108311"/>
                  </a:cubicBezTo>
                  <a:cubicBezTo>
                    <a:pt x="149349" y="106124"/>
                    <a:pt x="152849" y="103983"/>
                    <a:pt x="156211" y="103983"/>
                  </a:cubicBezTo>
                  <a:cubicBezTo>
                    <a:pt x="157719" y="103983"/>
                    <a:pt x="159200" y="104414"/>
                    <a:pt x="160532" y="105467"/>
                  </a:cubicBezTo>
                  <a:cubicBezTo>
                    <a:pt x="164267" y="108420"/>
                    <a:pt x="163977" y="114323"/>
                    <a:pt x="163795" y="118580"/>
                  </a:cubicBezTo>
                  <a:cubicBezTo>
                    <a:pt x="163520" y="125031"/>
                    <a:pt x="163385" y="131537"/>
                    <a:pt x="165464" y="137753"/>
                  </a:cubicBezTo>
                  <a:cubicBezTo>
                    <a:pt x="167908" y="145063"/>
                    <a:pt x="173164" y="150627"/>
                    <a:pt x="180596" y="152901"/>
                  </a:cubicBezTo>
                  <a:cubicBezTo>
                    <a:pt x="183429" y="153768"/>
                    <a:pt x="186457" y="154239"/>
                    <a:pt x="189481" y="154239"/>
                  </a:cubicBezTo>
                  <a:cubicBezTo>
                    <a:pt x="193269" y="154239"/>
                    <a:pt x="197053" y="153499"/>
                    <a:pt x="200442" y="151869"/>
                  </a:cubicBezTo>
                  <a:cubicBezTo>
                    <a:pt x="207320" y="148562"/>
                    <a:pt x="210801" y="141595"/>
                    <a:pt x="214515" y="135287"/>
                  </a:cubicBezTo>
                  <a:cubicBezTo>
                    <a:pt x="218526" y="128477"/>
                    <a:pt x="222511" y="121481"/>
                    <a:pt x="228132" y="115837"/>
                  </a:cubicBezTo>
                  <a:cubicBezTo>
                    <a:pt x="233855" y="110090"/>
                    <a:pt x="241040" y="106322"/>
                    <a:pt x="248780" y="104042"/>
                  </a:cubicBezTo>
                  <a:cubicBezTo>
                    <a:pt x="255908" y="101941"/>
                    <a:pt x="263263" y="100875"/>
                    <a:pt x="270553" y="99509"/>
                  </a:cubicBezTo>
                  <a:lnTo>
                    <a:pt x="270553" y="59569"/>
                  </a:lnTo>
                  <a:cubicBezTo>
                    <a:pt x="270221" y="59509"/>
                    <a:pt x="269889" y="59444"/>
                    <a:pt x="269553" y="59390"/>
                  </a:cubicBezTo>
                  <a:cubicBezTo>
                    <a:pt x="266867" y="58966"/>
                    <a:pt x="264113" y="58758"/>
                    <a:pt x="261345" y="58758"/>
                  </a:cubicBezTo>
                  <a:cubicBezTo>
                    <a:pt x="255170" y="58758"/>
                    <a:pt x="248922" y="59795"/>
                    <a:pt x="243184" y="61788"/>
                  </a:cubicBezTo>
                  <a:cubicBezTo>
                    <a:pt x="236165" y="64227"/>
                    <a:pt x="230352" y="68938"/>
                    <a:pt x="225704" y="74662"/>
                  </a:cubicBezTo>
                  <a:cubicBezTo>
                    <a:pt x="221089" y="80345"/>
                    <a:pt x="217481" y="86740"/>
                    <a:pt x="213949" y="93130"/>
                  </a:cubicBezTo>
                  <a:cubicBezTo>
                    <a:pt x="210756" y="98903"/>
                    <a:pt x="205885" y="103941"/>
                    <a:pt x="200068" y="107111"/>
                  </a:cubicBezTo>
                  <a:cubicBezTo>
                    <a:pt x="196836" y="108872"/>
                    <a:pt x="193114" y="110112"/>
                    <a:pt x="189444" y="110112"/>
                  </a:cubicBezTo>
                  <a:cubicBezTo>
                    <a:pt x="187000" y="110112"/>
                    <a:pt x="184579" y="109562"/>
                    <a:pt x="182340" y="108250"/>
                  </a:cubicBezTo>
                  <a:cubicBezTo>
                    <a:pt x="177541" y="105437"/>
                    <a:pt x="175229" y="100764"/>
                    <a:pt x="175018" y="95295"/>
                  </a:cubicBezTo>
                  <a:cubicBezTo>
                    <a:pt x="174557" y="83388"/>
                    <a:pt x="180304" y="72217"/>
                    <a:pt x="184047" y="61230"/>
                  </a:cubicBezTo>
                  <a:cubicBezTo>
                    <a:pt x="185054" y="58274"/>
                    <a:pt x="185807" y="55221"/>
                    <a:pt x="186679" y="52223"/>
                  </a:cubicBezTo>
                  <a:cubicBezTo>
                    <a:pt x="187706" y="48692"/>
                    <a:pt x="188732" y="45156"/>
                    <a:pt x="189639" y="41591"/>
                  </a:cubicBezTo>
                  <a:cubicBezTo>
                    <a:pt x="191485" y="34332"/>
                    <a:pt x="193007" y="26836"/>
                    <a:pt x="192825" y="19307"/>
                  </a:cubicBezTo>
                  <a:cubicBezTo>
                    <a:pt x="192661" y="12487"/>
                    <a:pt x="191039" y="5688"/>
                    <a:pt x="187219" y="0"/>
                  </a:cubicBezTo>
                  <a:lnTo>
                    <a:pt x="144509" y="0"/>
                  </a:lnTo>
                  <a:cubicBezTo>
                    <a:pt x="143235" y="2794"/>
                    <a:pt x="142291" y="5790"/>
                    <a:pt x="141440" y="8763"/>
                  </a:cubicBezTo>
                  <a:cubicBezTo>
                    <a:pt x="136447" y="26197"/>
                    <a:pt x="135943" y="44638"/>
                    <a:pt x="134306" y="62598"/>
                  </a:cubicBezTo>
                  <a:cubicBezTo>
                    <a:pt x="133808" y="68071"/>
                    <a:pt x="133119" y="73554"/>
                    <a:pt x="131806" y="78898"/>
                  </a:cubicBezTo>
                  <a:cubicBezTo>
                    <a:pt x="130462" y="84377"/>
                    <a:pt x="128543" y="90014"/>
                    <a:pt x="125030" y="94512"/>
                  </a:cubicBezTo>
                  <a:cubicBezTo>
                    <a:pt x="121930" y="98483"/>
                    <a:pt x="117113" y="101773"/>
                    <a:pt x="111895" y="101773"/>
                  </a:cubicBezTo>
                  <a:cubicBezTo>
                    <a:pt x="111728" y="101773"/>
                    <a:pt x="111560" y="101769"/>
                    <a:pt x="111393" y="101762"/>
                  </a:cubicBezTo>
                  <a:cubicBezTo>
                    <a:pt x="106269" y="101553"/>
                    <a:pt x="102785" y="97729"/>
                    <a:pt x="100933" y="93227"/>
                  </a:cubicBezTo>
                  <a:cubicBezTo>
                    <a:pt x="95454" y="79904"/>
                    <a:pt x="101024" y="65283"/>
                    <a:pt x="107010" y="53155"/>
                  </a:cubicBezTo>
                  <a:cubicBezTo>
                    <a:pt x="110493" y="46099"/>
                    <a:pt x="114296" y="39189"/>
                    <a:pt x="117142" y="31839"/>
                  </a:cubicBezTo>
                  <a:cubicBezTo>
                    <a:pt x="119101" y="26778"/>
                    <a:pt x="121302" y="20589"/>
                    <a:pt x="119938" y="15115"/>
                  </a:cubicBezTo>
                  <a:cubicBezTo>
                    <a:pt x="118588" y="9701"/>
                    <a:pt x="113483" y="7632"/>
                    <a:pt x="108345" y="7632"/>
                  </a:cubicBezTo>
                  <a:cubicBezTo>
                    <a:pt x="106354" y="7632"/>
                    <a:pt x="104358" y="7943"/>
                    <a:pt x="102574" y="8490"/>
                  </a:cubicBezTo>
                  <a:cubicBezTo>
                    <a:pt x="95051" y="10796"/>
                    <a:pt x="88522" y="16045"/>
                    <a:pt x="84293" y="22621"/>
                  </a:cubicBezTo>
                  <a:cubicBezTo>
                    <a:pt x="80334" y="28775"/>
                    <a:pt x="77871" y="35698"/>
                    <a:pt x="75289" y="42502"/>
                  </a:cubicBezTo>
                  <a:cubicBezTo>
                    <a:pt x="72755" y="49180"/>
                    <a:pt x="69997" y="55893"/>
                    <a:pt x="66271" y="62008"/>
                  </a:cubicBezTo>
                  <a:cubicBezTo>
                    <a:pt x="62523" y="68158"/>
                    <a:pt x="57617" y="74011"/>
                    <a:pt x="50989" y="77158"/>
                  </a:cubicBezTo>
                  <a:cubicBezTo>
                    <a:pt x="47998" y="78578"/>
                    <a:pt x="44160" y="79685"/>
                    <a:pt x="40484" y="79685"/>
                  </a:cubicBezTo>
                  <a:cubicBezTo>
                    <a:pt x="38065" y="79685"/>
                    <a:pt x="35716" y="79206"/>
                    <a:pt x="33724" y="78019"/>
                  </a:cubicBezTo>
                  <a:cubicBezTo>
                    <a:pt x="26625" y="73792"/>
                    <a:pt x="26781" y="63791"/>
                    <a:pt x="28643" y="56832"/>
                  </a:cubicBezTo>
                  <a:cubicBezTo>
                    <a:pt x="30969" y="48145"/>
                    <a:pt x="35473" y="40191"/>
                    <a:pt x="39436" y="32181"/>
                  </a:cubicBezTo>
                  <a:cubicBezTo>
                    <a:pt x="41393" y="28224"/>
                    <a:pt x="43327" y="24219"/>
                    <a:pt x="44758" y="20036"/>
                  </a:cubicBezTo>
                  <a:cubicBezTo>
                    <a:pt x="45931" y="16606"/>
                    <a:pt x="46890" y="12914"/>
                    <a:pt x="46573" y="9258"/>
                  </a:cubicBezTo>
                  <a:cubicBezTo>
                    <a:pt x="46220" y="5172"/>
                    <a:pt x="44206" y="2194"/>
                    <a:pt x="41385" y="0"/>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810100" y="629575"/>
              <a:ext cx="883550" cy="586750"/>
            </a:xfrm>
            <a:custGeom>
              <a:avLst/>
              <a:gdLst/>
              <a:ahLst/>
              <a:cxnLst/>
              <a:rect l="l" t="t" r="r" b="b"/>
              <a:pathLst>
                <a:path w="35342" h="23470" extrusionOk="0">
                  <a:moveTo>
                    <a:pt x="5899" y="0"/>
                  </a:moveTo>
                  <a:cubicBezTo>
                    <a:pt x="4546" y="2893"/>
                    <a:pt x="3239" y="5806"/>
                    <a:pt x="2174" y="8833"/>
                  </a:cubicBezTo>
                  <a:cubicBezTo>
                    <a:pt x="1356" y="11159"/>
                    <a:pt x="609" y="13563"/>
                    <a:pt x="308" y="16020"/>
                  </a:cubicBezTo>
                  <a:cubicBezTo>
                    <a:pt x="92" y="17785"/>
                    <a:pt x="1" y="19864"/>
                    <a:pt x="975" y="21441"/>
                  </a:cubicBezTo>
                  <a:cubicBezTo>
                    <a:pt x="1918" y="22972"/>
                    <a:pt x="3648" y="23469"/>
                    <a:pt x="5355" y="23469"/>
                  </a:cubicBezTo>
                  <a:cubicBezTo>
                    <a:pt x="5490" y="23469"/>
                    <a:pt x="5625" y="23466"/>
                    <a:pt x="5759" y="23460"/>
                  </a:cubicBezTo>
                  <a:cubicBezTo>
                    <a:pt x="9121" y="23309"/>
                    <a:pt x="12628" y="22052"/>
                    <a:pt x="15568" y="20479"/>
                  </a:cubicBezTo>
                  <a:cubicBezTo>
                    <a:pt x="22340" y="16856"/>
                    <a:pt x="26813" y="10592"/>
                    <a:pt x="31432" y="4676"/>
                  </a:cubicBezTo>
                  <a:cubicBezTo>
                    <a:pt x="32686" y="3066"/>
                    <a:pt x="33982" y="1494"/>
                    <a:pt x="35341" y="0"/>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385575" y="4053025"/>
              <a:ext cx="4214700" cy="1085775"/>
            </a:xfrm>
            <a:custGeom>
              <a:avLst/>
              <a:gdLst/>
              <a:ahLst/>
              <a:cxnLst/>
              <a:rect l="l" t="t" r="r" b="b"/>
              <a:pathLst>
                <a:path w="168588" h="43431" extrusionOk="0">
                  <a:moveTo>
                    <a:pt x="49995" y="1"/>
                  </a:moveTo>
                  <a:cubicBezTo>
                    <a:pt x="46084" y="1"/>
                    <a:pt x="41998" y="657"/>
                    <a:pt x="38409" y="2114"/>
                  </a:cubicBezTo>
                  <a:cubicBezTo>
                    <a:pt x="31181" y="5049"/>
                    <a:pt x="25937" y="11113"/>
                    <a:pt x="20309" y="16260"/>
                  </a:cubicBezTo>
                  <a:cubicBezTo>
                    <a:pt x="15158" y="20970"/>
                    <a:pt x="9197" y="25234"/>
                    <a:pt x="1971" y="25234"/>
                  </a:cubicBezTo>
                  <a:cubicBezTo>
                    <a:pt x="1750" y="25234"/>
                    <a:pt x="1528" y="25230"/>
                    <a:pt x="1304" y="25222"/>
                  </a:cubicBezTo>
                  <a:cubicBezTo>
                    <a:pt x="866" y="25206"/>
                    <a:pt x="432" y="25172"/>
                    <a:pt x="0" y="25128"/>
                  </a:cubicBezTo>
                  <a:lnTo>
                    <a:pt x="0" y="43431"/>
                  </a:lnTo>
                  <a:lnTo>
                    <a:pt x="168588" y="43431"/>
                  </a:lnTo>
                  <a:cubicBezTo>
                    <a:pt x="168388" y="42192"/>
                    <a:pt x="168146" y="40965"/>
                    <a:pt x="167861" y="39751"/>
                  </a:cubicBezTo>
                  <a:cubicBezTo>
                    <a:pt x="166693" y="34753"/>
                    <a:pt x="164850" y="29515"/>
                    <a:pt x="161418" y="25592"/>
                  </a:cubicBezTo>
                  <a:cubicBezTo>
                    <a:pt x="158528" y="22287"/>
                    <a:pt x="154629" y="20586"/>
                    <a:pt x="150265" y="20338"/>
                  </a:cubicBezTo>
                  <a:cubicBezTo>
                    <a:pt x="149737" y="20308"/>
                    <a:pt x="149208" y="20294"/>
                    <a:pt x="148679" y="20294"/>
                  </a:cubicBezTo>
                  <a:cubicBezTo>
                    <a:pt x="144519" y="20294"/>
                    <a:pt x="140361" y="21194"/>
                    <a:pt x="136434" y="22513"/>
                  </a:cubicBezTo>
                  <a:cubicBezTo>
                    <a:pt x="131781" y="24074"/>
                    <a:pt x="127559" y="26581"/>
                    <a:pt x="122964" y="28283"/>
                  </a:cubicBezTo>
                  <a:cubicBezTo>
                    <a:pt x="118210" y="30044"/>
                    <a:pt x="113210" y="31153"/>
                    <a:pt x="108126" y="31175"/>
                  </a:cubicBezTo>
                  <a:cubicBezTo>
                    <a:pt x="108057" y="31175"/>
                    <a:pt x="107987" y="31175"/>
                    <a:pt x="107918" y="31175"/>
                  </a:cubicBezTo>
                  <a:cubicBezTo>
                    <a:pt x="105391" y="31175"/>
                    <a:pt x="102868" y="30955"/>
                    <a:pt x="100377" y="30519"/>
                  </a:cubicBezTo>
                  <a:cubicBezTo>
                    <a:pt x="97996" y="30101"/>
                    <a:pt x="95673" y="29439"/>
                    <a:pt x="93289" y="29032"/>
                  </a:cubicBezTo>
                  <a:cubicBezTo>
                    <a:pt x="88881" y="28279"/>
                    <a:pt x="84227" y="27860"/>
                    <a:pt x="80143" y="25897"/>
                  </a:cubicBezTo>
                  <a:cubicBezTo>
                    <a:pt x="78237" y="24979"/>
                    <a:pt x="76451" y="23736"/>
                    <a:pt x="75118" y="22073"/>
                  </a:cubicBezTo>
                  <a:cubicBezTo>
                    <a:pt x="73711" y="20318"/>
                    <a:pt x="72669" y="18316"/>
                    <a:pt x="71692" y="16300"/>
                  </a:cubicBezTo>
                  <a:cubicBezTo>
                    <a:pt x="69604" y="11987"/>
                    <a:pt x="67612" y="7697"/>
                    <a:pt x="63820" y="4586"/>
                  </a:cubicBezTo>
                  <a:cubicBezTo>
                    <a:pt x="60349" y="1738"/>
                    <a:pt x="56047" y="242"/>
                    <a:pt x="51577" y="37"/>
                  </a:cubicBezTo>
                  <a:cubicBezTo>
                    <a:pt x="51054" y="13"/>
                    <a:pt x="50526" y="1"/>
                    <a:pt x="49995" y="1"/>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023375" y="3997775"/>
              <a:ext cx="1126050" cy="1141025"/>
            </a:xfrm>
            <a:custGeom>
              <a:avLst/>
              <a:gdLst/>
              <a:ahLst/>
              <a:cxnLst/>
              <a:rect l="l" t="t" r="r" b="b"/>
              <a:pathLst>
                <a:path w="45042" h="45641" extrusionOk="0">
                  <a:moveTo>
                    <a:pt x="45041" y="1"/>
                  </a:moveTo>
                  <a:cubicBezTo>
                    <a:pt x="41296" y="966"/>
                    <a:pt x="37440" y="1582"/>
                    <a:pt x="33605" y="2190"/>
                  </a:cubicBezTo>
                  <a:cubicBezTo>
                    <a:pt x="26205" y="3364"/>
                    <a:pt x="18510" y="4734"/>
                    <a:pt x="12389" y="9372"/>
                  </a:cubicBezTo>
                  <a:cubicBezTo>
                    <a:pt x="8729" y="12147"/>
                    <a:pt x="5649" y="15863"/>
                    <a:pt x="3680" y="20017"/>
                  </a:cubicBezTo>
                  <a:cubicBezTo>
                    <a:pt x="1712" y="24169"/>
                    <a:pt x="737" y="28708"/>
                    <a:pt x="350" y="33269"/>
                  </a:cubicBezTo>
                  <a:cubicBezTo>
                    <a:pt x="1" y="37395"/>
                    <a:pt x="68" y="41518"/>
                    <a:pt x="244" y="45641"/>
                  </a:cubicBezTo>
                  <a:lnTo>
                    <a:pt x="45041" y="45641"/>
                  </a:lnTo>
                  <a:lnTo>
                    <a:pt x="45041" y="1"/>
                  </a:ln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770375" y="629575"/>
              <a:ext cx="1379050" cy="978300"/>
            </a:xfrm>
            <a:custGeom>
              <a:avLst/>
              <a:gdLst/>
              <a:ahLst/>
              <a:cxnLst/>
              <a:rect l="l" t="t" r="r" b="b"/>
              <a:pathLst>
                <a:path w="55162" h="39132" extrusionOk="0">
                  <a:moveTo>
                    <a:pt x="13223" y="0"/>
                  </a:moveTo>
                  <a:cubicBezTo>
                    <a:pt x="11368" y="4146"/>
                    <a:pt x="9084" y="8097"/>
                    <a:pt x="6841" y="12062"/>
                  </a:cubicBezTo>
                  <a:cubicBezTo>
                    <a:pt x="5137" y="15078"/>
                    <a:pt x="3462" y="18123"/>
                    <a:pt x="2095" y="21309"/>
                  </a:cubicBezTo>
                  <a:cubicBezTo>
                    <a:pt x="903" y="24082"/>
                    <a:pt x="1" y="27041"/>
                    <a:pt x="573" y="30086"/>
                  </a:cubicBezTo>
                  <a:cubicBezTo>
                    <a:pt x="1773" y="36482"/>
                    <a:pt x="7743" y="39131"/>
                    <a:pt x="13648" y="39131"/>
                  </a:cubicBezTo>
                  <a:cubicBezTo>
                    <a:pt x="15433" y="39131"/>
                    <a:pt x="17212" y="38889"/>
                    <a:pt x="18851" y="38436"/>
                  </a:cubicBezTo>
                  <a:cubicBezTo>
                    <a:pt x="26443" y="36337"/>
                    <a:pt x="30431" y="29177"/>
                    <a:pt x="36080" y="24335"/>
                  </a:cubicBezTo>
                  <a:cubicBezTo>
                    <a:pt x="39172" y="21686"/>
                    <a:pt x="42703" y="20047"/>
                    <a:pt x="46732" y="19375"/>
                  </a:cubicBezTo>
                  <a:cubicBezTo>
                    <a:pt x="48177" y="19133"/>
                    <a:pt x="49637" y="19012"/>
                    <a:pt x="51096" y="19012"/>
                  </a:cubicBezTo>
                  <a:cubicBezTo>
                    <a:pt x="52455" y="19012"/>
                    <a:pt x="53814" y="19117"/>
                    <a:pt x="55161" y="19327"/>
                  </a:cubicBezTo>
                  <a:lnTo>
                    <a:pt x="55161" y="0"/>
                  </a:ln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304500" y="1470650"/>
              <a:ext cx="360750" cy="360750"/>
            </a:xfrm>
            <a:custGeom>
              <a:avLst/>
              <a:gdLst/>
              <a:ahLst/>
              <a:cxnLst/>
              <a:rect l="l" t="t" r="r" b="b"/>
              <a:pathLst>
                <a:path w="14430" h="14430" extrusionOk="0">
                  <a:moveTo>
                    <a:pt x="7215" y="0"/>
                  </a:moveTo>
                  <a:cubicBezTo>
                    <a:pt x="3282" y="0"/>
                    <a:pt x="0" y="3281"/>
                    <a:pt x="0" y="7215"/>
                  </a:cubicBezTo>
                  <a:cubicBezTo>
                    <a:pt x="0" y="11148"/>
                    <a:pt x="3282" y="14430"/>
                    <a:pt x="7215" y="14430"/>
                  </a:cubicBezTo>
                  <a:cubicBezTo>
                    <a:pt x="11148" y="14430"/>
                    <a:pt x="14430" y="11148"/>
                    <a:pt x="14430" y="7215"/>
                  </a:cubicBezTo>
                  <a:cubicBezTo>
                    <a:pt x="14430" y="3281"/>
                    <a:pt x="11148" y="0"/>
                    <a:pt x="7215" y="0"/>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301250" y="4168200"/>
              <a:ext cx="450925" cy="450925"/>
            </a:xfrm>
            <a:custGeom>
              <a:avLst/>
              <a:gdLst/>
              <a:ahLst/>
              <a:cxnLst/>
              <a:rect l="l" t="t" r="r" b="b"/>
              <a:pathLst>
                <a:path w="18037" h="18037" extrusionOk="0">
                  <a:moveTo>
                    <a:pt x="9018" y="1"/>
                  </a:moveTo>
                  <a:cubicBezTo>
                    <a:pt x="4102" y="1"/>
                    <a:pt x="0" y="4103"/>
                    <a:pt x="0" y="9019"/>
                  </a:cubicBezTo>
                  <a:cubicBezTo>
                    <a:pt x="0" y="13935"/>
                    <a:pt x="4102" y="18037"/>
                    <a:pt x="9018" y="18037"/>
                  </a:cubicBezTo>
                  <a:cubicBezTo>
                    <a:pt x="13935" y="18037"/>
                    <a:pt x="18036" y="13935"/>
                    <a:pt x="18036" y="9019"/>
                  </a:cubicBezTo>
                  <a:cubicBezTo>
                    <a:pt x="18036" y="4103"/>
                    <a:pt x="13935" y="1"/>
                    <a:pt x="9018" y="1"/>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778350" y="4712825"/>
              <a:ext cx="450950" cy="450950"/>
            </a:xfrm>
            <a:custGeom>
              <a:avLst/>
              <a:gdLst/>
              <a:ahLst/>
              <a:cxnLst/>
              <a:rect l="l" t="t" r="r" b="b"/>
              <a:pathLst>
                <a:path w="18038" h="18038" extrusionOk="0">
                  <a:moveTo>
                    <a:pt x="9020" y="0"/>
                  </a:moveTo>
                  <a:cubicBezTo>
                    <a:pt x="4104" y="0"/>
                    <a:pt x="0" y="4103"/>
                    <a:pt x="0" y="9019"/>
                  </a:cubicBezTo>
                  <a:cubicBezTo>
                    <a:pt x="0" y="13936"/>
                    <a:pt x="4104" y="18037"/>
                    <a:pt x="9020" y="18037"/>
                  </a:cubicBezTo>
                  <a:cubicBezTo>
                    <a:pt x="13936" y="18037"/>
                    <a:pt x="18038" y="13936"/>
                    <a:pt x="18038" y="9019"/>
                  </a:cubicBezTo>
                  <a:cubicBezTo>
                    <a:pt x="18038" y="4103"/>
                    <a:pt x="13936" y="0"/>
                    <a:pt x="9020" y="0"/>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487250" y="1597375"/>
              <a:ext cx="450925" cy="450925"/>
            </a:xfrm>
            <a:custGeom>
              <a:avLst/>
              <a:gdLst/>
              <a:ahLst/>
              <a:cxnLst/>
              <a:rect l="l" t="t" r="r" b="b"/>
              <a:pathLst>
                <a:path w="18037" h="18037" extrusionOk="0">
                  <a:moveTo>
                    <a:pt x="9018" y="0"/>
                  </a:moveTo>
                  <a:cubicBezTo>
                    <a:pt x="4102" y="0"/>
                    <a:pt x="0" y="4102"/>
                    <a:pt x="0" y="9018"/>
                  </a:cubicBezTo>
                  <a:cubicBezTo>
                    <a:pt x="0" y="13934"/>
                    <a:pt x="4102" y="18036"/>
                    <a:pt x="9018" y="18036"/>
                  </a:cubicBezTo>
                  <a:cubicBezTo>
                    <a:pt x="13934" y="18036"/>
                    <a:pt x="18036" y="13934"/>
                    <a:pt x="18036" y="9018"/>
                  </a:cubicBezTo>
                  <a:cubicBezTo>
                    <a:pt x="18036" y="4102"/>
                    <a:pt x="13934" y="0"/>
                    <a:pt x="9018" y="0"/>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380975" y="550525"/>
              <a:ext cx="450950" cy="450950"/>
            </a:xfrm>
            <a:custGeom>
              <a:avLst/>
              <a:gdLst/>
              <a:ahLst/>
              <a:cxnLst/>
              <a:rect l="l" t="t" r="r" b="b"/>
              <a:pathLst>
                <a:path w="18038" h="18038" extrusionOk="0">
                  <a:moveTo>
                    <a:pt x="9020" y="0"/>
                  </a:moveTo>
                  <a:cubicBezTo>
                    <a:pt x="4104" y="0"/>
                    <a:pt x="0" y="4102"/>
                    <a:pt x="0" y="9018"/>
                  </a:cubicBezTo>
                  <a:cubicBezTo>
                    <a:pt x="0" y="13934"/>
                    <a:pt x="4104" y="18037"/>
                    <a:pt x="9020" y="18037"/>
                  </a:cubicBezTo>
                  <a:cubicBezTo>
                    <a:pt x="13935" y="18037"/>
                    <a:pt x="18038" y="13934"/>
                    <a:pt x="18038" y="9018"/>
                  </a:cubicBezTo>
                  <a:cubicBezTo>
                    <a:pt x="18038" y="4103"/>
                    <a:pt x="13935" y="0"/>
                    <a:pt x="9020" y="0"/>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38125" y="3434425"/>
              <a:ext cx="360750" cy="360750"/>
            </a:xfrm>
            <a:custGeom>
              <a:avLst/>
              <a:gdLst/>
              <a:ahLst/>
              <a:cxnLst/>
              <a:rect l="l" t="t" r="r" b="b"/>
              <a:pathLst>
                <a:path w="14430" h="14430" extrusionOk="0">
                  <a:moveTo>
                    <a:pt x="7215" y="1"/>
                  </a:moveTo>
                  <a:cubicBezTo>
                    <a:pt x="3282" y="1"/>
                    <a:pt x="0" y="3281"/>
                    <a:pt x="0" y="7215"/>
                  </a:cubicBezTo>
                  <a:cubicBezTo>
                    <a:pt x="0" y="11148"/>
                    <a:pt x="3282" y="14430"/>
                    <a:pt x="7215" y="14430"/>
                  </a:cubicBezTo>
                  <a:cubicBezTo>
                    <a:pt x="11147" y="14430"/>
                    <a:pt x="14429" y="11148"/>
                    <a:pt x="14429" y="7215"/>
                  </a:cubicBezTo>
                  <a:cubicBezTo>
                    <a:pt x="14429" y="3283"/>
                    <a:pt x="11147" y="1"/>
                    <a:pt x="7215" y="1"/>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997775" y="3545675"/>
              <a:ext cx="360750" cy="360750"/>
            </a:xfrm>
            <a:custGeom>
              <a:avLst/>
              <a:gdLst/>
              <a:ahLst/>
              <a:cxnLst/>
              <a:rect l="l" t="t" r="r" b="b"/>
              <a:pathLst>
                <a:path w="14430" h="14430" extrusionOk="0">
                  <a:moveTo>
                    <a:pt x="7215" y="0"/>
                  </a:moveTo>
                  <a:cubicBezTo>
                    <a:pt x="3281" y="0"/>
                    <a:pt x="0" y="3282"/>
                    <a:pt x="0" y="7215"/>
                  </a:cubicBezTo>
                  <a:cubicBezTo>
                    <a:pt x="0" y="11148"/>
                    <a:pt x="3281" y="14430"/>
                    <a:pt x="7215" y="14430"/>
                  </a:cubicBezTo>
                  <a:cubicBezTo>
                    <a:pt x="11147" y="14430"/>
                    <a:pt x="14430" y="11148"/>
                    <a:pt x="14430" y="7215"/>
                  </a:cubicBezTo>
                  <a:cubicBezTo>
                    <a:pt x="14430" y="3282"/>
                    <a:pt x="11147" y="0"/>
                    <a:pt x="7215" y="0"/>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669975" y="567125"/>
              <a:ext cx="348950" cy="270600"/>
            </a:xfrm>
            <a:custGeom>
              <a:avLst/>
              <a:gdLst/>
              <a:ahLst/>
              <a:cxnLst/>
              <a:rect l="l" t="t" r="r" b="b"/>
              <a:pathLst>
                <a:path w="13958" h="10824" extrusionOk="0">
                  <a:moveTo>
                    <a:pt x="6980" y="0"/>
                  </a:moveTo>
                  <a:cubicBezTo>
                    <a:pt x="0" y="0"/>
                    <a:pt x="0" y="10823"/>
                    <a:pt x="6980" y="10823"/>
                  </a:cubicBezTo>
                  <a:cubicBezTo>
                    <a:pt x="13958" y="10823"/>
                    <a:pt x="13958" y="0"/>
                    <a:pt x="6980" y="0"/>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83775" y="3576475"/>
              <a:ext cx="1973550" cy="696775"/>
            </a:xfrm>
            <a:custGeom>
              <a:avLst/>
              <a:gdLst/>
              <a:ahLst/>
              <a:cxnLst/>
              <a:rect l="l" t="t" r="r" b="b"/>
              <a:pathLst>
                <a:path w="78942" h="27871" extrusionOk="0">
                  <a:moveTo>
                    <a:pt x="59388" y="1"/>
                  </a:moveTo>
                  <a:cubicBezTo>
                    <a:pt x="58636" y="23"/>
                    <a:pt x="57849" y="20"/>
                    <a:pt x="57097" y="100"/>
                  </a:cubicBezTo>
                  <a:lnTo>
                    <a:pt x="55947" y="199"/>
                  </a:lnTo>
                  <a:lnTo>
                    <a:pt x="54812" y="353"/>
                  </a:lnTo>
                  <a:cubicBezTo>
                    <a:pt x="51766" y="778"/>
                    <a:pt x="48810" y="1587"/>
                    <a:pt x="45931" y="2577"/>
                  </a:cubicBezTo>
                  <a:cubicBezTo>
                    <a:pt x="43058" y="3575"/>
                    <a:pt x="40286" y="4778"/>
                    <a:pt x="37601" y="6064"/>
                  </a:cubicBezTo>
                  <a:cubicBezTo>
                    <a:pt x="34919" y="7361"/>
                    <a:pt x="32345" y="8756"/>
                    <a:pt x="29866" y="10167"/>
                  </a:cubicBezTo>
                  <a:cubicBezTo>
                    <a:pt x="27389" y="11579"/>
                    <a:pt x="25024" y="13013"/>
                    <a:pt x="22771" y="14397"/>
                  </a:cubicBezTo>
                  <a:cubicBezTo>
                    <a:pt x="20517" y="15781"/>
                    <a:pt x="18377" y="17110"/>
                    <a:pt x="16363" y="18293"/>
                  </a:cubicBezTo>
                  <a:cubicBezTo>
                    <a:pt x="14349" y="19483"/>
                    <a:pt x="12459" y="20520"/>
                    <a:pt x="10729" y="21294"/>
                  </a:cubicBezTo>
                  <a:cubicBezTo>
                    <a:pt x="10510" y="21400"/>
                    <a:pt x="10298" y="21488"/>
                    <a:pt x="10089" y="21569"/>
                  </a:cubicBezTo>
                  <a:cubicBezTo>
                    <a:pt x="9878" y="21650"/>
                    <a:pt x="9668" y="21749"/>
                    <a:pt x="9463" y="21825"/>
                  </a:cubicBezTo>
                  <a:cubicBezTo>
                    <a:pt x="9060" y="21965"/>
                    <a:pt x="8650" y="22126"/>
                    <a:pt x="8272" y="22232"/>
                  </a:cubicBezTo>
                  <a:cubicBezTo>
                    <a:pt x="7880" y="22367"/>
                    <a:pt x="7521" y="22436"/>
                    <a:pt x="7152" y="22523"/>
                  </a:cubicBezTo>
                  <a:cubicBezTo>
                    <a:pt x="6971" y="22562"/>
                    <a:pt x="6805" y="22572"/>
                    <a:pt x="6629" y="22601"/>
                  </a:cubicBezTo>
                  <a:lnTo>
                    <a:pt x="6368" y="22645"/>
                  </a:lnTo>
                  <a:cubicBezTo>
                    <a:pt x="6283" y="22656"/>
                    <a:pt x="6204" y="22656"/>
                    <a:pt x="6122" y="22661"/>
                  </a:cubicBezTo>
                  <a:cubicBezTo>
                    <a:pt x="5954" y="22682"/>
                    <a:pt x="5793" y="22691"/>
                    <a:pt x="5637" y="22691"/>
                  </a:cubicBezTo>
                  <a:cubicBezTo>
                    <a:pt x="5156" y="22691"/>
                    <a:pt x="4720" y="22607"/>
                    <a:pt x="4269" y="22527"/>
                  </a:cubicBezTo>
                  <a:cubicBezTo>
                    <a:pt x="3711" y="22364"/>
                    <a:pt x="3170" y="22135"/>
                    <a:pt x="2709" y="21828"/>
                  </a:cubicBezTo>
                  <a:cubicBezTo>
                    <a:pt x="2230" y="21540"/>
                    <a:pt x="1855" y="21170"/>
                    <a:pt x="1492" y="20862"/>
                  </a:cubicBezTo>
                  <a:cubicBezTo>
                    <a:pt x="1331" y="20690"/>
                    <a:pt x="1184" y="20532"/>
                    <a:pt x="1049" y="20386"/>
                  </a:cubicBezTo>
                  <a:cubicBezTo>
                    <a:pt x="909" y="20235"/>
                    <a:pt x="768" y="20104"/>
                    <a:pt x="668" y="19957"/>
                  </a:cubicBezTo>
                  <a:cubicBezTo>
                    <a:pt x="459" y="19675"/>
                    <a:pt x="285" y="19463"/>
                    <a:pt x="173" y="19319"/>
                  </a:cubicBezTo>
                  <a:cubicBezTo>
                    <a:pt x="60" y="19176"/>
                    <a:pt x="1" y="19102"/>
                    <a:pt x="1" y="19102"/>
                  </a:cubicBezTo>
                  <a:lnTo>
                    <a:pt x="1" y="19102"/>
                  </a:lnTo>
                  <a:cubicBezTo>
                    <a:pt x="1" y="19102"/>
                    <a:pt x="2" y="19194"/>
                    <a:pt x="9" y="19378"/>
                  </a:cubicBezTo>
                  <a:cubicBezTo>
                    <a:pt x="17" y="19561"/>
                    <a:pt x="20" y="19835"/>
                    <a:pt x="42" y="20186"/>
                  </a:cubicBezTo>
                  <a:cubicBezTo>
                    <a:pt x="61" y="20535"/>
                    <a:pt x="158" y="20983"/>
                    <a:pt x="265" y="21529"/>
                  </a:cubicBezTo>
                  <a:cubicBezTo>
                    <a:pt x="420" y="22047"/>
                    <a:pt x="589" y="22667"/>
                    <a:pt x="951" y="23320"/>
                  </a:cubicBezTo>
                  <a:cubicBezTo>
                    <a:pt x="1277" y="23994"/>
                    <a:pt x="1807" y="24678"/>
                    <a:pt x="2504" y="25358"/>
                  </a:cubicBezTo>
                  <a:cubicBezTo>
                    <a:pt x="2682" y="25523"/>
                    <a:pt x="2880" y="25668"/>
                    <a:pt x="3081" y="25829"/>
                  </a:cubicBezTo>
                  <a:cubicBezTo>
                    <a:pt x="3283" y="25988"/>
                    <a:pt x="3495" y="26146"/>
                    <a:pt x="3724" y="26270"/>
                  </a:cubicBezTo>
                  <a:lnTo>
                    <a:pt x="4434" y="26670"/>
                  </a:lnTo>
                  <a:cubicBezTo>
                    <a:pt x="4679" y="26785"/>
                    <a:pt x="4933" y="26888"/>
                    <a:pt x="5196" y="27000"/>
                  </a:cubicBezTo>
                  <a:cubicBezTo>
                    <a:pt x="6243" y="27424"/>
                    <a:pt x="7413" y="27666"/>
                    <a:pt x="8594" y="27780"/>
                  </a:cubicBezTo>
                  <a:cubicBezTo>
                    <a:pt x="9163" y="27843"/>
                    <a:pt x="9737" y="27870"/>
                    <a:pt x="10315" y="27870"/>
                  </a:cubicBezTo>
                  <a:cubicBezTo>
                    <a:pt x="10952" y="27870"/>
                    <a:pt x="11595" y="27837"/>
                    <a:pt x="12243" y="27784"/>
                  </a:cubicBezTo>
                  <a:cubicBezTo>
                    <a:pt x="14712" y="27574"/>
                    <a:pt x="17231" y="27016"/>
                    <a:pt x="19755" y="26267"/>
                  </a:cubicBezTo>
                  <a:cubicBezTo>
                    <a:pt x="22287" y="25518"/>
                    <a:pt x="24837" y="24572"/>
                    <a:pt x="27389" y="23520"/>
                  </a:cubicBezTo>
                  <a:cubicBezTo>
                    <a:pt x="32502" y="21421"/>
                    <a:pt x="37615" y="18859"/>
                    <a:pt x="42615" y="16461"/>
                  </a:cubicBezTo>
                  <a:cubicBezTo>
                    <a:pt x="45110" y="15258"/>
                    <a:pt x="47576" y="14085"/>
                    <a:pt x="49981" y="13045"/>
                  </a:cubicBezTo>
                  <a:cubicBezTo>
                    <a:pt x="52385" y="12016"/>
                    <a:pt x="54729" y="11060"/>
                    <a:pt x="56962" y="10379"/>
                  </a:cubicBezTo>
                  <a:cubicBezTo>
                    <a:pt x="58084" y="10011"/>
                    <a:pt x="59163" y="9762"/>
                    <a:pt x="60222" y="9509"/>
                  </a:cubicBezTo>
                  <a:cubicBezTo>
                    <a:pt x="61264" y="9313"/>
                    <a:pt x="62292" y="9125"/>
                    <a:pt x="63259" y="9064"/>
                  </a:cubicBezTo>
                  <a:cubicBezTo>
                    <a:pt x="63508" y="9031"/>
                    <a:pt x="63743" y="9033"/>
                    <a:pt x="63980" y="9026"/>
                  </a:cubicBezTo>
                  <a:cubicBezTo>
                    <a:pt x="64189" y="9026"/>
                    <a:pt x="64403" y="9005"/>
                    <a:pt x="64610" y="9005"/>
                  </a:cubicBezTo>
                  <a:cubicBezTo>
                    <a:pt x="64637" y="9005"/>
                    <a:pt x="64664" y="9006"/>
                    <a:pt x="64691" y="9007"/>
                  </a:cubicBezTo>
                  <a:cubicBezTo>
                    <a:pt x="65146" y="9029"/>
                    <a:pt x="65618" y="9019"/>
                    <a:pt x="66055" y="9079"/>
                  </a:cubicBezTo>
                  <a:cubicBezTo>
                    <a:pt x="66960" y="9140"/>
                    <a:pt x="67793" y="9349"/>
                    <a:pt x="68628" y="9564"/>
                  </a:cubicBezTo>
                  <a:cubicBezTo>
                    <a:pt x="70259" y="10059"/>
                    <a:pt x="71760" y="10875"/>
                    <a:pt x="73043" y="11810"/>
                  </a:cubicBezTo>
                  <a:lnTo>
                    <a:pt x="73970" y="12521"/>
                  </a:lnTo>
                  <a:cubicBezTo>
                    <a:pt x="74260" y="12777"/>
                    <a:pt x="74540" y="13022"/>
                    <a:pt x="74808" y="13258"/>
                  </a:cubicBezTo>
                  <a:cubicBezTo>
                    <a:pt x="74945" y="13378"/>
                    <a:pt x="75080" y="13496"/>
                    <a:pt x="75211" y="13612"/>
                  </a:cubicBezTo>
                  <a:cubicBezTo>
                    <a:pt x="75333" y="13737"/>
                    <a:pt x="75454" y="13859"/>
                    <a:pt x="75573" y="13979"/>
                  </a:cubicBezTo>
                  <a:cubicBezTo>
                    <a:pt x="75805" y="14220"/>
                    <a:pt x="76045" y="14445"/>
                    <a:pt x="76266" y="14667"/>
                  </a:cubicBezTo>
                  <a:cubicBezTo>
                    <a:pt x="76492" y="14884"/>
                    <a:pt x="76675" y="15115"/>
                    <a:pt x="76864" y="15322"/>
                  </a:cubicBezTo>
                  <a:cubicBezTo>
                    <a:pt x="77057" y="15531"/>
                    <a:pt x="77237" y="15726"/>
                    <a:pt x="77404" y="15908"/>
                  </a:cubicBezTo>
                  <a:cubicBezTo>
                    <a:pt x="77578" y="16089"/>
                    <a:pt x="77724" y="16267"/>
                    <a:pt x="77858" y="16430"/>
                  </a:cubicBezTo>
                  <a:lnTo>
                    <a:pt x="78232" y="16875"/>
                  </a:lnTo>
                  <a:cubicBezTo>
                    <a:pt x="78453" y="17143"/>
                    <a:pt x="78637" y="17345"/>
                    <a:pt x="78757" y="17484"/>
                  </a:cubicBezTo>
                  <a:lnTo>
                    <a:pt x="78941" y="17696"/>
                  </a:lnTo>
                  <a:cubicBezTo>
                    <a:pt x="78941" y="17696"/>
                    <a:pt x="78936" y="17602"/>
                    <a:pt x="78921" y="17421"/>
                  </a:cubicBezTo>
                  <a:cubicBezTo>
                    <a:pt x="78904" y="17238"/>
                    <a:pt x="78889" y="16964"/>
                    <a:pt x="78849" y="16612"/>
                  </a:cubicBezTo>
                  <a:cubicBezTo>
                    <a:pt x="78793" y="15897"/>
                    <a:pt x="78625" y="14870"/>
                    <a:pt x="78303" y="13554"/>
                  </a:cubicBezTo>
                  <a:cubicBezTo>
                    <a:pt x="78210" y="13231"/>
                    <a:pt x="78115" y="12884"/>
                    <a:pt x="78001" y="12525"/>
                  </a:cubicBezTo>
                  <a:cubicBezTo>
                    <a:pt x="77944" y="12345"/>
                    <a:pt x="77885" y="12159"/>
                    <a:pt x="77826" y="11971"/>
                  </a:cubicBezTo>
                  <a:lnTo>
                    <a:pt x="77606" y="11403"/>
                  </a:lnTo>
                  <a:cubicBezTo>
                    <a:pt x="77452" y="11015"/>
                    <a:pt x="77295" y="10604"/>
                    <a:pt x="77102" y="10191"/>
                  </a:cubicBezTo>
                  <a:cubicBezTo>
                    <a:pt x="76889" y="9781"/>
                    <a:pt x="76669" y="9357"/>
                    <a:pt x="76442" y="8918"/>
                  </a:cubicBezTo>
                  <a:cubicBezTo>
                    <a:pt x="75453" y="7200"/>
                    <a:pt x="74000" y="5295"/>
                    <a:pt x="71853" y="3696"/>
                  </a:cubicBezTo>
                  <a:cubicBezTo>
                    <a:pt x="69714" y="2122"/>
                    <a:pt x="66921" y="898"/>
                    <a:pt x="63941" y="392"/>
                  </a:cubicBezTo>
                  <a:cubicBezTo>
                    <a:pt x="63570" y="331"/>
                    <a:pt x="63196" y="266"/>
                    <a:pt x="62816" y="211"/>
                  </a:cubicBezTo>
                  <a:cubicBezTo>
                    <a:pt x="62439" y="165"/>
                    <a:pt x="62064" y="136"/>
                    <a:pt x="61683" y="100"/>
                  </a:cubicBezTo>
                  <a:cubicBezTo>
                    <a:pt x="60914" y="11"/>
                    <a:pt x="60165" y="24"/>
                    <a:pt x="59388" y="1"/>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145650" y="1418750"/>
              <a:ext cx="458350" cy="1393775"/>
            </a:xfrm>
            <a:custGeom>
              <a:avLst/>
              <a:gdLst/>
              <a:ahLst/>
              <a:cxnLst/>
              <a:rect l="l" t="t" r="r" b="b"/>
              <a:pathLst>
                <a:path w="18334" h="55751" extrusionOk="0">
                  <a:moveTo>
                    <a:pt x="16071" y="1"/>
                  </a:moveTo>
                  <a:lnTo>
                    <a:pt x="15969" y="157"/>
                  </a:lnTo>
                  <a:cubicBezTo>
                    <a:pt x="15903" y="262"/>
                    <a:pt x="15797" y="416"/>
                    <a:pt x="15679" y="620"/>
                  </a:cubicBezTo>
                  <a:cubicBezTo>
                    <a:pt x="15433" y="1024"/>
                    <a:pt x="15086" y="1618"/>
                    <a:pt x="14691" y="2379"/>
                  </a:cubicBezTo>
                  <a:cubicBezTo>
                    <a:pt x="14478" y="2754"/>
                    <a:pt x="14293" y="3192"/>
                    <a:pt x="14044" y="3632"/>
                  </a:cubicBezTo>
                  <a:cubicBezTo>
                    <a:pt x="13790" y="4073"/>
                    <a:pt x="13559" y="4549"/>
                    <a:pt x="13294" y="5051"/>
                  </a:cubicBezTo>
                  <a:cubicBezTo>
                    <a:pt x="13028" y="5555"/>
                    <a:pt x="12774" y="6085"/>
                    <a:pt x="12506" y="6642"/>
                  </a:cubicBezTo>
                  <a:cubicBezTo>
                    <a:pt x="12215" y="7208"/>
                    <a:pt x="11925" y="7800"/>
                    <a:pt x="11635" y="8416"/>
                  </a:cubicBezTo>
                  <a:cubicBezTo>
                    <a:pt x="11074" y="9650"/>
                    <a:pt x="10433" y="10976"/>
                    <a:pt x="9828" y="12380"/>
                  </a:cubicBezTo>
                  <a:cubicBezTo>
                    <a:pt x="9672" y="12730"/>
                    <a:pt x="9533" y="13087"/>
                    <a:pt x="9368" y="13446"/>
                  </a:cubicBezTo>
                  <a:cubicBezTo>
                    <a:pt x="9206" y="13805"/>
                    <a:pt x="9048" y="14170"/>
                    <a:pt x="8894" y="14539"/>
                  </a:cubicBezTo>
                  <a:cubicBezTo>
                    <a:pt x="8572" y="15274"/>
                    <a:pt x="8287" y="16030"/>
                    <a:pt x="7968" y="16797"/>
                  </a:cubicBezTo>
                  <a:cubicBezTo>
                    <a:pt x="7330" y="18332"/>
                    <a:pt x="6738" y="19925"/>
                    <a:pt x="6133" y="21558"/>
                  </a:cubicBezTo>
                  <a:cubicBezTo>
                    <a:pt x="5559" y="23191"/>
                    <a:pt x="4951" y="24861"/>
                    <a:pt x="4424" y="26548"/>
                  </a:cubicBezTo>
                  <a:cubicBezTo>
                    <a:pt x="3867" y="28239"/>
                    <a:pt x="3374" y="29943"/>
                    <a:pt x="2893" y="31643"/>
                  </a:cubicBezTo>
                  <a:cubicBezTo>
                    <a:pt x="2429" y="33341"/>
                    <a:pt x="2006" y="35042"/>
                    <a:pt x="1647" y="36704"/>
                  </a:cubicBezTo>
                  <a:cubicBezTo>
                    <a:pt x="918" y="40034"/>
                    <a:pt x="437" y="43235"/>
                    <a:pt x="202" y="46053"/>
                  </a:cubicBezTo>
                  <a:cubicBezTo>
                    <a:pt x="82" y="47461"/>
                    <a:pt x="19" y="48767"/>
                    <a:pt x="12" y="49943"/>
                  </a:cubicBezTo>
                  <a:cubicBezTo>
                    <a:pt x="1" y="51117"/>
                    <a:pt x="21" y="52148"/>
                    <a:pt x="82" y="53012"/>
                  </a:cubicBezTo>
                  <a:cubicBezTo>
                    <a:pt x="133" y="53871"/>
                    <a:pt x="208" y="54557"/>
                    <a:pt x="269" y="55026"/>
                  </a:cubicBezTo>
                  <a:cubicBezTo>
                    <a:pt x="295" y="55260"/>
                    <a:pt x="328" y="55443"/>
                    <a:pt x="347" y="55565"/>
                  </a:cubicBezTo>
                  <a:cubicBezTo>
                    <a:pt x="367" y="55688"/>
                    <a:pt x="376" y="55751"/>
                    <a:pt x="376" y="55751"/>
                  </a:cubicBezTo>
                  <a:lnTo>
                    <a:pt x="514" y="55620"/>
                  </a:lnTo>
                  <a:cubicBezTo>
                    <a:pt x="602" y="55535"/>
                    <a:pt x="742" y="55408"/>
                    <a:pt x="904" y="55239"/>
                  </a:cubicBezTo>
                  <a:cubicBezTo>
                    <a:pt x="1239" y="54904"/>
                    <a:pt x="1716" y="54407"/>
                    <a:pt x="2277" y="53762"/>
                  </a:cubicBezTo>
                  <a:cubicBezTo>
                    <a:pt x="2843" y="53121"/>
                    <a:pt x="3501" y="52330"/>
                    <a:pt x="4222" y="51417"/>
                  </a:cubicBezTo>
                  <a:cubicBezTo>
                    <a:pt x="4943" y="50503"/>
                    <a:pt x="5712" y="49457"/>
                    <a:pt x="6510" y="48298"/>
                  </a:cubicBezTo>
                  <a:cubicBezTo>
                    <a:pt x="8098" y="45986"/>
                    <a:pt x="9773" y="43210"/>
                    <a:pt x="11316" y="40122"/>
                  </a:cubicBezTo>
                  <a:cubicBezTo>
                    <a:pt x="12083" y="38572"/>
                    <a:pt x="12837" y="36957"/>
                    <a:pt x="13515" y="35269"/>
                  </a:cubicBezTo>
                  <a:cubicBezTo>
                    <a:pt x="14209" y="33594"/>
                    <a:pt x="14828" y="31843"/>
                    <a:pt x="15412" y="30085"/>
                  </a:cubicBezTo>
                  <a:cubicBezTo>
                    <a:pt x="15961" y="28305"/>
                    <a:pt x="16481" y="26522"/>
                    <a:pt x="16883" y="24718"/>
                  </a:cubicBezTo>
                  <a:cubicBezTo>
                    <a:pt x="17313" y="22928"/>
                    <a:pt x="17617" y="21121"/>
                    <a:pt x="17866" y="19368"/>
                  </a:cubicBezTo>
                  <a:cubicBezTo>
                    <a:pt x="17938" y="18933"/>
                    <a:pt x="17973" y="18490"/>
                    <a:pt x="18022" y="18054"/>
                  </a:cubicBezTo>
                  <a:cubicBezTo>
                    <a:pt x="18070" y="17618"/>
                    <a:pt x="18107" y="17186"/>
                    <a:pt x="18143" y="16759"/>
                  </a:cubicBezTo>
                  <a:cubicBezTo>
                    <a:pt x="18217" y="15904"/>
                    <a:pt x="18283" y="15071"/>
                    <a:pt x="18293" y="14241"/>
                  </a:cubicBezTo>
                  <a:cubicBezTo>
                    <a:pt x="18334" y="12594"/>
                    <a:pt x="18327" y="11038"/>
                    <a:pt x="18198" y="9583"/>
                  </a:cubicBezTo>
                  <a:cubicBezTo>
                    <a:pt x="18143" y="8856"/>
                    <a:pt x="18078" y="8166"/>
                    <a:pt x="18004" y="7508"/>
                  </a:cubicBezTo>
                  <a:cubicBezTo>
                    <a:pt x="17912" y="6837"/>
                    <a:pt x="17814" y="6200"/>
                    <a:pt x="17697" y="5606"/>
                  </a:cubicBezTo>
                  <a:cubicBezTo>
                    <a:pt x="17581" y="5013"/>
                    <a:pt x="17489" y="4464"/>
                    <a:pt x="17367" y="3957"/>
                  </a:cubicBezTo>
                  <a:cubicBezTo>
                    <a:pt x="17255" y="3449"/>
                    <a:pt x="17115" y="3006"/>
                    <a:pt x="16989" y="2592"/>
                  </a:cubicBezTo>
                  <a:cubicBezTo>
                    <a:pt x="16741" y="1771"/>
                    <a:pt x="16510" y="1123"/>
                    <a:pt x="16342" y="680"/>
                  </a:cubicBezTo>
                  <a:cubicBezTo>
                    <a:pt x="16262" y="460"/>
                    <a:pt x="16189" y="289"/>
                    <a:pt x="16143" y="174"/>
                  </a:cubicBezTo>
                  <a:cubicBezTo>
                    <a:pt x="16096" y="60"/>
                    <a:pt x="16071" y="1"/>
                    <a:pt x="16071" y="1"/>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611300" y="3504000"/>
              <a:ext cx="1676425" cy="1358300"/>
            </a:xfrm>
            <a:custGeom>
              <a:avLst/>
              <a:gdLst/>
              <a:ahLst/>
              <a:cxnLst/>
              <a:rect l="l" t="t" r="r" b="b"/>
              <a:pathLst>
                <a:path w="67057" h="54332" extrusionOk="0">
                  <a:moveTo>
                    <a:pt x="67057" y="0"/>
                  </a:moveTo>
                  <a:cubicBezTo>
                    <a:pt x="67057" y="0"/>
                    <a:pt x="66683" y="73"/>
                    <a:pt x="65995" y="231"/>
                  </a:cubicBezTo>
                  <a:cubicBezTo>
                    <a:pt x="65651" y="315"/>
                    <a:pt x="65225" y="390"/>
                    <a:pt x="64742" y="501"/>
                  </a:cubicBezTo>
                  <a:lnTo>
                    <a:pt x="63065" y="843"/>
                  </a:lnTo>
                  <a:cubicBezTo>
                    <a:pt x="61813" y="1086"/>
                    <a:pt x="60306" y="1355"/>
                    <a:pt x="58588" y="1634"/>
                  </a:cubicBezTo>
                  <a:cubicBezTo>
                    <a:pt x="56868" y="1912"/>
                    <a:pt x="54934" y="2186"/>
                    <a:pt x="52819" y="2479"/>
                  </a:cubicBezTo>
                  <a:cubicBezTo>
                    <a:pt x="50704" y="2773"/>
                    <a:pt x="48407" y="3080"/>
                    <a:pt x="45956" y="3451"/>
                  </a:cubicBezTo>
                  <a:cubicBezTo>
                    <a:pt x="43505" y="3824"/>
                    <a:pt x="40898" y="4255"/>
                    <a:pt x="38169" y="4834"/>
                  </a:cubicBezTo>
                  <a:cubicBezTo>
                    <a:pt x="35441" y="5409"/>
                    <a:pt x="32593" y="6148"/>
                    <a:pt x="29692" y="7139"/>
                  </a:cubicBezTo>
                  <a:cubicBezTo>
                    <a:pt x="29330" y="7267"/>
                    <a:pt x="28967" y="7395"/>
                    <a:pt x="28602" y="7523"/>
                  </a:cubicBezTo>
                  <a:cubicBezTo>
                    <a:pt x="28238" y="7656"/>
                    <a:pt x="27875" y="7804"/>
                    <a:pt x="27511" y="7941"/>
                  </a:cubicBezTo>
                  <a:cubicBezTo>
                    <a:pt x="27147" y="8079"/>
                    <a:pt x="26782" y="8236"/>
                    <a:pt x="26418" y="8386"/>
                  </a:cubicBezTo>
                  <a:lnTo>
                    <a:pt x="26144" y="8498"/>
                  </a:lnTo>
                  <a:lnTo>
                    <a:pt x="26007" y="8555"/>
                  </a:lnTo>
                  <a:lnTo>
                    <a:pt x="25938" y="8582"/>
                  </a:lnTo>
                  <a:lnTo>
                    <a:pt x="25756" y="8666"/>
                  </a:lnTo>
                  <a:lnTo>
                    <a:pt x="25268" y="8892"/>
                  </a:lnTo>
                  <a:lnTo>
                    <a:pt x="24778" y="9119"/>
                  </a:lnTo>
                  <a:cubicBezTo>
                    <a:pt x="24615" y="9196"/>
                    <a:pt x="24466" y="9260"/>
                    <a:pt x="24249" y="9375"/>
                  </a:cubicBezTo>
                  <a:lnTo>
                    <a:pt x="23048" y="10000"/>
                  </a:lnTo>
                  <a:cubicBezTo>
                    <a:pt x="22840" y="10108"/>
                    <a:pt x="22663" y="10214"/>
                    <a:pt x="22484" y="10320"/>
                  </a:cubicBezTo>
                  <a:lnTo>
                    <a:pt x="21946" y="10637"/>
                  </a:lnTo>
                  <a:cubicBezTo>
                    <a:pt x="21586" y="10849"/>
                    <a:pt x="21227" y="11061"/>
                    <a:pt x="20883" y="11289"/>
                  </a:cubicBezTo>
                  <a:lnTo>
                    <a:pt x="19844" y="11969"/>
                  </a:lnTo>
                  <a:lnTo>
                    <a:pt x="18843" y="12685"/>
                  </a:lnTo>
                  <a:cubicBezTo>
                    <a:pt x="18170" y="13159"/>
                    <a:pt x="17542" y="13672"/>
                    <a:pt x="16909" y="14181"/>
                  </a:cubicBezTo>
                  <a:cubicBezTo>
                    <a:pt x="15678" y="15200"/>
                    <a:pt x="14499" y="16282"/>
                    <a:pt x="13379" y="17424"/>
                  </a:cubicBezTo>
                  <a:cubicBezTo>
                    <a:pt x="11167" y="19675"/>
                    <a:pt x="9270" y="22098"/>
                    <a:pt x="7635" y="24552"/>
                  </a:cubicBezTo>
                  <a:cubicBezTo>
                    <a:pt x="5999" y="27006"/>
                    <a:pt x="4669" y="29522"/>
                    <a:pt x="3592" y="31976"/>
                  </a:cubicBezTo>
                  <a:cubicBezTo>
                    <a:pt x="2519" y="34431"/>
                    <a:pt x="1716" y="36836"/>
                    <a:pt x="1152" y="39094"/>
                  </a:cubicBezTo>
                  <a:cubicBezTo>
                    <a:pt x="583" y="41352"/>
                    <a:pt x="273" y="43467"/>
                    <a:pt x="114" y="45341"/>
                  </a:cubicBezTo>
                  <a:cubicBezTo>
                    <a:pt x="41" y="46279"/>
                    <a:pt x="3" y="47158"/>
                    <a:pt x="1" y="47968"/>
                  </a:cubicBezTo>
                  <a:cubicBezTo>
                    <a:pt x="25" y="48786"/>
                    <a:pt x="13" y="49520"/>
                    <a:pt x="89" y="50195"/>
                  </a:cubicBezTo>
                  <a:cubicBezTo>
                    <a:pt x="118" y="50528"/>
                    <a:pt x="145" y="50843"/>
                    <a:pt x="171" y="51140"/>
                  </a:cubicBezTo>
                  <a:cubicBezTo>
                    <a:pt x="200" y="51436"/>
                    <a:pt x="251" y="51715"/>
                    <a:pt x="287" y="51971"/>
                  </a:cubicBezTo>
                  <a:cubicBezTo>
                    <a:pt x="358" y="52484"/>
                    <a:pt x="431" y="52917"/>
                    <a:pt x="515" y="53268"/>
                  </a:cubicBezTo>
                  <a:cubicBezTo>
                    <a:pt x="587" y="53617"/>
                    <a:pt x="657" y="53883"/>
                    <a:pt x="699" y="54062"/>
                  </a:cubicBezTo>
                  <a:lnTo>
                    <a:pt x="766" y="54331"/>
                  </a:lnTo>
                  <a:cubicBezTo>
                    <a:pt x="766" y="54331"/>
                    <a:pt x="804" y="54243"/>
                    <a:pt x="876" y="54074"/>
                  </a:cubicBezTo>
                  <a:cubicBezTo>
                    <a:pt x="947" y="53903"/>
                    <a:pt x="1061" y="53654"/>
                    <a:pt x="1189" y="53330"/>
                  </a:cubicBezTo>
                  <a:cubicBezTo>
                    <a:pt x="1460" y="52683"/>
                    <a:pt x="1858" y="51747"/>
                    <a:pt x="2397" y="50599"/>
                  </a:cubicBezTo>
                  <a:cubicBezTo>
                    <a:pt x="2658" y="50024"/>
                    <a:pt x="2977" y="49399"/>
                    <a:pt x="3303" y="48727"/>
                  </a:cubicBezTo>
                  <a:cubicBezTo>
                    <a:pt x="3485" y="48394"/>
                    <a:pt x="3664" y="48048"/>
                    <a:pt x="3844" y="47689"/>
                  </a:cubicBezTo>
                  <a:cubicBezTo>
                    <a:pt x="4019" y="47331"/>
                    <a:pt x="4236" y="46968"/>
                    <a:pt x="4440" y="46592"/>
                  </a:cubicBezTo>
                  <a:cubicBezTo>
                    <a:pt x="5258" y="45090"/>
                    <a:pt x="6247" y="43453"/>
                    <a:pt x="7367" y="41729"/>
                  </a:cubicBezTo>
                  <a:cubicBezTo>
                    <a:pt x="8492" y="40004"/>
                    <a:pt x="9764" y="38196"/>
                    <a:pt x="11174" y="36363"/>
                  </a:cubicBezTo>
                  <a:cubicBezTo>
                    <a:pt x="12586" y="34530"/>
                    <a:pt x="14122" y="32660"/>
                    <a:pt x="15800" y="30840"/>
                  </a:cubicBezTo>
                  <a:cubicBezTo>
                    <a:pt x="17478" y="29023"/>
                    <a:pt x="19261" y="27219"/>
                    <a:pt x="21165" y="25558"/>
                  </a:cubicBezTo>
                  <a:cubicBezTo>
                    <a:pt x="21637" y="25138"/>
                    <a:pt x="22112" y="24720"/>
                    <a:pt x="22604" y="24327"/>
                  </a:cubicBezTo>
                  <a:cubicBezTo>
                    <a:pt x="23086" y="23917"/>
                    <a:pt x="23583" y="23537"/>
                    <a:pt x="24075" y="23145"/>
                  </a:cubicBezTo>
                  <a:cubicBezTo>
                    <a:pt x="25078" y="22401"/>
                    <a:pt x="26078" y="21647"/>
                    <a:pt x="27114" y="20998"/>
                  </a:cubicBezTo>
                  <a:cubicBezTo>
                    <a:pt x="27367" y="20822"/>
                    <a:pt x="27628" y="20666"/>
                    <a:pt x="27888" y="20510"/>
                  </a:cubicBezTo>
                  <a:lnTo>
                    <a:pt x="28278" y="20273"/>
                  </a:lnTo>
                  <a:cubicBezTo>
                    <a:pt x="28407" y="20192"/>
                    <a:pt x="28539" y="20112"/>
                    <a:pt x="28650" y="20053"/>
                  </a:cubicBezTo>
                  <a:lnTo>
                    <a:pt x="29348" y="19648"/>
                  </a:lnTo>
                  <a:cubicBezTo>
                    <a:pt x="29444" y="19587"/>
                    <a:pt x="29623" y="19498"/>
                    <a:pt x="29780" y="19419"/>
                  </a:cubicBezTo>
                  <a:lnTo>
                    <a:pt x="30261" y="19174"/>
                  </a:lnTo>
                  <a:lnTo>
                    <a:pt x="30741" y="18929"/>
                  </a:lnTo>
                  <a:lnTo>
                    <a:pt x="30771" y="18914"/>
                  </a:lnTo>
                  <a:cubicBezTo>
                    <a:pt x="30774" y="18913"/>
                    <a:pt x="30775" y="18912"/>
                    <a:pt x="30775" y="18912"/>
                  </a:cubicBezTo>
                  <a:lnTo>
                    <a:pt x="30775" y="18912"/>
                  </a:lnTo>
                  <a:cubicBezTo>
                    <a:pt x="30774" y="18912"/>
                    <a:pt x="30650" y="18970"/>
                    <a:pt x="30650" y="18970"/>
                  </a:cubicBezTo>
                  <a:cubicBezTo>
                    <a:pt x="30650" y="18970"/>
                    <a:pt x="30658" y="18966"/>
                    <a:pt x="30681" y="18955"/>
                  </a:cubicBezTo>
                  <a:lnTo>
                    <a:pt x="30736" y="18929"/>
                  </a:lnTo>
                  <a:lnTo>
                    <a:pt x="30843" y="18877"/>
                  </a:lnTo>
                  <a:lnTo>
                    <a:pt x="31060" y="18771"/>
                  </a:lnTo>
                  <a:cubicBezTo>
                    <a:pt x="31352" y="18633"/>
                    <a:pt x="31637" y="18486"/>
                    <a:pt x="31935" y="18355"/>
                  </a:cubicBezTo>
                  <a:lnTo>
                    <a:pt x="33714" y="17551"/>
                  </a:lnTo>
                  <a:cubicBezTo>
                    <a:pt x="36113" y="16504"/>
                    <a:pt x="38593" y="15538"/>
                    <a:pt x="41050" y="14582"/>
                  </a:cubicBezTo>
                  <a:cubicBezTo>
                    <a:pt x="43506" y="13628"/>
                    <a:pt x="45944" y="12691"/>
                    <a:pt x="48267" y="11728"/>
                  </a:cubicBezTo>
                  <a:cubicBezTo>
                    <a:pt x="50589" y="10769"/>
                    <a:pt x="52798" y="9780"/>
                    <a:pt x="54808" y="8769"/>
                  </a:cubicBezTo>
                  <a:cubicBezTo>
                    <a:pt x="56820" y="7764"/>
                    <a:pt x="58629" y="6721"/>
                    <a:pt x="60183" y="5720"/>
                  </a:cubicBezTo>
                  <a:cubicBezTo>
                    <a:pt x="61738" y="4714"/>
                    <a:pt x="63036" y="3751"/>
                    <a:pt x="64055" y="2894"/>
                  </a:cubicBezTo>
                  <a:cubicBezTo>
                    <a:pt x="65075" y="2047"/>
                    <a:pt x="65834" y="1308"/>
                    <a:pt x="66322" y="802"/>
                  </a:cubicBezTo>
                  <a:cubicBezTo>
                    <a:pt x="66806" y="286"/>
                    <a:pt x="67057" y="0"/>
                    <a:pt x="67057" y="0"/>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232200" y="1565100"/>
              <a:ext cx="2149250" cy="1253275"/>
            </a:xfrm>
            <a:custGeom>
              <a:avLst/>
              <a:gdLst/>
              <a:ahLst/>
              <a:cxnLst/>
              <a:rect l="l" t="t" r="r" b="b"/>
              <a:pathLst>
                <a:path w="85970" h="50131" extrusionOk="0">
                  <a:moveTo>
                    <a:pt x="34417" y="20240"/>
                  </a:moveTo>
                  <a:cubicBezTo>
                    <a:pt x="34414" y="20241"/>
                    <a:pt x="34413" y="20242"/>
                    <a:pt x="34413" y="20242"/>
                  </a:cubicBezTo>
                  <a:lnTo>
                    <a:pt x="34413" y="20242"/>
                  </a:lnTo>
                  <a:cubicBezTo>
                    <a:pt x="34413" y="20242"/>
                    <a:pt x="34414" y="20241"/>
                    <a:pt x="34417" y="20240"/>
                  </a:cubicBezTo>
                  <a:lnTo>
                    <a:pt x="34417" y="20240"/>
                  </a:lnTo>
                  <a:close/>
                  <a:moveTo>
                    <a:pt x="85969" y="1"/>
                  </a:moveTo>
                  <a:lnTo>
                    <a:pt x="84899" y="618"/>
                  </a:lnTo>
                  <a:cubicBezTo>
                    <a:pt x="84567" y="829"/>
                    <a:pt x="84125" y="1048"/>
                    <a:pt x="83624" y="1309"/>
                  </a:cubicBezTo>
                  <a:cubicBezTo>
                    <a:pt x="83131" y="1579"/>
                    <a:pt x="82540" y="1847"/>
                    <a:pt x="81891" y="2138"/>
                  </a:cubicBezTo>
                  <a:cubicBezTo>
                    <a:pt x="80578" y="2700"/>
                    <a:pt x="79002" y="3321"/>
                    <a:pt x="77138" y="3807"/>
                  </a:cubicBezTo>
                  <a:cubicBezTo>
                    <a:pt x="75285" y="4316"/>
                    <a:pt x="73173" y="4722"/>
                    <a:pt x="70845" y="5041"/>
                  </a:cubicBezTo>
                  <a:cubicBezTo>
                    <a:pt x="68516" y="5361"/>
                    <a:pt x="65967" y="5576"/>
                    <a:pt x="63230" y="5727"/>
                  </a:cubicBezTo>
                  <a:cubicBezTo>
                    <a:pt x="60491" y="5881"/>
                    <a:pt x="57574" y="5984"/>
                    <a:pt x="54497" y="6105"/>
                  </a:cubicBezTo>
                  <a:cubicBezTo>
                    <a:pt x="51417" y="6232"/>
                    <a:pt x="48193" y="6365"/>
                    <a:pt x="44828" y="6675"/>
                  </a:cubicBezTo>
                  <a:cubicBezTo>
                    <a:pt x="41465" y="6980"/>
                    <a:pt x="37981" y="7440"/>
                    <a:pt x="34373" y="8299"/>
                  </a:cubicBezTo>
                  <a:lnTo>
                    <a:pt x="32941" y="8676"/>
                  </a:lnTo>
                  <a:cubicBezTo>
                    <a:pt x="32686" y="8741"/>
                    <a:pt x="32495" y="8801"/>
                    <a:pt x="32298" y="8861"/>
                  </a:cubicBezTo>
                  <a:lnTo>
                    <a:pt x="31703" y="9041"/>
                  </a:lnTo>
                  <a:lnTo>
                    <a:pt x="30997" y="9255"/>
                  </a:lnTo>
                  <a:lnTo>
                    <a:pt x="30348" y="9495"/>
                  </a:lnTo>
                  <a:lnTo>
                    <a:pt x="29051" y="9975"/>
                  </a:lnTo>
                  <a:lnTo>
                    <a:pt x="27759" y="10458"/>
                  </a:lnTo>
                  <a:cubicBezTo>
                    <a:pt x="27329" y="10609"/>
                    <a:pt x="26913" y="10828"/>
                    <a:pt x="26492" y="11015"/>
                  </a:cubicBezTo>
                  <a:cubicBezTo>
                    <a:pt x="25653" y="11404"/>
                    <a:pt x="24815" y="11785"/>
                    <a:pt x="23993" y="12188"/>
                  </a:cubicBezTo>
                  <a:cubicBezTo>
                    <a:pt x="20729" y="13913"/>
                    <a:pt x="17716" y="16019"/>
                    <a:pt x="15110" y="18367"/>
                  </a:cubicBezTo>
                  <a:cubicBezTo>
                    <a:pt x="12509" y="20733"/>
                    <a:pt x="10387" y="23356"/>
                    <a:pt x="8624" y="25928"/>
                  </a:cubicBezTo>
                  <a:cubicBezTo>
                    <a:pt x="8204" y="26586"/>
                    <a:pt x="7792" y="27231"/>
                    <a:pt x="7396" y="27872"/>
                  </a:cubicBezTo>
                  <a:cubicBezTo>
                    <a:pt x="7191" y="28188"/>
                    <a:pt x="7008" y="28512"/>
                    <a:pt x="6834" y="28836"/>
                  </a:cubicBezTo>
                  <a:cubicBezTo>
                    <a:pt x="6660" y="29159"/>
                    <a:pt x="6486" y="29480"/>
                    <a:pt x="6315" y="29799"/>
                  </a:cubicBezTo>
                  <a:cubicBezTo>
                    <a:pt x="5605" y="31058"/>
                    <a:pt x="5050" y="32323"/>
                    <a:pt x="4506" y="33524"/>
                  </a:cubicBezTo>
                  <a:cubicBezTo>
                    <a:pt x="4225" y="34121"/>
                    <a:pt x="3999" y="34723"/>
                    <a:pt x="3774" y="35308"/>
                  </a:cubicBezTo>
                  <a:cubicBezTo>
                    <a:pt x="3548" y="35893"/>
                    <a:pt x="3327" y="36459"/>
                    <a:pt x="3123" y="37018"/>
                  </a:cubicBezTo>
                  <a:cubicBezTo>
                    <a:pt x="2750" y="38147"/>
                    <a:pt x="2389" y="39205"/>
                    <a:pt x="2086" y="40212"/>
                  </a:cubicBezTo>
                  <a:cubicBezTo>
                    <a:pt x="1811" y="41227"/>
                    <a:pt x="1539" y="42165"/>
                    <a:pt x="1324" y="43047"/>
                  </a:cubicBezTo>
                  <a:cubicBezTo>
                    <a:pt x="1105" y="43926"/>
                    <a:pt x="928" y="44741"/>
                    <a:pt x="778" y="45477"/>
                  </a:cubicBezTo>
                  <a:cubicBezTo>
                    <a:pt x="621" y="46212"/>
                    <a:pt x="488" y="46867"/>
                    <a:pt x="400" y="47442"/>
                  </a:cubicBezTo>
                  <a:cubicBezTo>
                    <a:pt x="301" y="48013"/>
                    <a:pt x="226" y="48504"/>
                    <a:pt x="167" y="48902"/>
                  </a:cubicBezTo>
                  <a:cubicBezTo>
                    <a:pt x="104" y="49299"/>
                    <a:pt x="68" y="49610"/>
                    <a:pt x="42" y="49817"/>
                  </a:cubicBezTo>
                  <a:cubicBezTo>
                    <a:pt x="15" y="50024"/>
                    <a:pt x="1" y="50131"/>
                    <a:pt x="1" y="50131"/>
                  </a:cubicBezTo>
                  <a:lnTo>
                    <a:pt x="202" y="49885"/>
                  </a:lnTo>
                  <a:cubicBezTo>
                    <a:pt x="332" y="49722"/>
                    <a:pt x="535" y="49484"/>
                    <a:pt x="779" y="49167"/>
                  </a:cubicBezTo>
                  <a:cubicBezTo>
                    <a:pt x="1281" y="48539"/>
                    <a:pt x="1987" y="47586"/>
                    <a:pt x="2885" y="46416"/>
                  </a:cubicBezTo>
                  <a:cubicBezTo>
                    <a:pt x="3763" y="45246"/>
                    <a:pt x="4829" y="43828"/>
                    <a:pt x="6052" y="42201"/>
                  </a:cubicBezTo>
                  <a:cubicBezTo>
                    <a:pt x="6687" y="41414"/>
                    <a:pt x="7315" y="40558"/>
                    <a:pt x="8002" y="39680"/>
                  </a:cubicBezTo>
                  <a:cubicBezTo>
                    <a:pt x="8723" y="38828"/>
                    <a:pt x="9419" y="37898"/>
                    <a:pt x="10199" y="36988"/>
                  </a:cubicBezTo>
                  <a:cubicBezTo>
                    <a:pt x="10986" y="36082"/>
                    <a:pt x="11764" y="35118"/>
                    <a:pt x="12638" y="34208"/>
                  </a:cubicBezTo>
                  <a:lnTo>
                    <a:pt x="13282" y="33503"/>
                  </a:lnTo>
                  <a:cubicBezTo>
                    <a:pt x="13492" y="33264"/>
                    <a:pt x="13709" y="33027"/>
                    <a:pt x="13945" y="32807"/>
                  </a:cubicBezTo>
                  <a:cubicBezTo>
                    <a:pt x="14405" y="32356"/>
                    <a:pt x="14861" y="31894"/>
                    <a:pt x="15322" y="31428"/>
                  </a:cubicBezTo>
                  <a:cubicBezTo>
                    <a:pt x="17228" y="29633"/>
                    <a:pt x="19268" y="27869"/>
                    <a:pt x="21527" y="26330"/>
                  </a:cubicBezTo>
                  <a:cubicBezTo>
                    <a:pt x="23800" y="24806"/>
                    <a:pt x="26249" y="23458"/>
                    <a:pt x="28851" y="22283"/>
                  </a:cubicBezTo>
                  <a:cubicBezTo>
                    <a:pt x="30202" y="21774"/>
                    <a:pt x="31506" y="21176"/>
                    <a:pt x="32923" y="20751"/>
                  </a:cubicBezTo>
                  <a:lnTo>
                    <a:pt x="33967" y="20399"/>
                  </a:lnTo>
                  <a:lnTo>
                    <a:pt x="34450" y="20232"/>
                  </a:lnTo>
                  <a:lnTo>
                    <a:pt x="34450" y="20232"/>
                  </a:lnTo>
                  <a:lnTo>
                    <a:pt x="34455" y="20231"/>
                  </a:lnTo>
                  <a:lnTo>
                    <a:pt x="34530" y="20209"/>
                  </a:lnTo>
                  <a:lnTo>
                    <a:pt x="34678" y="20165"/>
                  </a:lnTo>
                  <a:lnTo>
                    <a:pt x="34978" y="20080"/>
                  </a:lnTo>
                  <a:lnTo>
                    <a:pt x="35575" y="19906"/>
                  </a:lnTo>
                  <a:cubicBezTo>
                    <a:pt x="35776" y="19847"/>
                    <a:pt x="35982" y="19785"/>
                    <a:pt x="36131" y="19754"/>
                  </a:cubicBezTo>
                  <a:lnTo>
                    <a:pt x="37113" y="19510"/>
                  </a:lnTo>
                  <a:cubicBezTo>
                    <a:pt x="39968" y="18824"/>
                    <a:pt x="43065" y="18300"/>
                    <a:pt x="46193" y="17814"/>
                  </a:cubicBezTo>
                  <a:cubicBezTo>
                    <a:pt x="49318" y="17326"/>
                    <a:pt x="52502" y="16852"/>
                    <a:pt x="55612" y="16298"/>
                  </a:cubicBezTo>
                  <a:cubicBezTo>
                    <a:pt x="58727" y="15744"/>
                    <a:pt x="61786" y="15097"/>
                    <a:pt x="64679" y="14304"/>
                  </a:cubicBezTo>
                  <a:cubicBezTo>
                    <a:pt x="67571" y="13517"/>
                    <a:pt x="70303" y="12566"/>
                    <a:pt x="72750" y="11459"/>
                  </a:cubicBezTo>
                  <a:cubicBezTo>
                    <a:pt x="75200" y="10361"/>
                    <a:pt x="77351" y="9092"/>
                    <a:pt x="79124" y="7800"/>
                  </a:cubicBezTo>
                  <a:cubicBezTo>
                    <a:pt x="80655" y="6694"/>
                    <a:pt x="82052" y="5416"/>
                    <a:pt x="83290" y="3990"/>
                  </a:cubicBezTo>
                  <a:cubicBezTo>
                    <a:pt x="83537" y="3693"/>
                    <a:pt x="83771" y="3412"/>
                    <a:pt x="83991" y="3147"/>
                  </a:cubicBezTo>
                  <a:cubicBezTo>
                    <a:pt x="84208" y="2883"/>
                    <a:pt x="84382" y="2602"/>
                    <a:pt x="84556" y="2361"/>
                  </a:cubicBezTo>
                  <a:cubicBezTo>
                    <a:pt x="84724" y="2118"/>
                    <a:pt x="84881" y="1889"/>
                    <a:pt x="85023" y="1684"/>
                  </a:cubicBezTo>
                  <a:cubicBezTo>
                    <a:pt x="85164" y="1480"/>
                    <a:pt x="85269" y="1268"/>
                    <a:pt x="85374" y="1093"/>
                  </a:cubicBezTo>
                  <a:cubicBezTo>
                    <a:pt x="85577" y="741"/>
                    <a:pt x="85723" y="463"/>
                    <a:pt x="85821" y="279"/>
                  </a:cubicBezTo>
                  <a:cubicBezTo>
                    <a:pt x="85917" y="96"/>
                    <a:pt x="85969" y="1"/>
                    <a:pt x="85969" y="1"/>
                  </a:cubicBezTo>
                  <a:close/>
                </a:path>
              </a:pathLst>
            </a:custGeom>
            <a:solidFill>
              <a:srgbClr val="DCF3F9">
                <a:alpha val="2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2"/>
          <p:cNvSpPr txBox="1">
            <a:spLocks noGrp="1"/>
          </p:cNvSpPr>
          <p:nvPr>
            <p:ph type="ctrTitle"/>
          </p:nvPr>
        </p:nvSpPr>
        <p:spPr>
          <a:xfrm>
            <a:off x="1830900" y="1725947"/>
            <a:ext cx="5482200" cy="13275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chemeClr val="lt1"/>
              </a:buClr>
              <a:buSzPts val="5200"/>
              <a:buNone/>
              <a:defRPr sz="5200">
                <a:solidFill>
                  <a:schemeClr val="lt1"/>
                </a:solidFill>
              </a:defRPr>
            </a:lvl1pPr>
            <a:lvl2pPr lvl="1" algn="ctr">
              <a:lnSpc>
                <a:spcPct val="80000"/>
              </a:lnSpc>
              <a:spcBef>
                <a:spcPts val="0"/>
              </a:spcBef>
              <a:spcAft>
                <a:spcPts val="0"/>
              </a:spcAft>
              <a:buClr>
                <a:schemeClr val="lt1"/>
              </a:buClr>
              <a:buSzPts val="5200"/>
              <a:buNone/>
              <a:defRPr sz="5200">
                <a:solidFill>
                  <a:schemeClr val="lt1"/>
                </a:solidFill>
              </a:defRPr>
            </a:lvl2pPr>
            <a:lvl3pPr lvl="2" algn="ctr">
              <a:lnSpc>
                <a:spcPct val="80000"/>
              </a:lnSpc>
              <a:spcBef>
                <a:spcPts val="0"/>
              </a:spcBef>
              <a:spcAft>
                <a:spcPts val="0"/>
              </a:spcAft>
              <a:buClr>
                <a:schemeClr val="lt1"/>
              </a:buClr>
              <a:buSzPts val="5200"/>
              <a:buNone/>
              <a:defRPr sz="5200">
                <a:solidFill>
                  <a:schemeClr val="lt1"/>
                </a:solidFill>
              </a:defRPr>
            </a:lvl3pPr>
            <a:lvl4pPr lvl="3" algn="ctr">
              <a:lnSpc>
                <a:spcPct val="80000"/>
              </a:lnSpc>
              <a:spcBef>
                <a:spcPts val="0"/>
              </a:spcBef>
              <a:spcAft>
                <a:spcPts val="0"/>
              </a:spcAft>
              <a:buClr>
                <a:schemeClr val="lt1"/>
              </a:buClr>
              <a:buSzPts val="5200"/>
              <a:buNone/>
              <a:defRPr sz="5200">
                <a:solidFill>
                  <a:schemeClr val="lt1"/>
                </a:solidFill>
              </a:defRPr>
            </a:lvl4pPr>
            <a:lvl5pPr lvl="4" algn="ctr">
              <a:lnSpc>
                <a:spcPct val="80000"/>
              </a:lnSpc>
              <a:spcBef>
                <a:spcPts val="0"/>
              </a:spcBef>
              <a:spcAft>
                <a:spcPts val="0"/>
              </a:spcAft>
              <a:buClr>
                <a:schemeClr val="lt1"/>
              </a:buClr>
              <a:buSzPts val="5200"/>
              <a:buNone/>
              <a:defRPr sz="5200">
                <a:solidFill>
                  <a:schemeClr val="lt1"/>
                </a:solidFill>
              </a:defRPr>
            </a:lvl5pPr>
            <a:lvl6pPr lvl="5" algn="ctr">
              <a:lnSpc>
                <a:spcPct val="80000"/>
              </a:lnSpc>
              <a:spcBef>
                <a:spcPts val="0"/>
              </a:spcBef>
              <a:spcAft>
                <a:spcPts val="0"/>
              </a:spcAft>
              <a:buClr>
                <a:schemeClr val="lt1"/>
              </a:buClr>
              <a:buSzPts val="5200"/>
              <a:buNone/>
              <a:defRPr sz="5200">
                <a:solidFill>
                  <a:schemeClr val="lt1"/>
                </a:solidFill>
              </a:defRPr>
            </a:lvl6pPr>
            <a:lvl7pPr lvl="6" algn="ctr">
              <a:lnSpc>
                <a:spcPct val="80000"/>
              </a:lnSpc>
              <a:spcBef>
                <a:spcPts val="0"/>
              </a:spcBef>
              <a:spcAft>
                <a:spcPts val="0"/>
              </a:spcAft>
              <a:buClr>
                <a:schemeClr val="lt1"/>
              </a:buClr>
              <a:buSzPts val="5200"/>
              <a:buNone/>
              <a:defRPr sz="5200">
                <a:solidFill>
                  <a:schemeClr val="lt1"/>
                </a:solidFill>
              </a:defRPr>
            </a:lvl7pPr>
            <a:lvl8pPr lvl="7" algn="ctr">
              <a:lnSpc>
                <a:spcPct val="80000"/>
              </a:lnSpc>
              <a:spcBef>
                <a:spcPts val="0"/>
              </a:spcBef>
              <a:spcAft>
                <a:spcPts val="0"/>
              </a:spcAft>
              <a:buClr>
                <a:schemeClr val="lt1"/>
              </a:buClr>
              <a:buSzPts val="5200"/>
              <a:buNone/>
              <a:defRPr sz="5200">
                <a:solidFill>
                  <a:schemeClr val="lt1"/>
                </a:solidFill>
              </a:defRPr>
            </a:lvl8pPr>
            <a:lvl9pPr lvl="8" algn="ctr">
              <a:lnSpc>
                <a:spcPct val="80000"/>
              </a:lnSpc>
              <a:spcBef>
                <a:spcPts val="0"/>
              </a:spcBef>
              <a:spcAft>
                <a:spcPts val="0"/>
              </a:spcAft>
              <a:buClr>
                <a:schemeClr val="lt1"/>
              </a:buClr>
              <a:buSzPts val="5200"/>
              <a:buNone/>
              <a:defRPr sz="5200">
                <a:solidFill>
                  <a:schemeClr val="lt1"/>
                </a:solidFill>
              </a:defRPr>
            </a:lvl9pPr>
          </a:lstStyle>
          <a:p>
            <a:endParaRPr/>
          </a:p>
        </p:txBody>
      </p:sp>
      <p:sp>
        <p:nvSpPr>
          <p:cNvPr id="28" name="Google Shape;28;p2"/>
          <p:cNvSpPr txBox="1">
            <a:spLocks noGrp="1"/>
          </p:cNvSpPr>
          <p:nvPr>
            <p:ph type="subTitle" idx="1"/>
          </p:nvPr>
        </p:nvSpPr>
        <p:spPr>
          <a:xfrm>
            <a:off x="3286200" y="2971422"/>
            <a:ext cx="2571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800"/>
              <a:buNone/>
              <a:defRPr>
                <a:solidFill>
                  <a:schemeClr val="lt1"/>
                </a:solidFill>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2"/>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311700" y="1258525"/>
            <a:ext cx="8520600" cy="19635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9600"/>
              <a:buNone/>
              <a:defRPr sz="9600">
                <a:solidFill>
                  <a:schemeClr val="lt1"/>
                </a:solidFill>
              </a:defRPr>
            </a:lvl1pPr>
            <a:lvl2pPr lvl="1" algn="ctr">
              <a:spcBef>
                <a:spcPts val="0"/>
              </a:spcBef>
              <a:spcAft>
                <a:spcPts val="0"/>
              </a:spcAft>
              <a:buClr>
                <a:schemeClr val="lt1"/>
              </a:buClr>
              <a:buSzPts val="9600"/>
              <a:buNone/>
              <a:defRPr sz="9600">
                <a:solidFill>
                  <a:schemeClr val="lt1"/>
                </a:solidFill>
              </a:defRPr>
            </a:lvl2pPr>
            <a:lvl3pPr lvl="2" algn="ctr">
              <a:spcBef>
                <a:spcPts val="0"/>
              </a:spcBef>
              <a:spcAft>
                <a:spcPts val="0"/>
              </a:spcAft>
              <a:buClr>
                <a:schemeClr val="lt1"/>
              </a:buClr>
              <a:buSzPts val="9600"/>
              <a:buNone/>
              <a:defRPr sz="9600">
                <a:solidFill>
                  <a:schemeClr val="lt1"/>
                </a:solidFill>
              </a:defRPr>
            </a:lvl3pPr>
            <a:lvl4pPr lvl="3" algn="ctr">
              <a:spcBef>
                <a:spcPts val="0"/>
              </a:spcBef>
              <a:spcAft>
                <a:spcPts val="0"/>
              </a:spcAft>
              <a:buClr>
                <a:schemeClr val="lt1"/>
              </a:buClr>
              <a:buSzPts val="9600"/>
              <a:buNone/>
              <a:defRPr sz="9600">
                <a:solidFill>
                  <a:schemeClr val="lt1"/>
                </a:solidFill>
              </a:defRPr>
            </a:lvl4pPr>
            <a:lvl5pPr lvl="4" algn="ctr">
              <a:spcBef>
                <a:spcPts val="0"/>
              </a:spcBef>
              <a:spcAft>
                <a:spcPts val="0"/>
              </a:spcAft>
              <a:buClr>
                <a:schemeClr val="lt1"/>
              </a:buClr>
              <a:buSzPts val="9600"/>
              <a:buNone/>
              <a:defRPr sz="9600">
                <a:solidFill>
                  <a:schemeClr val="lt1"/>
                </a:solidFill>
              </a:defRPr>
            </a:lvl5pPr>
            <a:lvl6pPr lvl="5" algn="ctr">
              <a:spcBef>
                <a:spcPts val="0"/>
              </a:spcBef>
              <a:spcAft>
                <a:spcPts val="0"/>
              </a:spcAft>
              <a:buClr>
                <a:schemeClr val="lt1"/>
              </a:buClr>
              <a:buSzPts val="9600"/>
              <a:buNone/>
              <a:defRPr sz="9600">
                <a:solidFill>
                  <a:schemeClr val="lt1"/>
                </a:solidFill>
              </a:defRPr>
            </a:lvl6pPr>
            <a:lvl7pPr lvl="6" algn="ctr">
              <a:spcBef>
                <a:spcPts val="0"/>
              </a:spcBef>
              <a:spcAft>
                <a:spcPts val="0"/>
              </a:spcAft>
              <a:buClr>
                <a:schemeClr val="lt1"/>
              </a:buClr>
              <a:buSzPts val="9600"/>
              <a:buNone/>
              <a:defRPr sz="9600">
                <a:solidFill>
                  <a:schemeClr val="lt1"/>
                </a:solidFill>
              </a:defRPr>
            </a:lvl7pPr>
            <a:lvl8pPr lvl="7" algn="ctr">
              <a:spcBef>
                <a:spcPts val="0"/>
              </a:spcBef>
              <a:spcAft>
                <a:spcPts val="0"/>
              </a:spcAft>
              <a:buClr>
                <a:schemeClr val="lt1"/>
              </a:buClr>
              <a:buSzPts val="9600"/>
              <a:buNone/>
              <a:defRPr sz="9600">
                <a:solidFill>
                  <a:schemeClr val="lt1"/>
                </a:solidFill>
              </a:defRPr>
            </a:lvl8pPr>
            <a:lvl9pPr lvl="8" algn="ctr">
              <a:spcBef>
                <a:spcPts val="0"/>
              </a:spcBef>
              <a:spcAft>
                <a:spcPts val="0"/>
              </a:spcAft>
              <a:buClr>
                <a:schemeClr val="lt1"/>
              </a:buClr>
              <a:buSzPts val="9600"/>
              <a:buNone/>
              <a:defRPr sz="9600">
                <a:solidFill>
                  <a:schemeClr val="lt1"/>
                </a:solidFill>
              </a:defRPr>
            </a:lvl9pPr>
          </a:lstStyle>
          <a:p>
            <a:r>
              <a:t>xx%</a:t>
            </a:r>
          </a:p>
        </p:txBody>
      </p:sp>
      <p:sp>
        <p:nvSpPr>
          <p:cNvPr id="59" name="Google Shape;59;p11"/>
          <p:cNvSpPr txBox="1">
            <a:spLocks noGrp="1"/>
          </p:cNvSpPr>
          <p:nvPr>
            <p:ph type="body" idx="1"/>
          </p:nvPr>
        </p:nvSpPr>
        <p:spPr>
          <a:xfrm>
            <a:off x="311700" y="2923625"/>
            <a:ext cx="8520600" cy="1300800"/>
          </a:xfrm>
          <a:prstGeom prst="rect">
            <a:avLst/>
          </a:prstGeom>
        </p:spPr>
        <p:txBody>
          <a:bodyPr spcFirstLastPara="1" wrap="square" lIns="91425" tIns="91425" rIns="91425" bIns="91425" anchor="t" anchorCtr="0">
            <a:noAutofit/>
          </a:bodyPr>
          <a:lstStyle>
            <a:lvl1pPr marL="457200" lvl="0" indent="-342900" algn="ctr">
              <a:lnSpc>
                <a:spcPct val="100000"/>
              </a:lnSpc>
              <a:spcBef>
                <a:spcPts val="0"/>
              </a:spcBef>
              <a:spcAft>
                <a:spcPts val="0"/>
              </a:spcAft>
              <a:buClr>
                <a:schemeClr val="lt1"/>
              </a:buClr>
              <a:buSzPts val="1800"/>
              <a:buChar char="●"/>
              <a:defRPr>
                <a:solidFill>
                  <a:schemeClr val="lt1"/>
                </a:solidFill>
              </a:defRPr>
            </a:lvl1pPr>
            <a:lvl2pPr marL="914400" lvl="1" indent="-342900" algn="ctr">
              <a:lnSpc>
                <a:spcPct val="100000"/>
              </a:lnSpc>
              <a:spcBef>
                <a:spcPts val="1600"/>
              </a:spcBef>
              <a:spcAft>
                <a:spcPts val="0"/>
              </a:spcAft>
              <a:buClr>
                <a:schemeClr val="lt1"/>
              </a:buClr>
              <a:buSzPts val="1800"/>
              <a:buChar char="○"/>
              <a:defRPr sz="1800">
                <a:solidFill>
                  <a:schemeClr val="lt1"/>
                </a:solidFill>
              </a:defRPr>
            </a:lvl2pPr>
            <a:lvl3pPr marL="1371600" lvl="2" indent="-342900" algn="ctr">
              <a:lnSpc>
                <a:spcPct val="100000"/>
              </a:lnSpc>
              <a:spcBef>
                <a:spcPts val="1600"/>
              </a:spcBef>
              <a:spcAft>
                <a:spcPts val="0"/>
              </a:spcAft>
              <a:buClr>
                <a:schemeClr val="lt1"/>
              </a:buClr>
              <a:buSzPts val="1800"/>
              <a:buChar char="■"/>
              <a:defRPr sz="1800">
                <a:solidFill>
                  <a:schemeClr val="lt1"/>
                </a:solidFill>
              </a:defRPr>
            </a:lvl3pPr>
            <a:lvl4pPr marL="1828800" lvl="3" indent="-342900" algn="ctr">
              <a:lnSpc>
                <a:spcPct val="100000"/>
              </a:lnSpc>
              <a:spcBef>
                <a:spcPts val="1600"/>
              </a:spcBef>
              <a:spcAft>
                <a:spcPts val="0"/>
              </a:spcAft>
              <a:buClr>
                <a:schemeClr val="lt1"/>
              </a:buClr>
              <a:buSzPts val="1800"/>
              <a:buChar char="●"/>
              <a:defRPr sz="1800">
                <a:solidFill>
                  <a:schemeClr val="lt1"/>
                </a:solidFill>
              </a:defRPr>
            </a:lvl4pPr>
            <a:lvl5pPr marL="2286000" lvl="4" indent="-342900" algn="ctr">
              <a:lnSpc>
                <a:spcPct val="100000"/>
              </a:lnSpc>
              <a:spcBef>
                <a:spcPts val="1600"/>
              </a:spcBef>
              <a:spcAft>
                <a:spcPts val="0"/>
              </a:spcAft>
              <a:buClr>
                <a:schemeClr val="lt1"/>
              </a:buClr>
              <a:buSzPts val="1800"/>
              <a:buChar char="○"/>
              <a:defRPr sz="1800">
                <a:solidFill>
                  <a:schemeClr val="lt1"/>
                </a:solidFill>
              </a:defRPr>
            </a:lvl5pPr>
            <a:lvl6pPr marL="2743200" lvl="5" indent="-342900" algn="ctr">
              <a:lnSpc>
                <a:spcPct val="100000"/>
              </a:lnSpc>
              <a:spcBef>
                <a:spcPts val="1600"/>
              </a:spcBef>
              <a:spcAft>
                <a:spcPts val="0"/>
              </a:spcAft>
              <a:buClr>
                <a:schemeClr val="lt1"/>
              </a:buClr>
              <a:buSzPts val="1800"/>
              <a:buChar char="■"/>
              <a:defRPr sz="1800">
                <a:solidFill>
                  <a:schemeClr val="lt1"/>
                </a:solidFill>
              </a:defRPr>
            </a:lvl6pPr>
            <a:lvl7pPr marL="3200400" lvl="6" indent="-342900" algn="ctr">
              <a:lnSpc>
                <a:spcPct val="100000"/>
              </a:lnSpc>
              <a:spcBef>
                <a:spcPts val="1600"/>
              </a:spcBef>
              <a:spcAft>
                <a:spcPts val="0"/>
              </a:spcAft>
              <a:buClr>
                <a:schemeClr val="lt1"/>
              </a:buClr>
              <a:buSzPts val="1800"/>
              <a:buChar char="●"/>
              <a:defRPr sz="1800">
                <a:solidFill>
                  <a:schemeClr val="lt1"/>
                </a:solidFill>
              </a:defRPr>
            </a:lvl7pPr>
            <a:lvl8pPr marL="3657600" lvl="7" indent="-342900" algn="ctr">
              <a:lnSpc>
                <a:spcPct val="100000"/>
              </a:lnSpc>
              <a:spcBef>
                <a:spcPts val="1600"/>
              </a:spcBef>
              <a:spcAft>
                <a:spcPts val="0"/>
              </a:spcAft>
              <a:buClr>
                <a:schemeClr val="lt1"/>
              </a:buClr>
              <a:buSzPts val="1800"/>
              <a:buChar char="○"/>
              <a:defRPr sz="1800">
                <a:solidFill>
                  <a:schemeClr val="lt1"/>
                </a:solidFill>
              </a:defRPr>
            </a:lvl8pPr>
            <a:lvl9pPr marL="4114800" lvl="8" indent="-342900" algn="ctr">
              <a:lnSpc>
                <a:spcPct val="100000"/>
              </a:lnSpc>
              <a:spcBef>
                <a:spcPts val="1600"/>
              </a:spcBef>
              <a:spcAft>
                <a:spcPts val="1600"/>
              </a:spcAft>
              <a:buClr>
                <a:schemeClr val="lt1"/>
              </a:buClr>
              <a:buSzPts val="1800"/>
              <a:buChar char="■"/>
              <a:defRPr sz="1800">
                <a:solidFill>
                  <a:schemeClr val="lt1"/>
                </a:solidFill>
              </a:defRPr>
            </a:lvl9pPr>
          </a:lstStyle>
          <a:p>
            <a:endParaRPr/>
          </a:p>
        </p:txBody>
      </p:sp>
      <p:sp>
        <p:nvSpPr>
          <p:cNvPr id="60" name="Google Shape;60;p11"/>
          <p:cNvSpPr/>
          <p:nvPr/>
        </p:nvSpPr>
        <p:spPr>
          <a:xfrm rot="-5400000" flipH="1">
            <a:off x="-3562169" y="-1501756"/>
            <a:ext cx="7774946" cy="5515558"/>
          </a:xfrm>
          <a:custGeom>
            <a:avLst/>
            <a:gdLst/>
            <a:ahLst/>
            <a:cxnLst/>
            <a:rect l="l" t="t" r="r" b="b"/>
            <a:pathLst>
              <a:path w="55162" h="39132" extrusionOk="0">
                <a:moveTo>
                  <a:pt x="13223" y="0"/>
                </a:moveTo>
                <a:cubicBezTo>
                  <a:pt x="11368" y="4146"/>
                  <a:pt x="9084" y="8097"/>
                  <a:pt x="6841" y="12062"/>
                </a:cubicBezTo>
                <a:cubicBezTo>
                  <a:pt x="5137" y="15078"/>
                  <a:pt x="3462" y="18123"/>
                  <a:pt x="2095" y="21309"/>
                </a:cubicBezTo>
                <a:cubicBezTo>
                  <a:pt x="903" y="24082"/>
                  <a:pt x="1" y="27041"/>
                  <a:pt x="573" y="30086"/>
                </a:cubicBezTo>
                <a:cubicBezTo>
                  <a:pt x="1773" y="36482"/>
                  <a:pt x="7743" y="39131"/>
                  <a:pt x="13648" y="39131"/>
                </a:cubicBezTo>
                <a:cubicBezTo>
                  <a:pt x="15433" y="39131"/>
                  <a:pt x="17212" y="38889"/>
                  <a:pt x="18851" y="38436"/>
                </a:cubicBezTo>
                <a:cubicBezTo>
                  <a:pt x="26443" y="36337"/>
                  <a:pt x="30431" y="29177"/>
                  <a:pt x="36080" y="24335"/>
                </a:cubicBezTo>
                <a:cubicBezTo>
                  <a:pt x="39172" y="21686"/>
                  <a:pt x="42703" y="20047"/>
                  <a:pt x="46732" y="19375"/>
                </a:cubicBezTo>
                <a:cubicBezTo>
                  <a:pt x="48177" y="19133"/>
                  <a:pt x="49637" y="19012"/>
                  <a:pt x="51096" y="19012"/>
                </a:cubicBezTo>
                <a:cubicBezTo>
                  <a:pt x="52455" y="19012"/>
                  <a:pt x="53814" y="19117"/>
                  <a:pt x="55161" y="19327"/>
                </a:cubicBezTo>
                <a:lnTo>
                  <a:pt x="55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1"/>
          <p:cNvSpPr/>
          <p:nvPr/>
        </p:nvSpPr>
        <p:spPr>
          <a:xfrm rot="5400000" flipH="1">
            <a:off x="4947381" y="1129694"/>
            <a:ext cx="7774946" cy="5515558"/>
          </a:xfrm>
          <a:custGeom>
            <a:avLst/>
            <a:gdLst/>
            <a:ahLst/>
            <a:cxnLst/>
            <a:rect l="l" t="t" r="r" b="b"/>
            <a:pathLst>
              <a:path w="55162" h="39132" extrusionOk="0">
                <a:moveTo>
                  <a:pt x="13223" y="0"/>
                </a:moveTo>
                <a:cubicBezTo>
                  <a:pt x="11368" y="4146"/>
                  <a:pt x="9084" y="8097"/>
                  <a:pt x="6841" y="12062"/>
                </a:cubicBezTo>
                <a:cubicBezTo>
                  <a:pt x="5137" y="15078"/>
                  <a:pt x="3462" y="18123"/>
                  <a:pt x="2095" y="21309"/>
                </a:cubicBezTo>
                <a:cubicBezTo>
                  <a:pt x="903" y="24082"/>
                  <a:pt x="1" y="27041"/>
                  <a:pt x="573" y="30086"/>
                </a:cubicBezTo>
                <a:cubicBezTo>
                  <a:pt x="1773" y="36482"/>
                  <a:pt x="7743" y="39131"/>
                  <a:pt x="13648" y="39131"/>
                </a:cubicBezTo>
                <a:cubicBezTo>
                  <a:pt x="15433" y="39131"/>
                  <a:pt x="17212" y="38889"/>
                  <a:pt x="18851" y="38436"/>
                </a:cubicBezTo>
                <a:cubicBezTo>
                  <a:pt x="26443" y="36337"/>
                  <a:pt x="30431" y="29177"/>
                  <a:pt x="36080" y="24335"/>
                </a:cubicBezTo>
                <a:cubicBezTo>
                  <a:pt x="39172" y="21686"/>
                  <a:pt x="42703" y="20047"/>
                  <a:pt x="46732" y="19375"/>
                </a:cubicBezTo>
                <a:cubicBezTo>
                  <a:pt x="48177" y="19133"/>
                  <a:pt x="49637" y="19012"/>
                  <a:pt x="51096" y="19012"/>
                </a:cubicBezTo>
                <a:cubicBezTo>
                  <a:pt x="52455" y="19012"/>
                  <a:pt x="53814" y="19117"/>
                  <a:pt x="55161" y="19327"/>
                </a:cubicBezTo>
                <a:lnTo>
                  <a:pt x="55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63"/>
        <p:cNvGrpSpPr/>
        <p:nvPr/>
      </p:nvGrpSpPr>
      <p:grpSpPr>
        <a:xfrm>
          <a:off x="0" y="0"/>
          <a:ext cx="0" cy="0"/>
          <a:chOff x="0" y="0"/>
          <a:chExt cx="0" cy="0"/>
        </a:xfrm>
      </p:grpSpPr>
      <p:sp>
        <p:nvSpPr>
          <p:cNvPr id="64" name="Google Shape;64;p13"/>
          <p:cNvSpPr/>
          <p:nvPr/>
        </p:nvSpPr>
        <p:spPr>
          <a:xfrm rot="-5400000">
            <a:off x="5555966" y="1743945"/>
            <a:ext cx="5899737" cy="1519868"/>
          </a:xfrm>
          <a:custGeom>
            <a:avLst/>
            <a:gdLst/>
            <a:ahLst/>
            <a:cxnLst/>
            <a:rect l="l" t="t" r="r" b="b"/>
            <a:pathLst>
              <a:path w="168588" h="43431" extrusionOk="0">
                <a:moveTo>
                  <a:pt x="49995" y="1"/>
                </a:moveTo>
                <a:cubicBezTo>
                  <a:pt x="46084" y="1"/>
                  <a:pt x="41998" y="657"/>
                  <a:pt x="38409" y="2114"/>
                </a:cubicBezTo>
                <a:cubicBezTo>
                  <a:pt x="31181" y="5049"/>
                  <a:pt x="25937" y="11113"/>
                  <a:pt x="20309" y="16260"/>
                </a:cubicBezTo>
                <a:cubicBezTo>
                  <a:pt x="15158" y="20970"/>
                  <a:pt x="9197" y="25234"/>
                  <a:pt x="1971" y="25234"/>
                </a:cubicBezTo>
                <a:cubicBezTo>
                  <a:pt x="1750" y="25234"/>
                  <a:pt x="1528" y="25230"/>
                  <a:pt x="1304" y="25222"/>
                </a:cubicBezTo>
                <a:cubicBezTo>
                  <a:pt x="866" y="25206"/>
                  <a:pt x="432" y="25172"/>
                  <a:pt x="0" y="25128"/>
                </a:cubicBezTo>
                <a:lnTo>
                  <a:pt x="0" y="43431"/>
                </a:lnTo>
                <a:lnTo>
                  <a:pt x="168588" y="43431"/>
                </a:lnTo>
                <a:cubicBezTo>
                  <a:pt x="168388" y="42192"/>
                  <a:pt x="168146" y="40965"/>
                  <a:pt x="167861" y="39751"/>
                </a:cubicBezTo>
                <a:cubicBezTo>
                  <a:pt x="166693" y="34753"/>
                  <a:pt x="164850" y="29515"/>
                  <a:pt x="161418" y="25592"/>
                </a:cubicBezTo>
                <a:cubicBezTo>
                  <a:pt x="158528" y="22287"/>
                  <a:pt x="154629" y="20586"/>
                  <a:pt x="150265" y="20338"/>
                </a:cubicBezTo>
                <a:cubicBezTo>
                  <a:pt x="149737" y="20308"/>
                  <a:pt x="149208" y="20294"/>
                  <a:pt x="148679" y="20294"/>
                </a:cubicBezTo>
                <a:cubicBezTo>
                  <a:pt x="144519" y="20294"/>
                  <a:pt x="140361" y="21194"/>
                  <a:pt x="136434" y="22513"/>
                </a:cubicBezTo>
                <a:cubicBezTo>
                  <a:pt x="131781" y="24074"/>
                  <a:pt x="127559" y="26581"/>
                  <a:pt x="122964" y="28283"/>
                </a:cubicBezTo>
                <a:cubicBezTo>
                  <a:pt x="118210" y="30044"/>
                  <a:pt x="113210" y="31153"/>
                  <a:pt x="108126" y="31175"/>
                </a:cubicBezTo>
                <a:cubicBezTo>
                  <a:pt x="108057" y="31175"/>
                  <a:pt x="107987" y="31175"/>
                  <a:pt x="107918" y="31175"/>
                </a:cubicBezTo>
                <a:cubicBezTo>
                  <a:pt x="105391" y="31175"/>
                  <a:pt x="102868" y="30955"/>
                  <a:pt x="100377" y="30519"/>
                </a:cubicBezTo>
                <a:cubicBezTo>
                  <a:pt x="97996" y="30101"/>
                  <a:pt x="95673" y="29439"/>
                  <a:pt x="93289" y="29032"/>
                </a:cubicBezTo>
                <a:cubicBezTo>
                  <a:pt x="88881" y="28279"/>
                  <a:pt x="84227" y="27860"/>
                  <a:pt x="80143" y="25897"/>
                </a:cubicBezTo>
                <a:cubicBezTo>
                  <a:pt x="78237" y="24979"/>
                  <a:pt x="76451" y="23736"/>
                  <a:pt x="75118" y="22073"/>
                </a:cubicBezTo>
                <a:cubicBezTo>
                  <a:pt x="73711" y="20318"/>
                  <a:pt x="72669" y="18316"/>
                  <a:pt x="71692" y="16300"/>
                </a:cubicBezTo>
                <a:cubicBezTo>
                  <a:pt x="69604" y="11987"/>
                  <a:pt x="67612" y="7697"/>
                  <a:pt x="63820" y="4586"/>
                </a:cubicBezTo>
                <a:cubicBezTo>
                  <a:pt x="60349" y="1738"/>
                  <a:pt x="56047" y="242"/>
                  <a:pt x="51577" y="37"/>
                </a:cubicBezTo>
                <a:cubicBezTo>
                  <a:pt x="51054" y="13"/>
                  <a:pt x="50526" y="1"/>
                  <a:pt x="49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p:nvPr/>
        </p:nvSpPr>
        <p:spPr>
          <a:xfrm rot="-5400000" flipH="1">
            <a:off x="-575916" y="3546813"/>
            <a:ext cx="1930394" cy="1369424"/>
          </a:xfrm>
          <a:custGeom>
            <a:avLst/>
            <a:gdLst/>
            <a:ahLst/>
            <a:cxnLst/>
            <a:rect l="l" t="t" r="r" b="b"/>
            <a:pathLst>
              <a:path w="55162" h="39132" extrusionOk="0">
                <a:moveTo>
                  <a:pt x="13223" y="0"/>
                </a:moveTo>
                <a:cubicBezTo>
                  <a:pt x="11368" y="4146"/>
                  <a:pt x="9084" y="8097"/>
                  <a:pt x="6841" y="12062"/>
                </a:cubicBezTo>
                <a:cubicBezTo>
                  <a:pt x="5137" y="15078"/>
                  <a:pt x="3462" y="18123"/>
                  <a:pt x="2095" y="21309"/>
                </a:cubicBezTo>
                <a:cubicBezTo>
                  <a:pt x="903" y="24082"/>
                  <a:pt x="1" y="27041"/>
                  <a:pt x="573" y="30086"/>
                </a:cubicBezTo>
                <a:cubicBezTo>
                  <a:pt x="1773" y="36482"/>
                  <a:pt x="7743" y="39131"/>
                  <a:pt x="13648" y="39131"/>
                </a:cubicBezTo>
                <a:cubicBezTo>
                  <a:pt x="15433" y="39131"/>
                  <a:pt x="17212" y="38889"/>
                  <a:pt x="18851" y="38436"/>
                </a:cubicBezTo>
                <a:cubicBezTo>
                  <a:pt x="26443" y="36337"/>
                  <a:pt x="30431" y="29177"/>
                  <a:pt x="36080" y="24335"/>
                </a:cubicBezTo>
                <a:cubicBezTo>
                  <a:pt x="39172" y="21686"/>
                  <a:pt x="42703" y="20047"/>
                  <a:pt x="46732" y="19375"/>
                </a:cubicBezTo>
                <a:cubicBezTo>
                  <a:pt x="48177" y="19133"/>
                  <a:pt x="49637" y="19012"/>
                  <a:pt x="51096" y="19012"/>
                </a:cubicBezTo>
                <a:cubicBezTo>
                  <a:pt x="52455" y="19012"/>
                  <a:pt x="53814" y="19117"/>
                  <a:pt x="55161" y="19327"/>
                </a:cubicBezTo>
                <a:lnTo>
                  <a:pt x="551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p:nvPr/>
        </p:nvSpPr>
        <p:spPr>
          <a:xfrm rot="10800000">
            <a:off x="-163992" y="-134144"/>
            <a:ext cx="1576245" cy="1597207"/>
          </a:xfrm>
          <a:custGeom>
            <a:avLst/>
            <a:gdLst/>
            <a:ahLst/>
            <a:cxnLst/>
            <a:rect l="l" t="t" r="r" b="b"/>
            <a:pathLst>
              <a:path w="45042" h="45641" extrusionOk="0">
                <a:moveTo>
                  <a:pt x="45041" y="1"/>
                </a:moveTo>
                <a:cubicBezTo>
                  <a:pt x="41296" y="966"/>
                  <a:pt x="37440" y="1582"/>
                  <a:pt x="33605" y="2190"/>
                </a:cubicBezTo>
                <a:cubicBezTo>
                  <a:pt x="26205" y="3364"/>
                  <a:pt x="18510" y="4734"/>
                  <a:pt x="12389" y="9372"/>
                </a:cubicBezTo>
                <a:cubicBezTo>
                  <a:pt x="8729" y="12147"/>
                  <a:pt x="5649" y="15863"/>
                  <a:pt x="3680" y="20017"/>
                </a:cubicBezTo>
                <a:cubicBezTo>
                  <a:pt x="1712" y="24169"/>
                  <a:pt x="737" y="28708"/>
                  <a:pt x="350" y="33269"/>
                </a:cubicBezTo>
                <a:cubicBezTo>
                  <a:pt x="1" y="37395"/>
                  <a:pt x="68" y="41518"/>
                  <a:pt x="244" y="45641"/>
                </a:cubicBezTo>
                <a:lnTo>
                  <a:pt x="45041" y="45641"/>
                </a:lnTo>
                <a:lnTo>
                  <a:pt x="45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a:off x="295724" y="1674333"/>
            <a:ext cx="187134" cy="196910"/>
          </a:xfrm>
          <a:custGeom>
            <a:avLst/>
            <a:gdLst/>
            <a:ahLst/>
            <a:cxnLst/>
            <a:rect l="l" t="t" r="r" b="b"/>
            <a:pathLst>
              <a:path w="5532" h="5821" extrusionOk="0">
                <a:moveTo>
                  <a:pt x="2791" y="1"/>
                </a:moveTo>
                <a:lnTo>
                  <a:pt x="2129" y="2224"/>
                </a:lnTo>
                <a:lnTo>
                  <a:pt x="2129" y="2224"/>
                </a:lnTo>
                <a:cubicBezTo>
                  <a:pt x="957" y="2236"/>
                  <a:pt x="1" y="2261"/>
                  <a:pt x="1" y="2261"/>
                </a:cubicBezTo>
                <a:cubicBezTo>
                  <a:pt x="570" y="2754"/>
                  <a:pt x="1139" y="3203"/>
                  <a:pt x="1709" y="3636"/>
                </a:cubicBezTo>
                <a:lnTo>
                  <a:pt x="1709" y="3636"/>
                </a:lnTo>
                <a:lnTo>
                  <a:pt x="1059" y="5821"/>
                </a:lnTo>
                <a:cubicBezTo>
                  <a:pt x="1489" y="5421"/>
                  <a:pt x="2101" y="4913"/>
                  <a:pt x="2735" y="4407"/>
                </a:cubicBezTo>
                <a:lnTo>
                  <a:pt x="2735" y="4407"/>
                </a:lnTo>
                <a:cubicBezTo>
                  <a:pt x="3267" y="4804"/>
                  <a:pt x="3798" y="5203"/>
                  <a:pt x="4330" y="5628"/>
                </a:cubicBezTo>
                <a:cubicBezTo>
                  <a:pt x="4186" y="5055"/>
                  <a:pt x="3992" y="4324"/>
                  <a:pt x="3789" y="3580"/>
                </a:cubicBezTo>
                <a:lnTo>
                  <a:pt x="3789" y="3580"/>
                </a:lnTo>
                <a:cubicBezTo>
                  <a:pt x="4744" y="2842"/>
                  <a:pt x="5532" y="2261"/>
                  <a:pt x="5532" y="2261"/>
                </a:cubicBezTo>
                <a:cubicBezTo>
                  <a:pt x="4975" y="2230"/>
                  <a:pt x="4204" y="2219"/>
                  <a:pt x="3414" y="2218"/>
                </a:cubicBezTo>
                <a:lnTo>
                  <a:pt x="3414" y="2218"/>
                </a:lnTo>
                <a:cubicBezTo>
                  <a:pt x="3074" y="993"/>
                  <a:pt x="2791" y="1"/>
                  <a:pt x="27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p:nvPr/>
        </p:nvSpPr>
        <p:spPr>
          <a:xfrm>
            <a:off x="4343568" y="2850895"/>
            <a:ext cx="98472" cy="101685"/>
          </a:xfrm>
          <a:custGeom>
            <a:avLst/>
            <a:gdLst/>
            <a:ahLst/>
            <a:cxnLst/>
            <a:rect l="l" t="t" r="r" b="b"/>
            <a:pathLst>
              <a:path w="2911" h="3006" extrusionOk="0">
                <a:moveTo>
                  <a:pt x="1420" y="0"/>
                </a:moveTo>
                <a:cubicBezTo>
                  <a:pt x="1327" y="406"/>
                  <a:pt x="1221" y="786"/>
                  <a:pt x="1119" y="1161"/>
                </a:cubicBezTo>
                <a:lnTo>
                  <a:pt x="1119" y="1161"/>
                </a:lnTo>
                <a:cubicBezTo>
                  <a:pt x="744" y="1181"/>
                  <a:pt x="369" y="1208"/>
                  <a:pt x="0" y="1227"/>
                </a:cubicBezTo>
                <a:cubicBezTo>
                  <a:pt x="306" y="1475"/>
                  <a:pt x="608" y="1719"/>
                  <a:pt x="918" y="1956"/>
                </a:cubicBezTo>
                <a:lnTo>
                  <a:pt x="918" y="1956"/>
                </a:lnTo>
                <a:cubicBezTo>
                  <a:pt x="841" y="2295"/>
                  <a:pt x="779" y="2641"/>
                  <a:pt x="746" y="3006"/>
                </a:cubicBezTo>
                <a:cubicBezTo>
                  <a:pt x="977" y="2846"/>
                  <a:pt x="1251" y="2639"/>
                  <a:pt x="1536" y="2410"/>
                </a:cubicBezTo>
                <a:lnTo>
                  <a:pt x="1536" y="2410"/>
                </a:lnTo>
                <a:cubicBezTo>
                  <a:pt x="1819" y="2608"/>
                  <a:pt x="2114" y="2800"/>
                  <a:pt x="2429" y="2982"/>
                </a:cubicBezTo>
                <a:cubicBezTo>
                  <a:pt x="2298" y="2653"/>
                  <a:pt x="2172" y="2319"/>
                  <a:pt x="2051" y="1981"/>
                </a:cubicBezTo>
                <a:lnTo>
                  <a:pt x="2051" y="1981"/>
                </a:lnTo>
                <a:cubicBezTo>
                  <a:pt x="2366" y="1709"/>
                  <a:pt x="2668" y="1430"/>
                  <a:pt x="2911" y="1178"/>
                </a:cubicBezTo>
                <a:cubicBezTo>
                  <a:pt x="2615" y="1146"/>
                  <a:pt x="2314" y="1134"/>
                  <a:pt x="2012" y="1134"/>
                </a:cubicBezTo>
                <a:cubicBezTo>
                  <a:pt x="1930" y="1134"/>
                  <a:pt x="1847" y="1134"/>
                  <a:pt x="1765" y="1136"/>
                </a:cubicBezTo>
                <a:lnTo>
                  <a:pt x="1765" y="1136"/>
                </a:lnTo>
                <a:cubicBezTo>
                  <a:pt x="1643" y="759"/>
                  <a:pt x="1528" y="380"/>
                  <a:pt x="14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7522529" y="4599759"/>
            <a:ext cx="118024" cy="91571"/>
          </a:xfrm>
          <a:custGeom>
            <a:avLst/>
            <a:gdLst/>
            <a:ahLst/>
            <a:cxnLst/>
            <a:rect l="l" t="t" r="r" b="b"/>
            <a:pathLst>
              <a:path w="3489" h="2707" extrusionOk="0">
                <a:moveTo>
                  <a:pt x="1744" y="1"/>
                </a:moveTo>
                <a:cubicBezTo>
                  <a:pt x="0" y="1"/>
                  <a:pt x="0" y="2707"/>
                  <a:pt x="1744" y="2707"/>
                </a:cubicBezTo>
                <a:cubicBezTo>
                  <a:pt x="3489" y="2707"/>
                  <a:pt x="3489" y="1"/>
                  <a:pt x="17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5341043" y="495220"/>
            <a:ext cx="98472" cy="101685"/>
          </a:xfrm>
          <a:custGeom>
            <a:avLst/>
            <a:gdLst/>
            <a:ahLst/>
            <a:cxnLst/>
            <a:rect l="l" t="t" r="r" b="b"/>
            <a:pathLst>
              <a:path w="2911" h="3006" extrusionOk="0">
                <a:moveTo>
                  <a:pt x="1420" y="0"/>
                </a:moveTo>
                <a:cubicBezTo>
                  <a:pt x="1327" y="406"/>
                  <a:pt x="1221" y="786"/>
                  <a:pt x="1119" y="1161"/>
                </a:cubicBezTo>
                <a:lnTo>
                  <a:pt x="1119" y="1161"/>
                </a:lnTo>
                <a:cubicBezTo>
                  <a:pt x="744" y="1181"/>
                  <a:pt x="369" y="1208"/>
                  <a:pt x="0" y="1227"/>
                </a:cubicBezTo>
                <a:cubicBezTo>
                  <a:pt x="306" y="1475"/>
                  <a:pt x="608" y="1719"/>
                  <a:pt x="918" y="1956"/>
                </a:cubicBezTo>
                <a:lnTo>
                  <a:pt x="918" y="1956"/>
                </a:lnTo>
                <a:cubicBezTo>
                  <a:pt x="841" y="2295"/>
                  <a:pt x="779" y="2641"/>
                  <a:pt x="746" y="3006"/>
                </a:cubicBezTo>
                <a:cubicBezTo>
                  <a:pt x="977" y="2846"/>
                  <a:pt x="1251" y="2639"/>
                  <a:pt x="1536" y="2410"/>
                </a:cubicBezTo>
                <a:lnTo>
                  <a:pt x="1536" y="2410"/>
                </a:lnTo>
                <a:cubicBezTo>
                  <a:pt x="1819" y="2608"/>
                  <a:pt x="2114" y="2800"/>
                  <a:pt x="2429" y="2982"/>
                </a:cubicBezTo>
                <a:cubicBezTo>
                  <a:pt x="2298" y="2653"/>
                  <a:pt x="2172" y="2319"/>
                  <a:pt x="2051" y="1981"/>
                </a:cubicBezTo>
                <a:lnTo>
                  <a:pt x="2051" y="1981"/>
                </a:lnTo>
                <a:cubicBezTo>
                  <a:pt x="2366" y="1709"/>
                  <a:pt x="2668" y="1430"/>
                  <a:pt x="2911" y="1178"/>
                </a:cubicBezTo>
                <a:cubicBezTo>
                  <a:pt x="2615" y="1146"/>
                  <a:pt x="2314" y="1134"/>
                  <a:pt x="2012" y="1134"/>
                </a:cubicBezTo>
                <a:cubicBezTo>
                  <a:pt x="1930" y="1134"/>
                  <a:pt x="1847" y="1134"/>
                  <a:pt x="1765" y="1136"/>
                </a:cubicBezTo>
                <a:lnTo>
                  <a:pt x="1765" y="1136"/>
                </a:lnTo>
                <a:cubicBezTo>
                  <a:pt x="1643" y="759"/>
                  <a:pt x="1528" y="380"/>
                  <a:pt x="14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7868179" y="1911884"/>
            <a:ext cx="118024" cy="91571"/>
          </a:xfrm>
          <a:custGeom>
            <a:avLst/>
            <a:gdLst/>
            <a:ahLst/>
            <a:cxnLst/>
            <a:rect l="l" t="t" r="r" b="b"/>
            <a:pathLst>
              <a:path w="3489" h="2707" extrusionOk="0">
                <a:moveTo>
                  <a:pt x="1744" y="1"/>
                </a:moveTo>
                <a:cubicBezTo>
                  <a:pt x="0" y="1"/>
                  <a:pt x="0" y="2707"/>
                  <a:pt x="1744" y="2707"/>
                </a:cubicBezTo>
                <a:cubicBezTo>
                  <a:pt x="3489" y="2707"/>
                  <a:pt x="3489" y="1"/>
                  <a:pt x="17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txBox="1">
            <a:spLocks noGrp="1"/>
          </p:cNvSpPr>
          <p:nvPr>
            <p:ph type="title"/>
          </p:nvPr>
        </p:nvSpPr>
        <p:spPr>
          <a:xfrm>
            <a:off x="1503455" y="1310675"/>
            <a:ext cx="26772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3" name="Google Shape;73;p13"/>
          <p:cNvSpPr txBox="1">
            <a:spLocks noGrp="1"/>
          </p:cNvSpPr>
          <p:nvPr>
            <p:ph type="subTitle" idx="1"/>
          </p:nvPr>
        </p:nvSpPr>
        <p:spPr>
          <a:xfrm>
            <a:off x="1503455" y="1838650"/>
            <a:ext cx="2677200" cy="89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4" name="Google Shape;74;p13"/>
          <p:cNvSpPr txBox="1">
            <a:spLocks noGrp="1"/>
          </p:cNvSpPr>
          <p:nvPr>
            <p:ph type="title" idx="2" hasCustomPrompt="1"/>
          </p:nvPr>
        </p:nvSpPr>
        <p:spPr>
          <a:xfrm>
            <a:off x="1881150" y="572375"/>
            <a:ext cx="1921800" cy="89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75" name="Google Shape;75;p13"/>
          <p:cNvSpPr txBox="1">
            <a:spLocks noGrp="1"/>
          </p:cNvSpPr>
          <p:nvPr>
            <p:ph type="title" idx="3"/>
          </p:nvPr>
        </p:nvSpPr>
        <p:spPr>
          <a:xfrm>
            <a:off x="4963355" y="1310675"/>
            <a:ext cx="26772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6" name="Google Shape;76;p13"/>
          <p:cNvSpPr txBox="1">
            <a:spLocks noGrp="1"/>
          </p:cNvSpPr>
          <p:nvPr>
            <p:ph type="subTitle" idx="4"/>
          </p:nvPr>
        </p:nvSpPr>
        <p:spPr>
          <a:xfrm>
            <a:off x="4963355" y="1838650"/>
            <a:ext cx="2677200" cy="89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7" name="Google Shape;77;p13"/>
          <p:cNvSpPr txBox="1">
            <a:spLocks noGrp="1"/>
          </p:cNvSpPr>
          <p:nvPr>
            <p:ph type="title" idx="5" hasCustomPrompt="1"/>
          </p:nvPr>
        </p:nvSpPr>
        <p:spPr>
          <a:xfrm>
            <a:off x="5341050" y="572375"/>
            <a:ext cx="1921800" cy="89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78" name="Google Shape;78;p13"/>
          <p:cNvSpPr txBox="1">
            <a:spLocks noGrp="1"/>
          </p:cNvSpPr>
          <p:nvPr>
            <p:ph type="title" idx="6"/>
          </p:nvPr>
        </p:nvSpPr>
        <p:spPr>
          <a:xfrm>
            <a:off x="1503455" y="3363950"/>
            <a:ext cx="26772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9" name="Google Shape;79;p13"/>
          <p:cNvSpPr txBox="1">
            <a:spLocks noGrp="1"/>
          </p:cNvSpPr>
          <p:nvPr>
            <p:ph type="subTitle" idx="7"/>
          </p:nvPr>
        </p:nvSpPr>
        <p:spPr>
          <a:xfrm>
            <a:off x="1503450" y="3891925"/>
            <a:ext cx="2677200" cy="6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0" name="Google Shape;80;p13"/>
          <p:cNvSpPr txBox="1">
            <a:spLocks noGrp="1"/>
          </p:cNvSpPr>
          <p:nvPr>
            <p:ph type="title" idx="8" hasCustomPrompt="1"/>
          </p:nvPr>
        </p:nvSpPr>
        <p:spPr>
          <a:xfrm>
            <a:off x="1881150" y="2625650"/>
            <a:ext cx="1921800" cy="89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1" name="Google Shape;81;p13"/>
          <p:cNvSpPr txBox="1">
            <a:spLocks noGrp="1"/>
          </p:cNvSpPr>
          <p:nvPr>
            <p:ph type="title" idx="9"/>
          </p:nvPr>
        </p:nvSpPr>
        <p:spPr>
          <a:xfrm>
            <a:off x="4963355" y="3363950"/>
            <a:ext cx="26772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2" name="Google Shape;82;p13"/>
          <p:cNvSpPr txBox="1">
            <a:spLocks noGrp="1"/>
          </p:cNvSpPr>
          <p:nvPr>
            <p:ph type="subTitle" idx="13"/>
          </p:nvPr>
        </p:nvSpPr>
        <p:spPr>
          <a:xfrm>
            <a:off x="4963350" y="3891925"/>
            <a:ext cx="2677200" cy="6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3" name="Google Shape;83;p13"/>
          <p:cNvSpPr txBox="1">
            <a:spLocks noGrp="1"/>
          </p:cNvSpPr>
          <p:nvPr>
            <p:ph type="title" idx="14" hasCustomPrompt="1"/>
          </p:nvPr>
        </p:nvSpPr>
        <p:spPr>
          <a:xfrm>
            <a:off x="5341050" y="2625650"/>
            <a:ext cx="1921800" cy="89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ext">
  <p:cSld name="ONE_COLUMN_TEXT_1">
    <p:bg>
      <p:bgPr>
        <a:solidFill>
          <a:schemeClr val="lt2"/>
        </a:solidFill>
        <a:effectLst/>
      </p:bgPr>
    </p:bg>
    <p:spTree>
      <p:nvGrpSpPr>
        <p:cNvPr id="1" name="Shape 84"/>
        <p:cNvGrpSpPr/>
        <p:nvPr/>
      </p:nvGrpSpPr>
      <p:grpSpPr>
        <a:xfrm>
          <a:off x="0" y="0"/>
          <a:ext cx="0" cy="0"/>
          <a:chOff x="0" y="0"/>
          <a:chExt cx="0" cy="0"/>
        </a:xfrm>
      </p:grpSpPr>
      <p:sp>
        <p:nvSpPr>
          <p:cNvPr id="85" name="Google Shape;85;p14"/>
          <p:cNvSpPr/>
          <p:nvPr/>
        </p:nvSpPr>
        <p:spPr>
          <a:xfrm>
            <a:off x="947163" y="663800"/>
            <a:ext cx="7249680" cy="5254388"/>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txBox="1">
            <a:spLocks noGrp="1"/>
          </p:cNvSpPr>
          <p:nvPr>
            <p:ph type="title"/>
          </p:nvPr>
        </p:nvSpPr>
        <p:spPr>
          <a:xfrm>
            <a:off x="3138000" y="1411025"/>
            <a:ext cx="2868000" cy="137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7" name="Google Shape;87;p14"/>
          <p:cNvSpPr txBox="1">
            <a:spLocks noGrp="1"/>
          </p:cNvSpPr>
          <p:nvPr>
            <p:ph type="body" idx="1"/>
          </p:nvPr>
        </p:nvSpPr>
        <p:spPr>
          <a:xfrm>
            <a:off x="2893200" y="2979050"/>
            <a:ext cx="3357600" cy="1895400"/>
          </a:xfrm>
          <a:prstGeom prst="rect">
            <a:avLst/>
          </a:prstGeom>
        </p:spPr>
        <p:txBody>
          <a:bodyPr spcFirstLastPara="1" wrap="square" lIns="91425" tIns="91425" rIns="91425" bIns="91425" anchor="t" anchorCtr="0">
            <a:noAutofit/>
          </a:bodyPr>
          <a:lstStyle>
            <a:lvl1pPr marL="457200" lvl="0" indent="-330200" algn="ctr" rtl="0">
              <a:lnSpc>
                <a:spcPct val="100000"/>
              </a:lnSpc>
              <a:spcBef>
                <a:spcPts val="0"/>
              </a:spcBef>
              <a:spcAft>
                <a:spcPts val="0"/>
              </a:spcAft>
              <a:buSzPts val="1600"/>
              <a:buChar char="●"/>
              <a:defRPr sz="1600"/>
            </a:lvl1pPr>
            <a:lvl2pPr marL="914400" lvl="1" indent="-330200" algn="ctr" rtl="0">
              <a:lnSpc>
                <a:spcPct val="100000"/>
              </a:lnSpc>
              <a:spcBef>
                <a:spcPts val="1600"/>
              </a:spcBef>
              <a:spcAft>
                <a:spcPts val="0"/>
              </a:spcAft>
              <a:buSzPts val="1600"/>
              <a:buChar char="○"/>
              <a:defRPr sz="1600"/>
            </a:lvl2pPr>
            <a:lvl3pPr marL="1371600" lvl="2" indent="-330200" algn="ctr" rtl="0">
              <a:lnSpc>
                <a:spcPct val="100000"/>
              </a:lnSpc>
              <a:spcBef>
                <a:spcPts val="1600"/>
              </a:spcBef>
              <a:spcAft>
                <a:spcPts val="0"/>
              </a:spcAft>
              <a:buSzPts val="1600"/>
              <a:buChar char="■"/>
              <a:defRPr sz="1600"/>
            </a:lvl3pPr>
            <a:lvl4pPr marL="1828800" lvl="3" indent="-330200" algn="ctr" rtl="0">
              <a:lnSpc>
                <a:spcPct val="100000"/>
              </a:lnSpc>
              <a:spcBef>
                <a:spcPts val="1600"/>
              </a:spcBef>
              <a:spcAft>
                <a:spcPts val="0"/>
              </a:spcAft>
              <a:buSzPts val="1600"/>
              <a:buChar char="●"/>
              <a:defRPr sz="1600"/>
            </a:lvl4pPr>
            <a:lvl5pPr marL="2286000" lvl="4" indent="-330200" algn="ctr" rtl="0">
              <a:lnSpc>
                <a:spcPct val="100000"/>
              </a:lnSpc>
              <a:spcBef>
                <a:spcPts val="1600"/>
              </a:spcBef>
              <a:spcAft>
                <a:spcPts val="0"/>
              </a:spcAft>
              <a:buSzPts val="1600"/>
              <a:buChar char="○"/>
              <a:defRPr sz="1600"/>
            </a:lvl5pPr>
            <a:lvl6pPr marL="2743200" lvl="5" indent="-330200" algn="ctr" rtl="0">
              <a:lnSpc>
                <a:spcPct val="100000"/>
              </a:lnSpc>
              <a:spcBef>
                <a:spcPts val="1600"/>
              </a:spcBef>
              <a:spcAft>
                <a:spcPts val="0"/>
              </a:spcAft>
              <a:buSzPts val="1600"/>
              <a:buChar char="■"/>
              <a:defRPr sz="1600"/>
            </a:lvl6pPr>
            <a:lvl7pPr marL="3200400" lvl="6" indent="-330200" algn="ctr" rtl="0">
              <a:lnSpc>
                <a:spcPct val="100000"/>
              </a:lnSpc>
              <a:spcBef>
                <a:spcPts val="1600"/>
              </a:spcBef>
              <a:spcAft>
                <a:spcPts val="0"/>
              </a:spcAft>
              <a:buSzPts val="1600"/>
              <a:buChar char="●"/>
              <a:defRPr sz="1600"/>
            </a:lvl7pPr>
            <a:lvl8pPr marL="3657600" lvl="7" indent="-330200" algn="ctr" rtl="0">
              <a:lnSpc>
                <a:spcPct val="100000"/>
              </a:lnSpc>
              <a:spcBef>
                <a:spcPts val="1600"/>
              </a:spcBef>
              <a:spcAft>
                <a:spcPts val="0"/>
              </a:spcAft>
              <a:buSzPts val="1600"/>
              <a:buChar char="○"/>
              <a:defRPr sz="1600"/>
            </a:lvl8pPr>
            <a:lvl9pPr marL="4114800" lvl="8" indent="-330200" algn="ctr" rtl="0">
              <a:lnSpc>
                <a:spcPct val="100000"/>
              </a:lnSpc>
              <a:spcBef>
                <a:spcPts val="1600"/>
              </a:spcBef>
              <a:spcAft>
                <a:spcPts val="1600"/>
              </a:spcAft>
              <a:buSzPts val="1600"/>
              <a:buChar char="■"/>
              <a:defRPr sz="1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SECTION_TITLE_AND_DESCRIPTION_2">
    <p:bg>
      <p:bgPr>
        <a:solidFill>
          <a:schemeClr val="lt2"/>
        </a:solidFill>
        <a:effectLst/>
      </p:bgPr>
    </p:bg>
    <p:spTree>
      <p:nvGrpSpPr>
        <p:cNvPr id="1" name="Shape 88"/>
        <p:cNvGrpSpPr/>
        <p:nvPr/>
      </p:nvGrpSpPr>
      <p:grpSpPr>
        <a:xfrm>
          <a:off x="0" y="0"/>
          <a:ext cx="0" cy="0"/>
          <a:chOff x="0" y="0"/>
          <a:chExt cx="0" cy="0"/>
        </a:xfrm>
      </p:grpSpPr>
      <p:sp>
        <p:nvSpPr>
          <p:cNvPr id="89" name="Google Shape;89;p15"/>
          <p:cNvSpPr txBox="1">
            <a:spLocks noGrp="1"/>
          </p:cNvSpPr>
          <p:nvPr>
            <p:ph type="title"/>
          </p:nvPr>
        </p:nvSpPr>
        <p:spPr>
          <a:xfrm>
            <a:off x="2549400" y="3424800"/>
            <a:ext cx="4045200" cy="1035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0" name="Google Shape;90;p15"/>
          <p:cNvSpPr txBox="1">
            <a:spLocks noGrp="1"/>
          </p:cNvSpPr>
          <p:nvPr>
            <p:ph type="subTitle" idx="1"/>
          </p:nvPr>
        </p:nvSpPr>
        <p:spPr>
          <a:xfrm>
            <a:off x="2229300" y="1319700"/>
            <a:ext cx="4685400" cy="19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2400"/>
              <a:buNone/>
              <a:defRPr sz="2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Four columns">
  <p:cSld name="SECTION_TITLE_AND_DESCRIPTION_1_1">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931955" y="1398725"/>
            <a:ext cx="2677200" cy="601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93" name="Google Shape;93;p16"/>
          <p:cNvSpPr txBox="1">
            <a:spLocks noGrp="1"/>
          </p:cNvSpPr>
          <p:nvPr>
            <p:ph type="subTitle" idx="1"/>
          </p:nvPr>
        </p:nvSpPr>
        <p:spPr>
          <a:xfrm>
            <a:off x="931950" y="1926700"/>
            <a:ext cx="2677200" cy="679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94" name="Google Shape;94;p16"/>
          <p:cNvSpPr txBox="1">
            <a:spLocks noGrp="1"/>
          </p:cNvSpPr>
          <p:nvPr>
            <p:ph type="title" idx="2"/>
          </p:nvPr>
        </p:nvSpPr>
        <p:spPr>
          <a:xfrm>
            <a:off x="5534855" y="1398725"/>
            <a:ext cx="2677200" cy="6012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95" name="Google Shape;95;p16"/>
          <p:cNvSpPr txBox="1">
            <a:spLocks noGrp="1"/>
          </p:cNvSpPr>
          <p:nvPr>
            <p:ph type="subTitle" idx="3"/>
          </p:nvPr>
        </p:nvSpPr>
        <p:spPr>
          <a:xfrm>
            <a:off x="5534850" y="1926700"/>
            <a:ext cx="2677200" cy="67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96" name="Google Shape;96;p16"/>
          <p:cNvSpPr txBox="1">
            <a:spLocks noGrp="1"/>
          </p:cNvSpPr>
          <p:nvPr>
            <p:ph type="title" idx="4"/>
          </p:nvPr>
        </p:nvSpPr>
        <p:spPr>
          <a:xfrm>
            <a:off x="931955" y="3071000"/>
            <a:ext cx="2677200" cy="601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SzPts val="2000"/>
              <a:buNone/>
              <a:defRPr sz="2000"/>
            </a:lvl2pPr>
            <a:lvl3pPr lvl="2" algn="r" rtl="0">
              <a:spcBef>
                <a:spcPts val="0"/>
              </a:spcBef>
              <a:spcAft>
                <a:spcPts val="0"/>
              </a:spcAft>
              <a:buSzPts val="2000"/>
              <a:buNone/>
              <a:defRPr sz="2000"/>
            </a:lvl3pPr>
            <a:lvl4pPr lvl="3" algn="r" rtl="0">
              <a:spcBef>
                <a:spcPts val="0"/>
              </a:spcBef>
              <a:spcAft>
                <a:spcPts val="0"/>
              </a:spcAft>
              <a:buSzPts val="2000"/>
              <a:buNone/>
              <a:defRPr sz="2000"/>
            </a:lvl4pPr>
            <a:lvl5pPr lvl="4" algn="r" rtl="0">
              <a:spcBef>
                <a:spcPts val="0"/>
              </a:spcBef>
              <a:spcAft>
                <a:spcPts val="0"/>
              </a:spcAft>
              <a:buSzPts val="2000"/>
              <a:buNone/>
              <a:defRPr sz="2000"/>
            </a:lvl5pPr>
            <a:lvl6pPr lvl="5" algn="r" rtl="0">
              <a:spcBef>
                <a:spcPts val="0"/>
              </a:spcBef>
              <a:spcAft>
                <a:spcPts val="0"/>
              </a:spcAft>
              <a:buSzPts val="2000"/>
              <a:buNone/>
              <a:defRPr sz="2000"/>
            </a:lvl6pPr>
            <a:lvl7pPr lvl="6" algn="r" rtl="0">
              <a:spcBef>
                <a:spcPts val="0"/>
              </a:spcBef>
              <a:spcAft>
                <a:spcPts val="0"/>
              </a:spcAft>
              <a:buSzPts val="2000"/>
              <a:buNone/>
              <a:defRPr sz="2000"/>
            </a:lvl7pPr>
            <a:lvl8pPr lvl="7" algn="r" rtl="0">
              <a:spcBef>
                <a:spcPts val="0"/>
              </a:spcBef>
              <a:spcAft>
                <a:spcPts val="0"/>
              </a:spcAft>
              <a:buSzPts val="2000"/>
              <a:buNone/>
              <a:defRPr sz="2000"/>
            </a:lvl8pPr>
            <a:lvl9pPr lvl="8" algn="r" rtl="0">
              <a:spcBef>
                <a:spcPts val="0"/>
              </a:spcBef>
              <a:spcAft>
                <a:spcPts val="0"/>
              </a:spcAft>
              <a:buSzPts val="2000"/>
              <a:buNone/>
              <a:defRPr sz="2000"/>
            </a:lvl9pPr>
          </a:lstStyle>
          <a:p>
            <a:endParaRPr/>
          </a:p>
        </p:txBody>
      </p:sp>
      <p:sp>
        <p:nvSpPr>
          <p:cNvPr id="97" name="Google Shape;97;p16"/>
          <p:cNvSpPr txBox="1">
            <a:spLocks noGrp="1"/>
          </p:cNvSpPr>
          <p:nvPr>
            <p:ph type="subTitle" idx="5"/>
          </p:nvPr>
        </p:nvSpPr>
        <p:spPr>
          <a:xfrm>
            <a:off x="931950" y="3598975"/>
            <a:ext cx="2677200" cy="679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98" name="Google Shape;98;p16"/>
          <p:cNvSpPr txBox="1">
            <a:spLocks noGrp="1"/>
          </p:cNvSpPr>
          <p:nvPr>
            <p:ph type="title" idx="6"/>
          </p:nvPr>
        </p:nvSpPr>
        <p:spPr>
          <a:xfrm>
            <a:off x="5534855" y="3071000"/>
            <a:ext cx="2677200" cy="6012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99" name="Google Shape;99;p16"/>
          <p:cNvSpPr txBox="1">
            <a:spLocks noGrp="1"/>
          </p:cNvSpPr>
          <p:nvPr>
            <p:ph type="subTitle" idx="7"/>
          </p:nvPr>
        </p:nvSpPr>
        <p:spPr>
          <a:xfrm>
            <a:off x="5534850" y="3598975"/>
            <a:ext cx="2677200" cy="67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00" name="Google Shape;100;p16"/>
          <p:cNvSpPr txBox="1">
            <a:spLocks noGrp="1"/>
          </p:cNvSpPr>
          <p:nvPr>
            <p:ph type="title" idx="8"/>
          </p:nvPr>
        </p:nvSpPr>
        <p:spPr>
          <a:xfrm>
            <a:off x="635425" y="403200"/>
            <a:ext cx="4478400" cy="886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_1">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804904" y="3032300"/>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03" name="Google Shape;103;p17"/>
          <p:cNvSpPr/>
          <p:nvPr/>
        </p:nvSpPr>
        <p:spPr>
          <a:xfrm rot="3029904">
            <a:off x="6033555" y="-2071884"/>
            <a:ext cx="4646966" cy="4321376"/>
          </a:xfrm>
          <a:custGeom>
            <a:avLst/>
            <a:gdLst/>
            <a:ahLst/>
            <a:cxnLst/>
            <a:rect l="l" t="t" r="r" b="b"/>
            <a:pathLst>
              <a:path w="223892" h="208205" extrusionOk="0">
                <a:moveTo>
                  <a:pt x="118680" y="0"/>
                </a:moveTo>
                <a:cubicBezTo>
                  <a:pt x="115987" y="0"/>
                  <a:pt x="113245" y="117"/>
                  <a:pt x="110461" y="368"/>
                </a:cubicBezTo>
                <a:cubicBezTo>
                  <a:pt x="67318" y="4246"/>
                  <a:pt x="55200" y="25089"/>
                  <a:pt x="41627" y="47872"/>
                </a:cubicBezTo>
                <a:cubicBezTo>
                  <a:pt x="30944" y="65804"/>
                  <a:pt x="25477" y="86906"/>
                  <a:pt x="18740" y="106507"/>
                </a:cubicBezTo>
                <a:cubicBezTo>
                  <a:pt x="12574" y="124454"/>
                  <a:pt x="1" y="142157"/>
                  <a:pt x="1861" y="161949"/>
                </a:cubicBezTo>
                <a:cubicBezTo>
                  <a:pt x="4214" y="186980"/>
                  <a:pt x="28839" y="203287"/>
                  <a:pt x="51777" y="207322"/>
                </a:cubicBezTo>
                <a:cubicBezTo>
                  <a:pt x="55202" y="207924"/>
                  <a:pt x="58484" y="208205"/>
                  <a:pt x="61645" y="208205"/>
                </a:cubicBezTo>
                <a:cubicBezTo>
                  <a:pt x="88027" y="208205"/>
                  <a:pt x="105935" y="188663"/>
                  <a:pt x="127504" y="173717"/>
                </a:cubicBezTo>
                <a:lnTo>
                  <a:pt x="127640" y="173622"/>
                </a:lnTo>
                <a:cubicBezTo>
                  <a:pt x="131136" y="171212"/>
                  <a:pt x="134752" y="168970"/>
                  <a:pt x="138576" y="167119"/>
                </a:cubicBezTo>
                <a:cubicBezTo>
                  <a:pt x="168631" y="152577"/>
                  <a:pt x="199655" y="165180"/>
                  <a:pt x="211773" y="130764"/>
                </a:cubicBezTo>
                <a:cubicBezTo>
                  <a:pt x="223892" y="96347"/>
                  <a:pt x="208380" y="48357"/>
                  <a:pt x="186567" y="24605"/>
                </a:cubicBezTo>
                <a:cubicBezTo>
                  <a:pt x="186567" y="24605"/>
                  <a:pt x="157721" y="0"/>
                  <a:pt x="118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7"/>
          <p:cNvSpPr txBox="1">
            <a:spLocks noGrp="1"/>
          </p:cNvSpPr>
          <p:nvPr>
            <p:ph type="subTitle" idx="1"/>
          </p:nvPr>
        </p:nvSpPr>
        <p:spPr>
          <a:xfrm>
            <a:off x="804900" y="3560275"/>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5" name="Google Shape;105;p17"/>
          <p:cNvSpPr txBox="1">
            <a:spLocks noGrp="1"/>
          </p:cNvSpPr>
          <p:nvPr>
            <p:ph type="title" idx="2"/>
          </p:nvPr>
        </p:nvSpPr>
        <p:spPr>
          <a:xfrm>
            <a:off x="635425" y="403200"/>
            <a:ext cx="3158700" cy="886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7"/>
          <p:cNvSpPr txBox="1">
            <a:spLocks noGrp="1"/>
          </p:cNvSpPr>
          <p:nvPr>
            <p:ph type="title" idx="3"/>
          </p:nvPr>
        </p:nvSpPr>
        <p:spPr>
          <a:xfrm>
            <a:off x="3406654" y="3032300"/>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07" name="Google Shape;107;p17"/>
          <p:cNvSpPr txBox="1">
            <a:spLocks noGrp="1"/>
          </p:cNvSpPr>
          <p:nvPr>
            <p:ph type="subTitle" idx="4"/>
          </p:nvPr>
        </p:nvSpPr>
        <p:spPr>
          <a:xfrm>
            <a:off x="3406650" y="3560275"/>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8" name="Google Shape;108;p17"/>
          <p:cNvSpPr txBox="1">
            <a:spLocks noGrp="1"/>
          </p:cNvSpPr>
          <p:nvPr>
            <p:ph type="title" idx="5"/>
          </p:nvPr>
        </p:nvSpPr>
        <p:spPr>
          <a:xfrm>
            <a:off x="6008404" y="3032300"/>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09" name="Google Shape;109;p17"/>
          <p:cNvSpPr txBox="1">
            <a:spLocks noGrp="1"/>
          </p:cNvSpPr>
          <p:nvPr>
            <p:ph type="subTitle" idx="6"/>
          </p:nvPr>
        </p:nvSpPr>
        <p:spPr>
          <a:xfrm>
            <a:off x="6008400" y="3560275"/>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numbers">
  <p:cSld name="BIG_NUMBER_1">
    <p:spTree>
      <p:nvGrpSpPr>
        <p:cNvPr id="1" name="Shape 110"/>
        <p:cNvGrpSpPr/>
        <p:nvPr/>
      </p:nvGrpSpPr>
      <p:grpSpPr>
        <a:xfrm>
          <a:off x="0" y="0"/>
          <a:ext cx="0" cy="0"/>
          <a:chOff x="0" y="0"/>
          <a:chExt cx="0" cy="0"/>
        </a:xfrm>
      </p:grpSpPr>
      <p:sp>
        <p:nvSpPr>
          <p:cNvPr id="111" name="Google Shape;111;p18"/>
          <p:cNvSpPr txBox="1">
            <a:spLocks noGrp="1"/>
          </p:cNvSpPr>
          <p:nvPr>
            <p:ph type="title" hasCustomPrompt="1"/>
          </p:nvPr>
        </p:nvSpPr>
        <p:spPr>
          <a:xfrm>
            <a:off x="773288" y="500275"/>
            <a:ext cx="3765600" cy="7833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112" name="Google Shape;112;p18"/>
          <p:cNvSpPr txBox="1">
            <a:spLocks noGrp="1"/>
          </p:cNvSpPr>
          <p:nvPr>
            <p:ph type="subTitle" idx="1"/>
          </p:nvPr>
        </p:nvSpPr>
        <p:spPr>
          <a:xfrm>
            <a:off x="773275" y="1164900"/>
            <a:ext cx="3439500" cy="67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3" name="Google Shape;113;p18"/>
          <p:cNvSpPr txBox="1">
            <a:spLocks noGrp="1"/>
          </p:cNvSpPr>
          <p:nvPr>
            <p:ph type="title" idx="2" hasCustomPrompt="1"/>
          </p:nvPr>
        </p:nvSpPr>
        <p:spPr>
          <a:xfrm>
            <a:off x="4605113" y="3451800"/>
            <a:ext cx="3765600" cy="783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r>
              <a:t>xx%</a:t>
            </a:r>
          </a:p>
        </p:txBody>
      </p:sp>
      <p:sp>
        <p:nvSpPr>
          <p:cNvPr id="114" name="Google Shape;114;p18"/>
          <p:cNvSpPr txBox="1">
            <a:spLocks noGrp="1"/>
          </p:cNvSpPr>
          <p:nvPr>
            <p:ph type="subTitle" idx="3"/>
          </p:nvPr>
        </p:nvSpPr>
        <p:spPr>
          <a:xfrm>
            <a:off x="4931200" y="4116425"/>
            <a:ext cx="3439500" cy="679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15" name="Google Shape;115;p18"/>
          <p:cNvSpPr txBox="1">
            <a:spLocks noGrp="1"/>
          </p:cNvSpPr>
          <p:nvPr>
            <p:ph type="title" idx="4" hasCustomPrompt="1"/>
          </p:nvPr>
        </p:nvSpPr>
        <p:spPr>
          <a:xfrm>
            <a:off x="2795250" y="1976025"/>
            <a:ext cx="3553500" cy="78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16" name="Google Shape;116;p18"/>
          <p:cNvSpPr txBox="1">
            <a:spLocks noGrp="1"/>
          </p:cNvSpPr>
          <p:nvPr>
            <p:ph type="subTitle" idx="5"/>
          </p:nvPr>
        </p:nvSpPr>
        <p:spPr>
          <a:xfrm>
            <a:off x="2852250" y="2640650"/>
            <a:ext cx="3439500" cy="67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7" name="Google Shape;117;p18"/>
          <p:cNvSpPr/>
          <p:nvPr/>
        </p:nvSpPr>
        <p:spPr>
          <a:xfrm rot="-1912953">
            <a:off x="6066914" y="-1729804"/>
            <a:ext cx="3922094" cy="4341405"/>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p:nvPr/>
        </p:nvSpPr>
        <p:spPr>
          <a:xfrm rot="8344467">
            <a:off x="-895351" y="2175661"/>
            <a:ext cx="3922108" cy="4341417"/>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lumns  ">
  <p:cSld name="SECTION_TITLE_AND_DESCRIPTION_1_1_1_1">
    <p:spTree>
      <p:nvGrpSpPr>
        <p:cNvPr id="1" name="Shape 119"/>
        <p:cNvGrpSpPr/>
        <p:nvPr/>
      </p:nvGrpSpPr>
      <p:grpSpPr>
        <a:xfrm>
          <a:off x="0" y="0"/>
          <a:ext cx="0" cy="0"/>
          <a:chOff x="0" y="0"/>
          <a:chExt cx="0" cy="0"/>
        </a:xfrm>
      </p:grpSpPr>
      <p:sp>
        <p:nvSpPr>
          <p:cNvPr id="120" name="Google Shape;120;p19"/>
          <p:cNvSpPr/>
          <p:nvPr/>
        </p:nvSpPr>
        <p:spPr>
          <a:xfrm rot="-5400000" flipH="1">
            <a:off x="-1195177" y="950627"/>
            <a:ext cx="7276144" cy="5161706"/>
          </a:xfrm>
          <a:custGeom>
            <a:avLst/>
            <a:gdLst/>
            <a:ahLst/>
            <a:cxnLst/>
            <a:rect l="l" t="t" r="r" b="b"/>
            <a:pathLst>
              <a:path w="55162" h="39132" extrusionOk="0">
                <a:moveTo>
                  <a:pt x="13223" y="0"/>
                </a:moveTo>
                <a:cubicBezTo>
                  <a:pt x="11368" y="4146"/>
                  <a:pt x="9084" y="8097"/>
                  <a:pt x="6841" y="12062"/>
                </a:cubicBezTo>
                <a:cubicBezTo>
                  <a:pt x="5137" y="15078"/>
                  <a:pt x="3462" y="18123"/>
                  <a:pt x="2095" y="21309"/>
                </a:cubicBezTo>
                <a:cubicBezTo>
                  <a:pt x="903" y="24082"/>
                  <a:pt x="1" y="27041"/>
                  <a:pt x="573" y="30086"/>
                </a:cubicBezTo>
                <a:cubicBezTo>
                  <a:pt x="1773" y="36482"/>
                  <a:pt x="7743" y="39131"/>
                  <a:pt x="13648" y="39131"/>
                </a:cubicBezTo>
                <a:cubicBezTo>
                  <a:pt x="15433" y="39131"/>
                  <a:pt x="17212" y="38889"/>
                  <a:pt x="18851" y="38436"/>
                </a:cubicBezTo>
                <a:cubicBezTo>
                  <a:pt x="26443" y="36337"/>
                  <a:pt x="30431" y="29177"/>
                  <a:pt x="36080" y="24335"/>
                </a:cubicBezTo>
                <a:cubicBezTo>
                  <a:pt x="39172" y="21686"/>
                  <a:pt x="42703" y="20047"/>
                  <a:pt x="46732" y="19375"/>
                </a:cubicBezTo>
                <a:cubicBezTo>
                  <a:pt x="48177" y="19133"/>
                  <a:pt x="49637" y="19012"/>
                  <a:pt x="51096" y="19012"/>
                </a:cubicBezTo>
                <a:cubicBezTo>
                  <a:pt x="52455" y="19012"/>
                  <a:pt x="53814" y="19117"/>
                  <a:pt x="55161" y="19327"/>
                </a:cubicBezTo>
                <a:lnTo>
                  <a:pt x="551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txBox="1">
            <a:spLocks noGrp="1"/>
          </p:cNvSpPr>
          <p:nvPr>
            <p:ph type="title"/>
          </p:nvPr>
        </p:nvSpPr>
        <p:spPr>
          <a:xfrm>
            <a:off x="1458079" y="2513550"/>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000"/>
              <a:buNone/>
              <a:defRPr sz="2000">
                <a:solidFill>
                  <a:schemeClr val="accent1"/>
                </a:solidFill>
              </a:defRPr>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122" name="Google Shape;122;p19"/>
          <p:cNvSpPr txBox="1">
            <a:spLocks noGrp="1"/>
          </p:cNvSpPr>
          <p:nvPr>
            <p:ph type="subTitle" idx="1"/>
          </p:nvPr>
        </p:nvSpPr>
        <p:spPr>
          <a:xfrm>
            <a:off x="1458075" y="3041525"/>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600"/>
              <a:buNone/>
              <a:defRPr sz="16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23" name="Google Shape;123;p19"/>
          <p:cNvSpPr txBox="1">
            <a:spLocks noGrp="1"/>
          </p:cNvSpPr>
          <p:nvPr>
            <p:ph type="title" idx="2"/>
          </p:nvPr>
        </p:nvSpPr>
        <p:spPr>
          <a:xfrm>
            <a:off x="5355229" y="2513550"/>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4" name="Google Shape;124;p19"/>
          <p:cNvSpPr txBox="1">
            <a:spLocks noGrp="1"/>
          </p:cNvSpPr>
          <p:nvPr>
            <p:ph type="subTitle" idx="3"/>
          </p:nvPr>
        </p:nvSpPr>
        <p:spPr>
          <a:xfrm>
            <a:off x="5355225" y="3041525"/>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p:cSld name="TITLE_ONLY_1">
    <p:bg>
      <p:bgPr>
        <a:solidFill>
          <a:schemeClr val="lt2"/>
        </a:solidFill>
        <a:effectLst/>
      </p:bgPr>
    </p:bg>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3"/>
          <p:cNvSpPr txBox="1">
            <a:spLocks noGrp="1"/>
          </p:cNvSpPr>
          <p:nvPr>
            <p:ph type="title"/>
          </p:nvPr>
        </p:nvSpPr>
        <p:spPr>
          <a:xfrm>
            <a:off x="3905176" y="1944000"/>
            <a:ext cx="4759800" cy="1407900"/>
          </a:xfrm>
          <a:prstGeom prst="rect">
            <a:avLst/>
          </a:prstGeom>
        </p:spPr>
        <p:txBody>
          <a:bodyPr spcFirstLastPara="1" wrap="square" lIns="91425" tIns="91425" rIns="91425" bIns="91425" anchor="ctr" anchorCtr="0">
            <a:noAutofit/>
          </a:bodyPr>
          <a:lstStyle>
            <a:lvl1pPr lvl="0">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a:endParaRPr/>
          </a:p>
        </p:txBody>
      </p:sp>
      <p:sp>
        <p:nvSpPr>
          <p:cNvPr id="31" name="Google Shape;31;p3"/>
          <p:cNvSpPr/>
          <p:nvPr/>
        </p:nvSpPr>
        <p:spPr>
          <a:xfrm rot="-5400000" flipH="1">
            <a:off x="-2161944" y="-804506"/>
            <a:ext cx="7098522" cy="5035701"/>
          </a:xfrm>
          <a:custGeom>
            <a:avLst/>
            <a:gdLst/>
            <a:ahLst/>
            <a:cxnLst/>
            <a:rect l="l" t="t" r="r" b="b"/>
            <a:pathLst>
              <a:path w="55162" h="39132" extrusionOk="0">
                <a:moveTo>
                  <a:pt x="13223" y="0"/>
                </a:moveTo>
                <a:cubicBezTo>
                  <a:pt x="11368" y="4146"/>
                  <a:pt x="9084" y="8097"/>
                  <a:pt x="6841" y="12062"/>
                </a:cubicBezTo>
                <a:cubicBezTo>
                  <a:pt x="5137" y="15078"/>
                  <a:pt x="3462" y="18123"/>
                  <a:pt x="2095" y="21309"/>
                </a:cubicBezTo>
                <a:cubicBezTo>
                  <a:pt x="903" y="24082"/>
                  <a:pt x="1" y="27041"/>
                  <a:pt x="573" y="30086"/>
                </a:cubicBezTo>
                <a:cubicBezTo>
                  <a:pt x="1773" y="36482"/>
                  <a:pt x="7743" y="39131"/>
                  <a:pt x="13648" y="39131"/>
                </a:cubicBezTo>
                <a:cubicBezTo>
                  <a:pt x="15433" y="39131"/>
                  <a:pt x="17212" y="38889"/>
                  <a:pt x="18851" y="38436"/>
                </a:cubicBezTo>
                <a:cubicBezTo>
                  <a:pt x="26443" y="36337"/>
                  <a:pt x="30431" y="29177"/>
                  <a:pt x="36080" y="24335"/>
                </a:cubicBezTo>
                <a:cubicBezTo>
                  <a:pt x="39172" y="21686"/>
                  <a:pt x="42703" y="20047"/>
                  <a:pt x="46732" y="19375"/>
                </a:cubicBezTo>
                <a:cubicBezTo>
                  <a:pt x="48177" y="19133"/>
                  <a:pt x="49637" y="19012"/>
                  <a:pt x="51096" y="19012"/>
                </a:cubicBezTo>
                <a:cubicBezTo>
                  <a:pt x="52455" y="19012"/>
                  <a:pt x="53814" y="19117"/>
                  <a:pt x="55161" y="19327"/>
                </a:cubicBezTo>
                <a:lnTo>
                  <a:pt x="551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txBox="1">
            <a:spLocks noGrp="1"/>
          </p:cNvSpPr>
          <p:nvPr>
            <p:ph type="title" idx="2" hasCustomPrompt="1"/>
          </p:nvPr>
        </p:nvSpPr>
        <p:spPr>
          <a:xfrm>
            <a:off x="3905176" y="804325"/>
            <a:ext cx="5372400" cy="1407900"/>
          </a:xfrm>
          <a:prstGeom prst="rect">
            <a:avLst/>
          </a:prstGeom>
        </p:spPr>
        <p:txBody>
          <a:bodyPr spcFirstLastPara="1" wrap="square" lIns="91425" tIns="91425" rIns="91425" bIns="91425" anchor="ctr" anchorCtr="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a:r>
              <a:t>xx%</a:t>
            </a:r>
          </a:p>
        </p:txBody>
      </p:sp>
      <p:sp>
        <p:nvSpPr>
          <p:cNvPr id="33" name="Google Shape;33;p3"/>
          <p:cNvSpPr txBox="1">
            <a:spLocks noGrp="1"/>
          </p:cNvSpPr>
          <p:nvPr>
            <p:ph type="subTitle" idx="1"/>
          </p:nvPr>
        </p:nvSpPr>
        <p:spPr>
          <a:xfrm>
            <a:off x="3905176" y="3538300"/>
            <a:ext cx="4045200" cy="85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21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ix columns  ">
  <p:cSld name="SECTION_TITLE_AND_DESCRIPTION_1_1_1_2">
    <p:spTree>
      <p:nvGrpSpPr>
        <p:cNvPr id="1" name="Shape 127"/>
        <p:cNvGrpSpPr/>
        <p:nvPr/>
      </p:nvGrpSpPr>
      <p:grpSpPr>
        <a:xfrm>
          <a:off x="0" y="0"/>
          <a:ext cx="0" cy="0"/>
          <a:chOff x="0" y="0"/>
          <a:chExt cx="0" cy="0"/>
        </a:xfrm>
      </p:grpSpPr>
      <p:sp>
        <p:nvSpPr>
          <p:cNvPr id="128" name="Google Shape;128;p21"/>
          <p:cNvSpPr txBox="1">
            <a:spLocks noGrp="1"/>
          </p:cNvSpPr>
          <p:nvPr>
            <p:ph type="title"/>
          </p:nvPr>
        </p:nvSpPr>
        <p:spPr>
          <a:xfrm>
            <a:off x="804904" y="3489500"/>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9" name="Google Shape;129;p21"/>
          <p:cNvSpPr txBox="1">
            <a:spLocks noGrp="1"/>
          </p:cNvSpPr>
          <p:nvPr>
            <p:ph type="subTitle" idx="1"/>
          </p:nvPr>
        </p:nvSpPr>
        <p:spPr>
          <a:xfrm>
            <a:off x="804900" y="4017475"/>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0" name="Google Shape;130;p21"/>
          <p:cNvSpPr txBox="1">
            <a:spLocks noGrp="1"/>
          </p:cNvSpPr>
          <p:nvPr>
            <p:ph type="title" idx="2"/>
          </p:nvPr>
        </p:nvSpPr>
        <p:spPr>
          <a:xfrm>
            <a:off x="635425" y="403200"/>
            <a:ext cx="3158700" cy="886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1" name="Google Shape;131;p21"/>
          <p:cNvSpPr txBox="1">
            <a:spLocks noGrp="1"/>
          </p:cNvSpPr>
          <p:nvPr>
            <p:ph type="title" idx="3"/>
          </p:nvPr>
        </p:nvSpPr>
        <p:spPr>
          <a:xfrm>
            <a:off x="3406654" y="3489500"/>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2" name="Google Shape;132;p21"/>
          <p:cNvSpPr txBox="1">
            <a:spLocks noGrp="1"/>
          </p:cNvSpPr>
          <p:nvPr>
            <p:ph type="subTitle" idx="4"/>
          </p:nvPr>
        </p:nvSpPr>
        <p:spPr>
          <a:xfrm>
            <a:off x="3406650" y="4017475"/>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3" name="Google Shape;133;p21"/>
          <p:cNvSpPr txBox="1">
            <a:spLocks noGrp="1"/>
          </p:cNvSpPr>
          <p:nvPr>
            <p:ph type="title" idx="5"/>
          </p:nvPr>
        </p:nvSpPr>
        <p:spPr>
          <a:xfrm>
            <a:off x="6008404" y="3489500"/>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4" name="Google Shape;134;p21"/>
          <p:cNvSpPr txBox="1">
            <a:spLocks noGrp="1"/>
          </p:cNvSpPr>
          <p:nvPr>
            <p:ph type="subTitle" idx="6"/>
          </p:nvPr>
        </p:nvSpPr>
        <p:spPr>
          <a:xfrm>
            <a:off x="6008400" y="4017475"/>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5" name="Google Shape;135;p21"/>
          <p:cNvSpPr txBox="1">
            <a:spLocks noGrp="1"/>
          </p:cNvSpPr>
          <p:nvPr>
            <p:ph type="title" idx="7"/>
          </p:nvPr>
        </p:nvSpPr>
        <p:spPr>
          <a:xfrm>
            <a:off x="804904" y="1735913"/>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6" name="Google Shape;136;p21"/>
          <p:cNvSpPr txBox="1">
            <a:spLocks noGrp="1"/>
          </p:cNvSpPr>
          <p:nvPr>
            <p:ph type="subTitle" idx="8"/>
          </p:nvPr>
        </p:nvSpPr>
        <p:spPr>
          <a:xfrm>
            <a:off x="804900" y="2263888"/>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7" name="Google Shape;137;p21"/>
          <p:cNvSpPr txBox="1">
            <a:spLocks noGrp="1"/>
          </p:cNvSpPr>
          <p:nvPr>
            <p:ph type="title" idx="9"/>
          </p:nvPr>
        </p:nvSpPr>
        <p:spPr>
          <a:xfrm>
            <a:off x="3406654" y="1735913"/>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8" name="Google Shape;138;p21"/>
          <p:cNvSpPr txBox="1">
            <a:spLocks noGrp="1"/>
          </p:cNvSpPr>
          <p:nvPr>
            <p:ph type="subTitle" idx="13"/>
          </p:nvPr>
        </p:nvSpPr>
        <p:spPr>
          <a:xfrm>
            <a:off x="3406650" y="2263888"/>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21"/>
          <p:cNvSpPr txBox="1">
            <a:spLocks noGrp="1"/>
          </p:cNvSpPr>
          <p:nvPr>
            <p:ph type="title" idx="14"/>
          </p:nvPr>
        </p:nvSpPr>
        <p:spPr>
          <a:xfrm>
            <a:off x="6008404" y="1735913"/>
            <a:ext cx="2330700" cy="60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0" name="Google Shape;140;p21"/>
          <p:cNvSpPr txBox="1">
            <a:spLocks noGrp="1"/>
          </p:cNvSpPr>
          <p:nvPr>
            <p:ph type="subTitle" idx="15"/>
          </p:nvPr>
        </p:nvSpPr>
        <p:spPr>
          <a:xfrm>
            <a:off x="6008400" y="2263888"/>
            <a:ext cx="2330700" cy="85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Text">
  <p:cSld name="TITLE_ONLY_1_1">
    <p:bg>
      <p:bgPr>
        <a:solidFill>
          <a:schemeClr val="lt2"/>
        </a:solidFill>
        <a:effectLst/>
      </p:bgPr>
    </p:bg>
    <p:spTree>
      <p:nvGrpSpPr>
        <p:cNvPr id="1" name="Shape 141"/>
        <p:cNvGrpSpPr/>
        <p:nvPr/>
      </p:nvGrpSpPr>
      <p:grpSpPr>
        <a:xfrm>
          <a:off x="0" y="0"/>
          <a:ext cx="0" cy="0"/>
          <a:chOff x="0" y="0"/>
          <a:chExt cx="0" cy="0"/>
        </a:xfrm>
      </p:grpSpPr>
      <p:sp>
        <p:nvSpPr>
          <p:cNvPr id="142" name="Google Shape;142;p22"/>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143" name="Google Shape;143;p22"/>
          <p:cNvSpPr txBox="1">
            <a:spLocks noGrp="1"/>
          </p:cNvSpPr>
          <p:nvPr>
            <p:ph type="title" idx="2"/>
          </p:nvPr>
        </p:nvSpPr>
        <p:spPr>
          <a:xfrm>
            <a:off x="2240100" y="2025300"/>
            <a:ext cx="4663800" cy="1459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000"/>
              <a:buNone/>
              <a:defRPr sz="2000">
                <a:solidFill>
                  <a:schemeClr val="accent1"/>
                </a:solidFill>
              </a:defRPr>
            </a:lvl1pPr>
            <a:lvl2pPr lvl="1" algn="ctr" rtl="0">
              <a:spcBef>
                <a:spcPts val="0"/>
              </a:spcBef>
              <a:spcAft>
                <a:spcPts val="0"/>
              </a:spcAft>
              <a:buClr>
                <a:schemeClr val="accent1"/>
              </a:buClr>
              <a:buSzPts val="2000"/>
              <a:buNone/>
              <a:defRPr sz="2000">
                <a:solidFill>
                  <a:schemeClr val="accent1"/>
                </a:solidFill>
              </a:defRPr>
            </a:lvl2pPr>
            <a:lvl3pPr lvl="2" algn="ctr" rtl="0">
              <a:spcBef>
                <a:spcPts val="0"/>
              </a:spcBef>
              <a:spcAft>
                <a:spcPts val="0"/>
              </a:spcAft>
              <a:buClr>
                <a:schemeClr val="accent1"/>
              </a:buClr>
              <a:buSzPts val="2000"/>
              <a:buNone/>
              <a:defRPr sz="2000">
                <a:solidFill>
                  <a:schemeClr val="accent1"/>
                </a:solidFill>
              </a:defRPr>
            </a:lvl3pPr>
            <a:lvl4pPr lvl="3" algn="ctr" rtl="0">
              <a:spcBef>
                <a:spcPts val="0"/>
              </a:spcBef>
              <a:spcAft>
                <a:spcPts val="0"/>
              </a:spcAft>
              <a:buClr>
                <a:schemeClr val="accent1"/>
              </a:buClr>
              <a:buSzPts val="2000"/>
              <a:buNone/>
              <a:defRPr sz="2000">
                <a:solidFill>
                  <a:schemeClr val="accent1"/>
                </a:solidFill>
              </a:defRPr>
            </a:lvl4pPr>
            <a:lvl5pPr lvl="4" algn="ctr" rtl="0">
              <a:spcBef>
                <a:spcPts val="0"/>
              </a:spcBef>
              <a:spcAft>
                <a:spcPts val="0"/>
              </a:spcAft>
              <a:buClr>
                <a:schemeClr val="accent1"/>
              </a:buClr>
              <a:buSzPts val="2000"/>
              <a:buNone/>
              <a:defRPr sz="2000">
                <a:solidFill>
                  <a:schemeClr val="accent1"/>
                </a:solidFill>
              </a:defRPr>
            </a:lvl5pPr>
            <a:lvl6pPr lvl="5" algn="ctr" rtl="0">
              <a:spcBef>
                <a:spcPts val="0"/>
              </a:spcBef>
              <a:spcAft>
                <a:spcPts val="0"/>
              </a:spcAft>
              <a:buClr>
                <a:schemeClr val="accent1"/>
              </a:buClr>
              <a:buSzPts val="2000"/>
              <a:buNone/>
              <a:defRPr sz="2000">
                <a:solidFill>
                  <a:schemeClr val="accent1"/>
                </a:solidFill>
              </a:defRPr>
            </a:lvl6pPr>
            <a:lvl7pPr lvl="6" algn="ctr" rtl="0">
              <a:spcBef>
                <a:spcPts val="0"/>
              </a:spcBef>
              <a:spcAft>
                <a:spcPts val="0"/>
              </a:spcAft>
              <a:buClr>
                <a:schemeClr val="accent1"/>
              </a:buClr>
              <a:buSzPts val="2000"/>
              <a:buNone/>
              <a:defRPr sz="2000">
                <a:solidFill>
                  <a:schemeClr val="accent1"/>
                </a:solidFill>
              </a:defRPr>
            </a:lvl7pPr>
            <a:lvl8pPr lvl="7" algn="ctr" rtl="0">
              <a:spcBef>
                <a:spcPts val="0"/>
              </a:spcBef>
              <a:spcAft>
                <a:spcPts val="0"/>
              </a:spcAft>
              <a:buClr>
                <a:schemeClr val="accent1"/>
              </a:buClr>
              <a:buSzPts val="2000"/>
              <a:buNone/>
              <a:defRPr sz="2000">
                <a:solidFill>
                  <a:schemeClr val="accent1"/>
                </a:solidFill>
              </a:defRPr>
            </a:lvl8pPr>
            <a:lvl9pPr lvl="8" algn="ctr" rtl="0">
              <a:spcBef>
                <a:spcPts val="0"/>
              </a:spcBef>
              <a:spcAft>
                <a:spcPts val="0"/>
              </a:spcAft>
              <a:buClr>
                <a:schemeClr val="accent1"/>
              </a:buClr>
              <a:buSzPts val="2000"/>
              <a:buNone/>
              <a:defRPr sz="2000">
                <a:solidFill>
                  <a:schemeClr val="accent1"/>
                </a:solidFill>
              </a:defRPr>
            </a:lvl9pPr>
          </a:lstStyle>
          <a:p>
            <a:endParaRPr/>
          </a:p>
        </p:txBody>
      </p:sp>
      <p:sp>
        <p:nvSpPr>
          <p:cNvPr id="144" name="Google Shape;144;p22"/>
          <p:cNvSpPr txBox="1">
            <a:spLocks noGrp="1"/>
          </p:cNvSpPr>
          <p:nvPr>
            <p:ph type="subTitle" idx="1"/>
          </p:nvPr>
        </p:nvSpPr>
        <p:spPr>
          <a:xfrm>
            <a:off x="2592000" y="3577875"/>
            <a:ext cx="3960000" cy="9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600"/>
              <a:buNone/>
              <a:defRPr sz="16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Text 1">
  <p:cSld name="TITLE_ONLY_1_1_1">
    <p:bg>
      <p:bgPr>
        <a:solidFill>
          <a:schemeClr val="dk2"/>
        </a:solidFill>
        <a:effectLst/>
      </p:bgPr>
    </p:bg>
    <p:spTree>
      <p:nvGrpSpPr>
        <p:cNvPr id="1" name="Shape 145"/>
        <p:cNvGrpSpPr/>
        <p:nvPr/>
      </p:nvGrpSpPr>
      <p:grpSpPr>
        <a:xfrm>
          <a:off x="0" y="0"/>
          <a:ext cx="0" cy="0"/>
          <a:chOff x="0" y="0"/>
          <a:chExt cx="0" cy="0"/>
        </a:xfrm>
      </p:grpSpPr>
      <p:sp>
        <p:nvSpPr>
          <p:cNvPr id="146" name="Google Shape;146;p23"/>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7" name="Google Shape;147;p23"/>
          <p:cNvSpPr txBox="1">
            <a:spLocks noGrp="1"/>
          </p:cNvSpPr>
          <p:nvPr>
            <p:ph type="subTitle" idx="1"/>
          </p:nvPr>
        </p:nvSpPr>
        <p:spPr>
          <a:xfrm>
            <a:off x="635425" y="1822675"/>
            <a:ext cx="3486300" cy="128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 Credits">
  <p:cSld name="TITLE_ONLY_1_1_2">
    <p:bg>
      <p:bgPr>
        <a:solidFill>
          <a:schemeClr val="lt2"/>
        </a:solidFill>
        <a:effectLst/>
      </p:bgPr>
    </p:bg>
    <p:spTree>
      <p:nvGrpSpPr>
        <p:cNvPr id="1" name="Shape 148"/>
        <p:cNvGrpSpPr/>
        <p:nvPr/>
      </p:nvGrpSpPr>
      <p:grpSpPr>
        <a:xfrm>
          <a:off x="0" y="0"/>
          <a:ext cx="0" cy="0"/>
          <a:chOff x="0" y="0"/>
          <a:chExt cx="0" cy="0"/>
        </a:xfrm>
      </p:grpSpPr>
      <p:sp>
        <p:nvSpPr>
          <p:cNvPr id="149" name="Google Shape;149;p24"/>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150" name="Google Shape;150;p24"/>
          <p:cNvSpPr txBox="1">
            <a:spLocks noGrp="1"/>
          </p:cNvSpPr>
          <p:nvPr>
            <p:ph type="subTitle" idx="1"/>
          </p:nvPr>
        </p:nvSpPr>
        <p:spPr>
          <a:xfrm>
            <a:off x="635425" y="1700425"/>
            <a:ext cx="3960000" cy="137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600"/>
              <a:buNone/>
              <a:defRPr sz="16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51" name="Google Shape;151;p24"/>
          <p:cNvSpPr txBox="1"/>
          <p:nvPr/>
        </p:nvSpPr>
        <p:spPr>
          <a:xfrm>
            <a:off x="635425" y="3590025"/>
            <a:ext cx="3864000" cy="10191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lt1"/>
                </a:solidFill>
                <a:latin typeface="Catamaran"/>
                <a:ea typeface="Catamaran"/>
                <a:cs typeface="Catamaran"/>
                <a:sym typeface="Catamaran"/>
              </a:rPr>
              <a:t>CREDITS: This presentation template was created by </a:t>
            </a:r>
            <a:r>
              <a:rPr lang="en" sz="1200" b="1">
                <a:solidFill>
                  <a:schemeClr val="lt1"/>
                </a:solidFill>
                <a:uFill>
                  <a:noFill/>
                </a:uFill>
                <a:latin typeface="Catamaran"/>
                <a:ea typeface="Catamaran"/>
                <a:cs typeface="Catamaran"/>
                <a:sym typeface="Catamaran"/>
                <a:hlinkClick r:id="rId2">
                  <a:extLst>
                    <a:ext uri="{A12FA001-AC4F-418D-AE19-62706E023703}">
                      <ahyp:hlinkClr xmlns:ahyp="http://schemas.microsoft.com/office/drawing/2018/hyperlinkcolor" val="tx"/>
                    </a:ext>
                  </a:extLst>
                </a:hlinkClick>
              </a:rPr>
              <a:t>Slidesgo</a:t>
            </a:r>
            <a:r>
              <a:rPr lang="en" sz="1200">
                <a:solidFill>
                  <a:schemeClr val="lt1"/>
                </a:solidFill>
                <a:latin typeface="Catamaran"/>
                <a:ea typeface="Catamaran"/>
                <a:cs typeface="Catamaran"/>
                <a:sym typeface="Catamaran"/>
              </a:rPr>
              <a:t>, including icons by </a:t>
            </a:r>
            <a:r>
              <a:rPr lang="en" sz="1200" b="1">
                <a:solidFill>
                  <a:schemeClr val="lt1"/>
                </a:solidFill>
                <a:uFill>
                  <a:noFill/>
                </a:uFill>
                <a:latin typeface="Catamaran"/>
                <a:ea typeface="Catamaran"/>
                <a:cs typeface="Catamaran"/>
                <a:sym typeface="Catamaran"/>
                <a:hlinkClick r:id="rId3">
                  <a:extLst>
                    <a:ext uri="{A12FA001-AC4F-418D-AE19-62706E023703}">
                      <ahyp:hlinkClr xmlns:ahyp="http://schemas.microsoft.com/office/drawing/2018/hyperlinkcolor" val="tx"/>
                    </a:ext>
                  </a:extLst>
                </a:hlinkClick>
              </a:rPr>
              <a:t>Flaticon</a:t>
            </a:r>
            <a:r>
              <a:rPr lang="en" sz="1200">
                <a:solidFill>
                  <a:schemeClr val="lt1"/>
                </a:solidFill>
                <a:latin typeface="Catamaran"/>
                <a:ea typeface="Catamaran"/>
                <a:cs typeface="Catamaran"/>
                <a:sym typeface="Catamaran"/>
              </a:rPr>
              <a:t>, and infographics &amp; images by </a:t>
            </a:r>
            <a:r>
              <a:rPr lang="en" sz="1200" b="1">
                <a:solidFill>
                  <a:schemeClr val="lt1"/>
                </a:solidFill>
                <a:uFill>
                  <a:noFill/>
                </a:uFill>
                <a:latin typeface="Catamaran"/>
                <a:ea typeface="Catamaran"/>
                <a:cs typeface="Catamaran"/>
                <a:sym typeface="Catamaran"/>
                <a:hlinkClick r:id="rId4">
                  <a:extLst>
                    <a:ext uri="{A12FA001-AC4F-418D-AE19-62706E023703}">
                      <ahyp:hlinkClr xmlns:ahyp="http://schemas.microsoft.com/office/drawing/2018/hyperlinkcolor" val="tx"/>
                    </a:ext>
                  </a:extLst>
                </a:hlinkClick>
              </a:rPr>
              <a:t>Freepik</a:t>
            </a:r>
            <a:r>
              <a:rPr lang="en" sz="1200">
                <a:solidFill>
                  <a:schemeClr val="lt1"/>
                </a:solidFill>
                <a:latin typeface="Catamaran"/>
                <a:ea typeface="Catamaran"/>
                <a:cs typeface="Catamaran"/>
                <a:sym typeface="Catamaran"/>
              </a:rPr>
              <a:t>. </a:t>
            </a:r>
            <a:endParaRPr sz="1200">
              <a:solidFill>
                <a:schemeClr val="lt1"/>
              </a:solidFill>
              <a:latin typeface="Catamaran"/>
              <a:ea typeface="Catamaran"/>
              <a:cs typeface="Catamaran"/>
              <a:sym typeface="Catamaran"/>
            </a:endParaRPr>
          </a:p>
          <a:p>
            <a:pPr marL="0" lvl="0" indent="0" algn="l" rtl="0">
              <a:spcBef>
                <a:spcPts val="300"/>
              </a:spcBef>
              <a:spcAft>
                <a:spcPts val="0"/>
              </a:spcAft>
              <a:buNone/>
            </a:pPr>
            <a:endParaRPr sz="1200" b="1">
              <a:solidFill>
                <a:schemeClr val="lt1"/>
              </a:solidFill>
              <a:latin typeface="Catamaran"/>
              <a:ea typeface="Catamaran"/>
              <a:cs typeface="Catamaran"/>
              <a:sym typeface="Catamaran"/>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4"/>
          <p:cNvSpPr txBox="1">
            <a:spLocks noGrp="1"/>
          </p:cNvSpPr>
          <p:nvPr>
            <p:ph type="body" idx="1"/>
          </p:nvPr>
        </p:nvSpPr>
        <p:spPr>
          <a:xfrm>
            <a:off x="635425" y="1262700"/>
            <a:ext cx="7374600" cy="3155100"/>
          </a:xfrm>
          <a:prstGeom prst="rect">
            <a:avLst/>
          </a:prstGeom>
        </p:spPr>
        <p:txBody>
          <a:bodyPr spcFirstLastPara="1" wrap="square" lIns="91425" tIns="91425" rIns="91425" bIns="91425" anchor="t" anchorCtr="0">
            <a:noAutofit/>
          </a:bodyPr>
          <a:lstStyle>
            <a:lvl1pPr marL="457200" lvl="0" indent="-311150">
              <a:lnSpc>
                <a:spcPct val="100000"/>
              </a:lnSpc>
              <a:spcBef>
                <a:spcPts val="0"/>
              </a:spcBef>
              <a:spcAft>
                <a:spcPts val="0"/>
              </a:spcAft>
              <a:buSzPts val="1300"/>
              <a:buChar char="●"/>
              <a:defRPr sz="1300"/>
            </a:lvl1pPr>
            <a:lvl2pPr marL="914400" lvl="1" indent="-311150">
              <a:lnSpc>
                <a:spcPct val="100000"/>
              </a:lnSpc>
              <a:spcBef>
                <a:spcPts val="1600"/>
              </a:spcBef>
              <a:spcAft>
                <a:spcPts val="0"/>
              </a:spcAft>
              <a:buSzPts val="1300"/>
              <a:buChar char="○"/>
              <a:defRPr sz="1300"/>
            </a:lvl2pPr>
            <a:lvl3pPr marL="1371600" lvl="2" indent="-311150">
              <a:lnSpc>
                <a:spcPct val="100000"/>
              </a:lnSpc>
              <a:spcBef>
                <a:spcPts val="1600"/>
              </a:spcBef>
              <a:spcAft>
                <a:spcPts val="0"/>
              </a:spcAft>
              <a:buSzPts val="1300"/>
              <a:buChar char="■"/>
              <a:defRPr sz="1300"/>
            </a:lvl3pPr>
            <a:lvl4pPr marL="1828800" lvl="3" indent="-311150">
              <a:lnSpc>
                <a:spcPct val="100000"/>
              </a:lnSpc>
              <a:spcBef>
                <a:spcPts val="1600"/>
              </a:spcBef>
              <a:spcAft>
                <a:spcPts val="0"/>
              </a:spcAft>
              <a:buSzPts val="1300"/>
              <a:buChar char="●"/>
              <a:defRPr sz="1300"/>
            </a:lvl4pPr>
            <a:lvl5pPr marL="2286000" lvl="4" indent="-311150">
              <a:lnSpc>
                <a:spcPct val="100000"/>
              </a:lnSpc>
              <a:spcBef>
                <a:spcPts val="1600"/>
              </a:spcBef>
              <a:spcAft>
                <a:spcPts val="0"/>
              </a:spcAft>
              <a:buSzPts val="1300"/>
              <a:buChar char="○"/>
              <a:defRPr sz="1300"/>
            </a:lvl5pPr>
            <a:lvl6pPr marL="2743200" lvl="5" indent="-311150">
              <a:lnSpc>
                <a:spcPct val="100000"/>
              </a:lnSpc>
              <a:spcBef>
                <a:spcPts val="1600"/>
              </a:spcBef>
              <a:spcAft>
                <a:spcPts val="0"/>
              </a:spcAft>
              <a:buSzPts val="1300"/>
              <a:buChar char="■"/>
              <a:defRPr sz="1300"/>
            </a:lvl6pPr>
            <a:lvl7pPr marL="3200400" lvl="6" indent="-311150">
              <a:lnSpc>
                <a:spcPct val="100000"/>
              </a:lnSpc>
              <a:spcBef>
                <a:spcPts val="1600"/>
              </a:spcBef>
              <a:spcAft>
                <a:spcPts val="0"/>
              </a:spcAft>
              <a:buSzPts val="1300"/>
              <a:buChar char="●"/>
              <a:defRPr sz="1300"/>
            </a:lvl7pPr>
            <a:lvl8pPr marL="3657600" lvl="7" indent="-311150">
              <a:lnSpc>
                <a:spcPct val="100000"/>
              </a:lnSpc>
              <a:spcBef>
                <a:spcPts val="1600"/>
              </a:spcBef>
              <a:spcAft>
                <a:spcPts val="0"/>
              </a:spcAft>
              <a:buSzPts val="1300"/>
              <a:buChar char="○"/>
              <a:defRPr sz="1300"/>
            </a:lvl8pPr>
            <a:lvl9pPr marL="4114800" lvl="8" indent="-311150">
              <a:lnSpc>
                <a:spcPct val="100000"/>
              </a:lnSpc>
              <a:spcBef>
                <a:spcPts val="1600"/>
              </a:spcBef>
              <a:spcAft>
                <a:spcPts val="1600"/>
              </a:spcAft>
              <a:buSzPts val="1300"/>
              <a:buChar char="■"/>
              <a:defRPr sz="1300"/>
            </a:lvl9pPr>
          </a:lstStyle>
          <a:p>
            <a:endParaRPr/>
          </a:p>
        </p:txBody>
      </p:sp>
      <p:sp>
        <p:nvSpPr>
          <p:cNvPr id="36" name="Google Shape;36;p4"/>
          <p:cNvSpPr txBox="1">
            <a:spLocks noGrp="1"/>
          </p:cNvSpPr>
          <p:nvPr>
            <p:ph type="title"/>
          </p:nvPr>
        </p:nvSpPr>
        <p:spPr>
          <a:xfrm>
            <a:off x="635425" y="403200"/>
            <a:ext cx="6763500" cy="859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txBox="1">
            <a:spLocks noGrp="1"/>
          </p:cNvSpPr>
          <p:nvPr>
            <p:ph type="body" idx="1"/>
          </p:nvPr>
        </p:nvSpPr>
        <p:spPr>
          <a:xfrm>
            <a:off x="705950" y="1573825"/>
            <a:ext cx="3629700" cy="30174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1600"/>
              </a:spcBef>
              <a:spcAft>
                <a:spcPts val="0"/>
              </a:spcAft>
              <a:buSzPts val="1400"/>
              <a:buChar char="○"/>
              <a:defRPr/>
            </a:lvl2pPr>
            <a:lvl3pPr marL="1371600" lvl="2" indent="-317500">
              <a:lnSpc>
                <a:spcPct val="100000"/>
              </a:lnSpc>
              <a:spcBef>
                <a:spcPts val="1600"/>
              </a:spcBef>
              <a:spcAft>
                <a:spcPts val="0"/>
              </a:spcAft>
              <a:buSzPts val="1400"/>
              <a:buChar char="■"/>
              <a:defRPr/>
            </a:lvl3pPr>
            <a:lvl4pPr marL="1828800" lvl="3" indent="-317500">
              <a:lnSpc>
                <a:spcPct val="100000"/>
              </a:lnSpc>
              <a:spcBef>
                <a:spcPts val="1600"/>
              </a:spcBef>
              <a:spcAft>
                <a:spcPts val="0"/>
              </a:spcAft>
              <a:buSzPts val="1400"/>
              <a:buChar char="●"/>
              <a:defRPr/>
            </a:lvl4pPr>
            <a:lvl5pPr marL="2286000" lvl="4" indent="-317500">
              <a:lnSpc>
                <a:spcPct val="100000"/>
              </a:lnSpc>
              <a:spcBef>
                <a:spcPts val="1600"/>
              </a:spcBef>
              <a:spcAft>
                <a:spcPts val="0"/>
              </a:spcAft>
              <a:buSzPts val="1400"/>
              <a:buChar char="○"/>
              <a:defRPr/>
            </a:lvl5pPr>
            <a:lvl6pPr marL="2743200" lvl="5" indent="-317500">
              <a:lnSpc>
                <a:spcPct val="100000"/>
              </a:lnSpc>
              <a:spcBef>
                <a:spcPts val="1600"/>
              </a:spcBef>
              <a:spcAft>
                <a:spcPts val="0"/>
              </a:spcAft>
              <a:buSzPts val="1400"/>
              <a:buChar char="■"/>
              <a:defRPr/>
            </a:lvl6pPr>
            <a:lvl7pPr marL="3200400" lvl="6" indent="-317500">
              <a:lnSpc>
                <a:spcPct val="100000"/>
              </a:lnSpc>
              <a:spcBef>
                <a:spcPts val="1600"/>
              </a:spcBef>
              <a:spcAft>
                <a:spcPts val="0"/>
              </a:spcAft>
              <a:buSzPts val="1400"/>
              <a:buChar char="●"/>
              <a:defRPr/>
            </a:lvl7pPr>
            <a:lvl8pPr marL="3657600" lvl="7" indent="-317500">
              <a:lnSpc>
                <a:spcPct val="100000"/>
              </a:lnSpc>
              <a:spcBef>
                <a:spcPts val="1600"/>
              </a:spcBef>
              <a:spcAft>
                <a:spcPts val="0"/>
              </a:spcAft>
              <a:buSzPts val="1400"/>
              <a:buChar char="○"/>
              <a:defRPr/>
            </a:lvl8pPr>
            <a:lvl9pPr marL="4114800" lvl="8" indent="-317500">
              <a:lnSpc>
                <a:spcPct val="100000"/>
              </a:lnSpc>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4808353" y="1573825"/>
            <a:ext cx="3629700" cy="30174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1600"/>
              </a:spcBef>
              <a:spcAft>
                <a:spcPts val="0"/>
              </a:spcAft>
              <a:buSzPts val="1400"/>
              <a:buChar char="○"/>
              <a:defRPr/>
            </a:lvl2pPr>
            <a:lvl3pPr marL="1371600" lvl="2" indent="-317500">
              <a:lnSpc>
                <a:spcPct val="100000"/>
              </a:lnSpc>
              <a:spcBef>
                <a:spcPts val="1600"/>
              </a:spcBef>
              <a:spcAft>
                <a:spcPts val="0"/>
              </a:spcAft>
              <a:buSzPts val="1400"/>
              <a:buChar char="■"/>
              <a:defRPr/>
            </a:lvl3pPr>
            <a:lvl4pPr marL="1828800" lvl="3" indent="-317500">
              <a:lnSpc>
                <a:spcPct val="100000"/>
              </a:lnSpc>
              <a:spcBef>
                <a:spcPts val="1600"/>
              </a:spcBef>
              <a:spcAft>
                <a:spcPts val="0"/>
              </a:spcAft>
              <a:buSzPts val="1400"/>
              <a:buChar char="●"/>
              <a:defRPr/>
            </a:lvl4pPr>
            <a:lvl5pPr marL="2286000" lvl="4" indent="-317500">
              <a:lnSpc>
                <a:spcPct val="100000"/>
              </a:lnSpc>
              <a:spcBef>
                <a:spcPts val="1600"/>
              </a:spcBef>
              <a:spcAft>
                <a:spcPts val="0"/>
              </a:spcAft>
              <a:buSzPts val="1400"/>
              <a:buChar char="○"/>
              <a:defRPr/>
            </a:lvl5pPr>
            <a:lvl6pPr marL="2743200" lvl="5" indent="-317500">
              <a:lnSpc>
                <a:spcPct val="100000"/>
              </a:lnSpc>
              <a:spcBef>
                <a:spcPts val="1600"/>
              </a:spcBef>
              <a:spcAft>
                <a:spcPts val="0"/>
              </a:spcAft>
              <a:buSzPts val="1400"/>
              <a:buChar char="■"/>
              <a:defRPr/>
            </a:lvl6pPr>
            <a:lvl7pPr marL="3200400" lvl="6" indent="-317500">
              <a:lnSpc>
                <a:spcPct val="100000"/>
              </a:lnSpc>
              <a:spcBef>
                <a:spcPts val="1600"/>
              </a:spcBef>
              <a:spcAft>
                <a:spcPts val="0"/>
              </a:spcAft>
              <a:buSzPts val="1400"/>
              <a:buChar char="●"/>
              <a:defRPr/>
            </a:lvl7pPr>
            <a:lvl8pPr marL="3657600" lvl="7" indent="-317500">
              <a:lnSpc>
                <a:spcPct val="100000"/>
              </a:lnSpc>
              <a:spcBef>
                <a:spcPts val="1600"/>
              </a:spcBef>
              <a:spcAft>
                <a:spcPts val="0"/>
              </a:spcAft>
              <a:buSzPts val="1400"/>
              <a:buChar char="○"/>
              <a:defRPr/>
            </a:lvl8pPr>
            <a:lvl9pPr marL="4114800" lvl="8" indent="-317500">
              <a:lnSpc>
                <a:spcPct val="100000"/>
              </a:lnSpc>
              <a:spcBef>
                <a:spcPts val="1600"/>
              </a:spcBef>
              <a:spcAft>
                <a:spcPts val="1600"/>
              </a:spcAft>
              <a:buSzPts val="1400"/>
              <a:buChar char="■"/>
              <a:defRPr/>
            </a:lvl9pPr>
          </a:lstStyle>
          <a:p>
            <a:endParaRPr/>
          </a:p>
        </p:txBody>
      </p:sp>
      <p:sp>
        <p:nvSpPr>
          <p:cNvPr id="40" name="Google Shape;40;p5"/>
          <p:cNvSpPr txBox="1">
            <a:spLocks noGrp="1"/>
          </p:cNvSpPr>
          <p:nvPr>
            <p:ph type="title"/>
          </p:nvPr>
        </p:nvSpPr>
        <p:spPr>
          <a:xfrm>
            <a:off x="635425" y="403200"/>
            <a:ext cx="3413700" cy="1372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sp>
        <p:nvSpPr>
          <p:cNvPr id="44" name="Google Shape;44;p7"/>
          <p:cNvSpPr txBox="1">
            <a:spLocks noGrp="1"/>
          </p:cNvSpPr>
          <p:nvPr>
            <p:ph type="body" idx="1"/>
          </p:nvPr>
        </p:nvSpPr>
        <p:spPr>
          <a:xfrm>
            <a:off x="635425" y="2269575"/>
            <a:ext cx="3108300" cy="2249700"/>
          </a:xfrm>
          <a:prstGeom prst="rect">
            <a:avLst/>
          </a:prstGeom>
        </p:spPr>
        <p:txBody>
          <a:bodyPr spcFirstLastPara="1" wrap="square" lIns="91425" tIns="91425" rIns="91425" bIns="91425" anchor="t" anchorCtr="0">
            <a:noAutofit/>
          </a:bodyPr>
          <a:lstStyle>
            <a:lvl1pPr marL="457200" lvl="0" indent="-330200">
              <a:lnSpc>
                <a:spcPct val="100000"/>
              </a:lnSpc>
              <a:spcBef>
                <a:spcPts val="0"/>
              </a:spcBef>
              <a:spcAft>
                <a:spcPts val="0"/>
              </a:spcAft>
              <a:buSzPts val="1600"/>
              <a:buChar char="●"/>
              <a:defRPr sz="1600"/>
            </a:lvl1pPr>
            <a:lvl2pPr marL="914400" lvl="1" indent="-330200">
              <a:lnSpc>
                <a:spcPct val="100000"/>
              </a:lnSpc>
              <a:spcBef>
                <a:spcPts val="1600"/>
              </a:spcBef>
              <a:spcAft>
                <a:spcPts val="0"/>
              </a:spcAft>
              <a:buSzPts val="1600"/>
              <a:buChar char="○"/>
              <a:defRPr sz="1600"/>
            </a:lvl2pPr>
            <a:lvl3pPr marL="1371600" lvl="2" indent="-330200">
              <a:lnSpc>
                <a:spcPct val="100000"/>
              </a:lnSpc>
              <a:spcBef>
                <a:spcPts val="1600"/>
              </a:spcBef>
              <a:spcAft>
                <a:spcPts val="0"/>
              </a:spcAft>
              <a:buSzPts val="1600"/>
              <a:buChar char="■"/>
              <a:defRPr sz="1600"/>
            </a:lvl3pPr>
            <a:lvl4pPr marL="1828800" lvl="3" indent="-330200">
              <a:lnSpc>
                <a:spcPct val="100000"/>
              </a:lnSpc>
              <a:spcBef>
                <a:spcPts val="1600"/>
              </a:spcBef>
              <a:spcAft>
                <a:spcPts val="0"/>
              </a:spcAft>
              <a:buSzPts val="1600"/>
              <a:buChar char="●"/>
              <a:defRPr sz="1600"/>
            </a:lvl4pPr>
            <a:lvl5pPr marL="2286000" lvl="4" indent="-330200">
              <a:lnSpc>
                <a:spcPct val="100000"/>
              </a:lnSpc>
              <a:spcBef>
                <a:spcPts val="1600"/>
              </a:spcBef>
              <a:spcAft>
                <a:spcPts val="0"/>
              </a:spcAft>
              <a:buSzPts val="1600"/>
              <a:buChar char="○"/>
              <a:defRPr sz="1600"/>
            </a:lvl5pPr>
            <a:lvl6pPr marL="2743200" lvl="5" indent="-330200">
              <a:lnSpc>
                <a:spcPct val="100000"/>
              </a:lnSpc>
              <a:spcBef>
                <a:spcPts val="1600"/>
              </a:spcBef>
              <a:spcAft>
                <a:spcPts val="0"/>
              </a:spcAft>
              <a:buSzPts val="1600"/>
              <a:buChar char="■"/>
              <a:defRPr sz="1600"/>
            </a:lvl6pPr>
            <a:lvl7pPr marL="3200400" lvl="6" indent="-330200">
              <a:lnSpc>
                <a:spcPct val="100000"/>
              </a:lnSpc>
              <a:spcBef>
                <a:spcPts val="1600"/>
              </a:spcBef>
              <a:spcAft>
                <a:spcPts val="0"/>
              </a:spcAft>
              <a:buSzPts val="1600"/>
              <a:buChar char="●"/>
              <a:defRPr sz="1600"/>
            </a:lvl7pPr>
            <a:lvl8pPr marL="3657600" lvl="7" indent="-330200">
              <a:lnSpc>
                <a:spcPct val="100000"/>
              </a:lnSpc>
              <a:spcBef>
                <a:spcPts val="1600"/>
              </a:spcBef>
              <a:spcAft>
                <a:spcPts val="0"/>
              </a:spcAft>
              <a:buSzPts val="1600"/>
              <a:buChar char="○"/>
              <a:defRPr sz="1600"/>
            </a:lvl8pPr>
            <a:lvl9pPr marL="4114800" lvl="8" indent="-330200">
              <a:lnSpc>
                <a:spcPct val="100000"/>
              </a:lnSpc>
              <a:spcBef>
                <a:spcPts val="1600"/>
              </a:spcBef>
              <a:spcAft>
                <a:spcPts val="1600"/>
              </a:spcAft>
              <a:buSzPts val="1600"/>
              <a:buChar char="■"/>
              <a:defRPr sz="1600"/>
            </a:lvl9pPr>
          </a:lstStyle>
          <a:p>
            <a:endParaRPr/>
          </a:p>
        </p:txBody>
      </p:sp>
      <p:sp>
        <p:nvSpPr>
          <p:cNvPr id="45" name="Google Shape;45;p7"/>
          <p:cNvSpPr txBox="1">
            <a:spLocks noGrp="1"/>
          </p:cNvSpPr>
          <p:nvPr>
            <p:ph type="title"/>
          </p:nvPr>
        </p:nvSpPr>
        <p:spPr>
          <a:xfrm>
            <a:off x="635425" y="403200"/>
            <a:ext cx="3413700" cy="1372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1388100" y="526350"/>
            <a:ext cx="6367800" cy="4090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48" name="Google Shape;4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p9"/>
          <p:cNvSpPr txBox="1">
            <a:spLocks noGrp="1"/>
          </p:cNvSpPr>
          <p:nvPr>
            <p:ph type="subTitle" idx="1"/>
          </p:nvPr>
        </p:nvSpPr>
        <p:spPr>
          <a:xfrm>
            <a:off x="635425" y="1685875"/>
            <a:ext cx="3348600" cy="720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1" name="Google Shape;51;p9"/>
          <p:cNvSpPr txBox="1">
            <a:spLocks noGrp="1"/>
          </p:cNvSpPr>
          <p:nvPr>
            <p:ph type="body" idx="2"/>
          </p:nvPr>
        </p:nvSpPr>
        <p:spPr>
          <a:xfrm>
            <a:off x="635425" y="2673500"/>
            <a:ext cx="3348600" cy="20577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1600"/>
              </a:spcBef>
              <a:spcAft>
                <a:spcPts val="0"/>
              </a:spcAft>
              <a:buSzPts val="1400"/>
              <a:buChar char="○"/>
              <a:defRPr/>
            </a:lvl2pPr>
            <a:lvl3pPr marL="1371600" lvl="2" indent="-317500">
              <a:lnSpc>
                <a:spcPct val="100000"/>
              </a:lnSpc>
              <a:spcBef>
                <a:spcPts val="1600"/>
              </a:spcBef>
              <a:spcAft>
                <a:spcPts val="0"/>
              </a:spcAft>
              <a:buSzPts val="1400"/>
              <a:buChar char="■"/>
              <a:defRPr/>
            </a:lvl3pPr>
            <a:lvl4pPr marL="1828800" lvl="3" indent="-317500">
              <a:lnSpc>
                <a:spcPct val="100000"/>
              </a:lnSpc>
              <a:spcBef>
                <a:spcPts val="1600"/>
              </a:spcBef>
              <a:spcAft>
                <a:spcPts val="0"/>
              </a:spcAft>
              <a:buSzPts val="1400"/>
              <a:buChar char="●"/>
              <a:defRPr/>
            </a:lvl4pPr>
            <a:lvl5pPr marL="2286000" lvl="4" indent="-317500">
              <a:lnSpc>
                <a:spcPct val="100000"/>
              </a:lnSpc>
              <a:spcBef>
                <a:spcPts val="1600"/>
              </a:spcBef>
              <a:spcAft>
                <a:spcPts val="0"/>
              </a:spcAft>
              <a:buSzPts val="1400"/>
              <a:buChar char="○"/>
              <a:defRPr/>
            </a:lvl5pPr>
            <a:lvl6pPr marL="2743200" lvl="5" indent="-317500">
              <a:lnSpc>
                <a:spcPct val="100000"/>
              </a:lnSpc>
              <a:spcBef>
                <a:spcPts val="1600"/>
              </a:spcBef>
              <a:spcAft>
                <a:spcPts val="0"/>
              </a:spcAft>
              <a:buSzPts val="1400"/>
              <a:buChar char="■"/>
              <a:defRPr/>
            </a:lvl6pPr>
            <a:lvl7pPr marL="3200400" lvl="6" indent="-317500">
              <a:lnSpc>
                <a:spcPct val="100000"/>
              </a:lnSpc>
              <a:spcBef>
                <a:spcPts val="1600"/>
              </a:spcBef>
              <a:spcAft>
                <a:spcPts val="0"/>
              </a:spcAft>
              <a:buSzPts val="1400"/>
              <a:buChar char="●"/>
              <a:defRPr/>
            </a:lvl7pPr>
            <a:lvl8pPr marL="3657600" lvl="7" indent="-317500">
              <a:lnSpc>
                <a:spcPct val="100000"/>
              </a:lnSpc>
              <a:spcBef>
                <a:spcPts val="1600"/>
              </a:spcBef>
              <a:spcAft>
                <a:spcPts val="0"/>
              </a:spcAft>
              <a:buSzPts val="1400"/>
              <a:buChar char="○"/>
              <a:defRPr/>
            </a:lvl8pPr>
            <a:lvl9pPr marL="4114800" lvl="8" indent="-317500">
              <a:lnSpc>
                <a:spcPct val="100000"/>
              </a:lnSpc>
              <a:spcBef>
                <a:spcPts val="1600"/>
              </a:spcBef>
              <a:spcAft>
                <a:spcPts val="1600"/>
              </a:spcAft>
              <a:buSzPts val="1400"/>
              <a:buChar char="■"/>
              <a:defRPr/>
            </a:lvl9pPr>
          </a:lstStyle>
          <a:p>
            <a:endParaRPr/>
          </a:p>
        </p:txBody>
      </p:sp>
      <p:sp>
        <p:nvSpPr>
          <p:cNvPr id="52" name="Google Shape;52;p9"/>
          <p:cNvSpPr txBox="1">
            <a:spLocks noGrp="1"/>
          </p:cNvSpPr>
          <p:nvPr>
            <p:ph type="title"/>
          </p:nvPr>
        </p:nvSpPr>
        <p:spPr>
          <a:xfrm>
            <a:off x="635425" y="403200"/>
            <a:ext cx="2866200" cy="886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2"/>
        </a:solidFill>
        <a:effectLst/>
      </p:bgPr>
    </p:bg>
    <p:spTree>
      <p:nvGrpSpPr>
        <p:cNvPr id="1" name="Shape 53"/>
        <p:cNvGrpSpPr/>
        <p:nvPr/>
      </p:nvGrpSpPr>
      <p:grpSpPr>
        <a:xfrm>
          <a:off x="0" y="0"/>
          <a:ext cx="0" cy="0"/>
          <a:chOff x="0" y="0"/>
          <a:chExt cx="0" cy="0"/>
        </a:xfrm>
      </p:grpSpPr>
      <p:sp>
        <p:nvSpPr>
          <p:cNvPr id="54" name="Google Shape;54;p10"/>
          <p:cNvSpPr/>
          <p:nvPr/>
        </p:nvSpPr>
        <p:spPr>
          <a:xfrm rot="-5400000" flipH="1">
            <a:off x="-1552344" y="-804506"/>
            <a:ext cx="7098522" cy="5035701"/>
          </a:xfrm>
          <a:custGeom>
            <a:avLst/>
            <a:gdLst/>
            <a:ahLst/>
            <a:cxnLst/>
            <a:rect l="l" t="t" r="r" b="b"/>
            <a:pathLst>
              <a:path w="55162" h="39132" extrusionOk="0">
                <a:moveTo>
                  <a:pt x="13223" y="0"/>
                </a:moveTo>
                <a:cubicBezTo>
                  <a:pt x="11368" y="4146"/>
                  <a:pt x="9084" y="8097"/>
                  <a:pt x="6841" y="12062"/>
                </a:cubicBezTo>
                <a:cubicBezTo>
                  <a:pt x="5137" y="15078"/>
                  <a:pt x="3462" y="18123"/>
                  <a:pt x="2095" y="21309"/>
                </a:cubicBezTo>
                <a:cubicBezTo>
                  <a:pt x="903" y="24082"/>
                  <a:pt x="1" y="27041"/>
                  <a:pt x="573" y="30086"/>
                </a:cubicBezTo>
                <a:cubicBezTo>
                  <a:pt x="1773" y="36482"/>
                  <a:pt x="7743" y="39131"/>
                  <a:pt x="13648" y="39131"/>
                </a:cubicBezTo>
                <a:cubicBezTo>
                  <a:pt x="15433" y="39131"/>
                  <a:pt x="17212" y="38889"/>
                  <a:pt x="18851" y="38436"/>
                </a:cubicBezTo>
                <a:cubicBezTo>
                  <a:pt x="26443" y="36337"/>
                  <a:pt x="30431" y="29177"/>
                  <a:pt x="36080" y="24335"/>
                </a:cubicBezTo>
                <a:cubicBezTo>
                  <a:pt x="39172" y="21686"/>
                  <a:pt x="42703" y="20047"/>
                  <a:pt x="46732" y="19375"/>
                </a:cubicBezTo>
                <a:cubicBezTo>
                  <a:pt x="48177" y="19133"/>
                  <a:pt x="49637" y="19012"/>
                  <a:pt x="51096" y="19012"/>
                </a:cubicBezTo>
                <a:cubicBezTo>
                  <a:pt x="52455" y="19012"/>
                  <a:pt x="53814" y="19117"/>
                  <a:pt x="55161" y="19327"/>
                </a:cubicBezTo>
                <a:lnTo>
                  <a:pt x="551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title"/>
          </p:nvPr>
        </p:nvSpPr>
        <p:spPr>
          <a:xfrm>
            <a:off x="635425" y="403200"/>
            <a:ext cx="3159600" cy="13740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6" name="Google Shape;56;p10"/>
          <p:cNvSpPr txBox="1">
            <a:spLocks noGrp="1"/>
          </p:cNvSpPr>
          <p:nvPr>
            <p:ph type="subTitle" idx="1"/>
          </p:nvPr>
        </p:nvSpPr>
        <p:spPr>
          <a:xfrm>
            <a:off x="635425" y="1880850"/>
            <a:ext cx="1816500" cy="189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Love Ya Like A Sister"/>
              <a:buNone/>
              <a:defRPr sz="2800">
                <a:solidFill>
                  <a:schemeClr val="lt2"/>
                </a:solidFill>
                <a:latin typeface="Love Ya Like A Sister"/>
                <a:ea typeface="Love Ya Like A Sister"/>
                <a:cs typeface="Love Ya Like A Sister"/>
                <a:sym typeface="Love Ya Like A Sister"/>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Catamaran"/>
              <a:buChar char="●"/>
              <a:defRPr sz="1800">
                <a:solidFill>
                  <a:schemeClr val="lt2"/>
                </a:solidFill>
                <a:latin typeface="Catamaran"/>
                <a:ea typeface="Catamaran"/>
                <a:cs typeface="Catamaran"/>
                <a:sym typeface="Catamaran"/>
              </a:defRPr>
            </a:lvl1pPr>
            <a:lvl2pPr marL="914400" lvl="1" indent="-317500">
              <a:lnSpc>
                <a:spcPct val="115000"/>
              </a:lnSpc>
              <a:spcBef>
                <a:spcPts val="1600"/>
              </a:spcBef>
              <a:spcAft>
                <a:spcPts val="0"/>
              </a:spcAft>
              <a:buClr>
                <a:schemeClr val="lt2"/>
              </a:buClr>
              <a:buSzPts val="1400"/>
              <a:buFont typeface="Catamaran"/>
              <a:buChar char="○"/>
              <a:defRPr>
                <a:solidFill>
                  <a:schemeClr val="lt2"/>
                </a:solidFill>
                <a:latin typeface="Catamaran"/>
                <a:ea typeface="Catamaran"/>
                <a:cs typeface="Catamaran"/>
                <a:sym typeface="Catamaran"/>
              </a:defRPr>
            </a:lvl2pPr>
            <a:lvl3pPr marL="1371600" lvl="2" indent="-317500">
              <a:lnSpc>
                <a:spcPct val="115000"/>
              </a:lnSpc>
              <a:spcBef>
                <a:spcPts val="1600"/>
              </a:spcBef>
              <a:spcAft>
                <a:spcPts val="0"/>
              </a:spcAft>
              <a:buClr>
                <a:schemeClr val="lt2"/>
              </a:buClr>
              <a:buSzPts val="1400"/>
              <a:buFont typeface="Catamaran"/>
              <a:buChar char="■"/>
              <a:defRPr>
                <a:solidFill>
                  <a:schemeClr val="lt2"/>
                </a:solidFill>
                <a:latin typeface="Catamaran"/>
                <a:ea typeface="Catamaran"/>
                <a:cs typeface="Catamaran"/>
                <a:sym typeface="Catamaran"/>
              </a:defRPr>
            </a:lvl3pPr>
            <a:lvl4pPr marL="1828800" lvl="3" indent="-317500">
              <a:lnSpc>
                <a:spcPct val="115000"/>
              </a:lnSpc>
              <a:spcBef>
                <a:spcPts val="1600"/>
              </a:spcBef>
              <a:spcAft>
                <a:spcPts val="0"/>
              </a:spcAft>
              <a:buClr>
                <a:schemeClr val="lt2"/>
              </a:buClr>
              <a:buSzPts val="1400"/>
              <a:buFont typeface="Catamaran"/>
              <a:buChar char="●"/>
              <a:defRPr>
                <a:solidFill>
                  <a:schemeClr val="lt2"/>
                </a:solidFill>
                <a:latin typeface="Catamaran"/>
                <a:ea typeface="Catamaran"/>
                <a:cs typeface="Catamaran"/>
                <a:sym typeface="Catamaran"/>
              </a:defRPr>
            </a:lvl4pPr>
            <a:lvl5pPr marL="2286000" lvl="4" indent="-317500">
              <a:lnSpc>
                <a:spcPct val="115000"/>
              </a:lnSpc>
              <a:spcBef>
                <a:spcPts val="1600"/>
              </a:spcBef>
              <a:spcAft>
                <a:spcPts val="0"/>
              </a:spcAft>
              <a:buClr>
                <a:schemeClr val="lt2"/>
              </a:buClr>
              <a:buSzPts val="1400"/>
              <a:buFont typeface="Catamaran"/>
              <a:buChar char="○"/>
              <a:defRPr>
                <a:solidFill>
                  <a:schemeClr val="lt2"/>
                </a:solidFill>
                <a:latin typeface="Catamaran"/>
                <a:ea typeface="Catamaran"/>
                <a:cs typeface="Catamaran"/>
                <a:sym typeface="Catamaran"/>
              </a:defRPr>
            </a:lvl5pPr>
            <a:lvl6pPr marL="2743200" lvl="5" indent="-317500">
              <a:lnSpc>
                <a:spcPct val="115000"/>
              </a:lnSpc>
              <a:spcBef>
                <a:spcPts val="1600"/>
              </a:spcBef>
              <a:spcAft>
                <a:spcPts val="0"/>
              </a:spcAft>
              <a:buClr>
                <a:schemeClr val="lt2"/>
              </a:buClr>
              <a:buSzPts val="1400"/>
              <a:buFont typeface="Catamaran"/>
              <a:buChar char="■"/>
              <a:defRPr>
                <a:solidFill>
                  <a:schemeClr val="lt2"/>
                </a:solidFill>
                <a:latin typeface="Catamaran"/>
                <a:ea typeface="Catamaran"/>
                <a:cs typeface="Catamaran"/>
                <a:sym typeface="Catamaran"/>
              </a:defRPr>
            </a:lvl6pPr>
            <a:lvl7pPr marL="3200400" lvl="6" indent="-317500">
              <a:lnSpc>
                <a:spcPct val="115000"/>
              </a:lnSpc>
              <a:spcBef>
                <a:spcPts val="1600"/>
              </a:spcBef>
              <a:spcAft>
                <a:spcPts val="0"/>
              </a:spcAft>
              <a:buClr>
                <a:schemeClr val="lt2"/>
              </a:buClr>
              <a:buSzPts val="1400"/>
              <a:buFont typeface="Catamaran"/>
              <a:buChar char="●"/>
              <a:defRPr>
                <a:solidFill>
                  <a:schemeClr val="lt2"/>
                </a:solidFill>
                <a:latin typeface="Catamaran"/>
                <a:ea typeface="Catamaran"/>
                <a:cs typeface="Catamaran"/>
                <a:sym typeface="Catamaran"/>
              </a:defRPr>
            </a:lvl7pPr>
            <a:lvl8pPr marL="3657600" lvl="7" indent="-317500">
              <a:lnSpc>
                <a:spcPct val="115000"/>
              </a:lnSpc>
              <a:spcBef>
                <a:spcPts val="1600"/>
              </a:spcBef>
              <a:spcAft>
                <a:spcPts val="0"/>
              </a:spcAft>
              <a:buClr>
                <a:schemeClr val="lt2"/>
              </a:buClr>
              <a:buSzPts val="1400"/>
              <a:buFont typeface="Catamaran"/>
              <a:buChar char="○"/>
              <a:defRPr>
                <a:solidFill>
                  <a:schemeClr val="lt2"/>
                </a:solidFill>
                <a:latin typeface="Catamaran"/>
                <a:ea typeface="Catamaran"/>
                <a:cs typeface="Catamaran"/>
                <a:sym typeface="Catamaran"/>
              </a:defRPr>
            </a:lvl8pPr>
            <a:lvl9pPr marL="4114800" lvl="8" indent="-317500">
              <a:lnSpc>
                <a:spcPct val="115000"/>
              </a:lnSpc>
              <a:spcBef>
                <a:spcPts val="1600"/>
              </a:spcBef>
              <a:spcAft>
                <a:spcPts val="1600"/>
              </a:spcAft>
              <a:buClr>
                <a:schemeClr val="lt2"/>
              </a:buClr>
              <a:buSzPts val="1400"/>
              <a:buFont typeface="Catamaran"/>
              <a:buChar char="■"/>
              <a:defRPr>
                <a:solidFill>
                  <a:schemeClr val="lt2"/>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2"/>
        <p:cNvGrpSpPr/>
        <p:nvPr/>
      </p:nvGrpSpPr>
      <p:grpSpPr>
        <a:xfrm>
          <a:off x="0" y="0"/>
          <a:ext cx="0" cy="0"/>
          <a:chOff x="0" y="0"/>
          <a:chExt cx="0" cy="0"/>
        </a:xfrm>
      </p:grpSpPr>
      <p:sp>
        <p:nvSpPr>
          <p:cNvPr id="153" name="Google Shape;153;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4" name="Google Shape;154;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0.xml"/><Relationship Id="rId4" Type="http://schemas.openxmlformats.org/officeDocument/2006/relationships/image" Target="../media/image6.gi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8" Type="http://schemas.openxmlformats.org/officeDocument/2006/relationships/hyperlink" Target="https://www.freepik.com/free-photo/outstanding-beauty-clarity-milky-way_5451229.htm/?utm_source=slidesgo_template&amp;utm_medium=referral-link&amp;utm_campaign=sg_resources&amp;utm_content=freepik" TargetMode="External"/><Relationship Id="rId3" Type="http://schemas.openxmlformats.org/officeDocument/2006/relationships/hyperlink" Target="https://www.freepik.com/free-vector/hand-drawn-sketch-planet-collection-doodle-style_5498761.htm/?utm_source=slidesgo_template&amp;utm_medium=referral-link&amp;utm_campaign=sg_resources&amp;utm_content=freepik" TargetMode="External"/><Relationship Id="rId7" Type="http://schemas.openxmlformats.org/officeDocument/2006/relationships/hyperlink" Target="https://www.freepik.com/free-vector/hand-drawn-outer-space-background_5094372.htm/?utm_source=slidesgo_template&amp;utm_medium=referral-link&amp;utm_campaign=sg_resources&amp;utm_content=freepik" TargetMode="External"/><Relationship Id="rId2" Type="http://schemas.openxmlformats.org/officeDocument/2006/relationships/notesSlide" Target="../notesSlides/notesSlide42.xml"/><Relationship Id="rId1" Type="http://schemas.openxmlformats.org/officeDocument/2006/relationships/slideLayout" Target="../slideLayouts/slideLayout4.xml"/><Relationship Id="rId6" Type="http://schemas.openxmlformats.org/officeDocument/2006/relationships/hyperlink" Target="https://www.freepik.com/free-vector/hand-drawn-planet-collection-concept_5561798.htm/?utm_source=slidesgo_template&amp;utm_medium=referral-link&amp;utm_campaign=sg_resources&amp;utm_content=freepik" TargetMode="External"/><Relationship Id="rId11" Type="http://schemas.openxmlformats.org/officeDocument/2006/relationships/hyperlink" Target="https://www.flaticon.com/packs/universe-19/?utm_source=slidesgo_template&amp;utm_medium=referral-link&amp;utm_campaign=sg_resources&amp;utm_content=flaticon" TargetMode="External"/><Relationship Id="rId5" Type="http://schemas.openxmlformats.org/officeDocument/2006/relationships/hyperlink" Target="https://www.freepik.com/free-vector/pack-hand-drawn-planet-doodle-style_5413286.htm/?utm_source=slidesgo_template&amp;utm_medium=referral-link&amp;utm_campaign=sg_resources&amp;utm_content=freepik" TargetMode="External"/><Relationship Id="rId10" Type="http://schemas.openxmlformats.org/officeDocument/2006/relationships/hyperlink" Target="https://www.freepik.com/free-photo/shooting-stars-seen-near-flashlight-held-by-man_5451069.htm/?utm_source=slidesgo_template&amp;utm_medium=referral-link&amp;utm_campaign=sg_resources&amp;utm_content=freepik" TargetMode="External"/><Relationship Id="rId4" Type="http://schemas.openxmlformats.org/officeDocument/2006/relationships/hyperlink" Target="https://www.freepik.com/free-vector/pack-hand-drawn-planet-doodle-style_5413286.htm" TargetMode="External"/><Relationship Id="rId9" Type="http://schemas.openxmlformats.org/officeDocument/2006/relationships/hyperlink" Target="https://www.freepik.com/free-photo/shooting-stars-seen-near-flashlight-held-by-man_5451069.htm"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4.xml.rels><?xml version="1.0" encoding="UTF-8" standalone="yes"?>
<Relationships xmlns="http://schemas.openxmlformats.org/package/2006/relationships"><Relationship Id="rId3" Type="http://schemas.openxmlformats.org/officeDocument/2006/relationships/hyperlink" Target="https://fonts.google.com/specimen/Love+Ya+Like+A+Sister" TargetMode="External"/><Relationship Id="rId2" Type="http://schemas.openxmlformats.org/officeDocument/2006/relationships/notesSlide" Target="../notesSlides/notesSlide44.xml"/><Relationship Id="rId1" Type="http://schemas.openxmlformats.org/officeDocument/2006/relationships/slideLayout" Target="../slideLayouts/slideLayout24.xml"/><Relationship Id="rId4" Type="http://schemas.openxmlformats.org/officeDocument/2006/relationships/hyperlink" Target="https://fonts.google.com/specimen/Catamaran"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2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7"/>
          <p:cNvSpPr txBox="1">
            <a:spLocks noGrp="1"/>
          </p:cNvSpPr>
          <p:nvPr>
            <p:ph type="ctrTitle"/>
          </p:nvPr>
        </p:nvSpPr>
        <p:spPr>
          <a:xfrm>
            <a:off x="1830900" y="1725947"/>
            <a:ext cx="5482200" cy="132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Astronomical</a:t>
            </a:r>
            <a:br>
              <a:rPr lang="en" dirty="0"/>
            </a:br>
            <a:r>
              <a:rPr lang="en" dirty="0"/>
              <a:t>Data</a:t>
            </a:r>
            <a:endParaRPr dirty="0"/>
          </a:p>
        </p:txBody>
      </p:sp>
      <p:sp>
        <p:nvSpPr>
          <p:cNvPr id="161" name="Google Shape;161;p27"/>
          <p:cNvSpPr txBox="1">
            <a:spLocks noGrp="1"/>
          </p:cNvSpPr>
          <p:nvPr>
            <p:ph type="subTitle" idx="1"/>
          </p:nvPr>
        </p:nvSpPr>
        <p:spPr>
          <a:xfrm>
            <a:off x="3286200" y="2971422"/>
            <a:ext cx="2571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Ridwan Jalali</a:t>
            </a:r>
            <a:endParaRPr dirty="0"/>
          </a:p>
        </p:txBody>
      </p:sp>
      <p:grpSp>
        <p:nvGrpSpPr>
          <p:cNvPr id="162" name="Google Shape;162;p27"/>
          <p:cNvGrpSpPr/>
          <p:nvPr/>
        </p:nvGrpSpPr>
        <p:grpSpPr>
          <a:xfrm>
            <a:off x="44215" y="-332032"/>
            <a:ext cx="9055578" cy="5906347"/>
            <a:chOff x="314453" y="225775"/>
            <a:chExt cx="6786763" cy="4426551"/>
          </a:xfrm>
        </p:grpSpPr>
        <p:grpSp>
          <p:nvGrpSpPr>
            <p:cNvPr id="163" name="Google Shape;163;p27"/>
            <p:cNvGrpSpPr/>
            <p:nvPr/>
          </p:nvGrpSpPr>
          <p:grpSpPr>
            <a:xfrm>
              <a:off x="562654" y="2474144"/>
              <a:ext cx="1105648" cy="1408382"/>
              <a:chOff x="661100" y="2930200"/>
              <a:chExt cx="1090275" cy="1388800"/>
            </a:xfrm>
          </p:grpSpPr>
          <p:sp>
            <p:nvSpPr>
              <p:cNvPr id="164" name="Google Shape;164;p27"/>
              <p:cNvSpPr/>
              <p:nvPr/>
            </p:nvSpPr>
            <p:spPr>
              <a:xfrm>
                <a:off x="1283325" y="2930200"/>
                <a:ext cx="116350" cy="90225"/>
              </a:xfrm>
              <a:custGeom>
                <a:avLst/>
                <a:gdLst/>
                <a:ahLst/>
                <a:cxnLst/>
                <a:rect l="l" t="t" r="r" b="b"/>
                <a:pathLst>
                  <a:path w="4654" h="3609" extrusionOk="0">
                    <a:moveTo>
                      <a:pt x="2327" y="0"/>
                    </a:moveTo>
                    <a:cubicBezTo>
                      <a:pt x="0" y="0"/>
                      <a:pt x="0" y="3608"/>
                      <a:pt x="2327" y="3608"/>
                    </a:cubicBezTo>
                    <a:cubicBezTo>
                      <a:pt x="4654" y="3608"/>
                      <a:pt x="4654"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7"/>
              <p:cNvSpPr/>
              <p:nvPr/>
            </p:nvSpPr>
            <p:spPr>
              <a:xfrm>
                <a:off x="972200" y="3241300"/>
                <a:ext cx="116375" cy="90225"/>
              </a:xfrm>
              <a:custGeom>
                <a:avLst/>
                <a:gdLst/>
                <a:ahLst/>
                <a:cxnLst/>
                <a:rect l="l" t="t" r="r" b="b"/>
                <a:pathLst>
                  <a:path w="4655" h="3609" extrusionOk="0">
                    <a:moveTo>
                      <a:pt x="2327" y="1"/>
                    </a:moveTo>
                    <a:cubicBezTo>
                      <a:pt x="1" y="1"/>
                      <a:pt x="1" y="3609"/>
                      <a:pt x="2327" y="3609"/>
                    </a:cubicBezTo>
                    <a:cubicBezTo>
                      <a:pt x="4654" y="3609"/>
                      <a:pt x="4654" y="1"/>
                      <a:pt x="2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7"/>
              <p:cNvSpPr/>
              <p:nvPr/>
            </p:nvSpPr>
            <p:spPr>
              <a:xfrm>
                <a:off x="1635050" y="3322500"/>
                <a:ext cx="116325" cy="90175"/>
              </a:xfrm>
              <a:custGeom>
                <a:avLst/>
                <a:gdLst/>
                <a:ahLst/>
                <a:cxnLst/>
                <a:rect l="l" t="t" r="r" b="b"/>
                <a:pathLst>
                  <a:path w="4653" h="3607" extrusionOk="0">
                    <a:moveTo>
                      <a:pt x="2326" y="0"/>
                    </a:moveTo>
                    <a:cubicBezTo>
                      <a:pt x="0" y="0"/>
                      <a:pt x="0" y="3607"/>
                      <a:pt x="2326" y="3607"/>
                    </a:cubicBezTo>
                    <a:cubicBezTo>
                      <a:pt x="4652" y="3607"/>
                      <a:pt x="4652"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7"/>
              <p:cNvSpPr/>
              <p:nvPr/>
            </p:nvSpPr>
            <p:spPr>
              <a:xfrm>
                <a:off x="1188600" y="3687700"/>
                <a:ext cx="116375" cy="90225"/>
              </a:xfrm>
              <a:custGeom>
                <a:avLst/>
                <a:gdLst/>
                <a:ahLst/>
                <a:cxnLst/>
                <a:rect l="l" t="t" r="r" b="b"/>
                <a:pathLst>
                  <a:path w="4655" h="3609" extrusionOk="0">
                    <a:moveTo>
                      <a:pt x="2328" y="0"/>
                    </a:moveTo>
                    <a:cubicBezTo>
                      <a:pt x="1" y="0"/>
                      <a:pt x="1" y="3608"/>
                      <a:pt x="2328" y="3608"/>
                    </a:cubicBezTo>
                    <a:cubicBezTo>
                      <a:pt x="4654" y="3608"/>
                      <a:pt x="4654" y="0"/>
                      <a:pt x="2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7"/>
              <p:cNvSpPr/>
              <p:nvPr/>
            </p:nvSpPr>
            <p:spPr>
              <a:xfrm>
                <a:off x="661100" y="3701250"/>
                <a:ext cx="116325" cy="90175"/>
              </a:xfrm>
              <a:custGeom>
                <a:avLst/>
                <a:gdLst/>
                <a:ahLst/>
                <a:cxnLst/>
                <a:rect l="l" t="t" r="r" b="b"/>
                <a:pathLst>
                  <a:path w="4653" h="3607" extrusionOk="0">
                    <a:moveTo>
                      <a:pt x="2326" y="0"/>
                    </a:moveTo>
                    <a:cubicBezTo>
                      <a:pt x="0" y="0"/>
                      <a:pt x="0" y="3607"/>
                      <a:pt x="2326" y="3607"/>
                    </a:cubicBezTo>
                    <a:cubicBezTo>
                      <a:pt x="4652" y="3607"/>
                      <a:pt x="4652"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7"/>
              <p:cNvSpPr/>
              <p:nvPr/>
            </p:nvSpPr>
            <p:spPr>
              <a:xfrm>
                <a:off x="796350" y="4147650"/>
                <a:ext cx="116350" cy="90175"/>
              </a:xfrm>
              <a:custGeom>
                <a:avLst/>
                <a:gdLst/>
                <a:ahLst/>
                <a:cxnLst/>
                <a:rect l="l" t="t" r="r" b="b"/>
                <a:pathLst>
                  <a:path w="4654" h="3607" extrusionOk="0">
                    <a:moveTo>
                      <a:pt x="2328" y="0"/>
                    </a:moveTo>
                    <a:cubicBezTo>
                      <a:pt x="1" y="0"/>
                      <a:pt x="0" y="3607"/>
                      <a:pt x="2328" y="3607"/>
                    </a:cubicBezTo>
                    <a:cubicBezTo>
                      <a:pt x="4654" y="3607"/>
                      <a:pt x="4654" y="0"/>
                      <a:pt x="2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a:off x="1350950" y="4228800"/>
                <a:ext cx="116375" cy="90200"/>
              </a:xfrm>
              <a:custGeom>
                <a:avLst/>
                <a:gdLst/>
                <a:ahLst/>
                <a:cxnLst/>
                <a:rect l="l" t="t" r="r" b="b"/>
                <a:pathLst>
                  <a:path w="4655" h="3608" extrusionOk="0">
                    <a:moveTo>
                      <a:pt x="2327" y="0"/>
                    </a:moveTo>
                    <a:cubicBezTo>
                      <a:pt x="1" y="0"/>
                      <a:pt x="1" y="3607"/>
                      <a:pt x="2327" y="3607"/>
                    </a:cubicBezTo>
                    <a:cubicBezTo>
                      <a:pt x="4654" y="3607"/>
                      <a:pt x="4654"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p:nvPr/>
            </p:nvSpPr>
            <p:spPr>
              <a:xfrm>
                <a:off x="1024000" y="2968900"/>
                <a:ext cx="323875" cy="323900"/>
              </a:xfrm>
              <a:custGeom>
                <a:avLst/>
                <a:gdLst/>
                <a:ahLst/>
                <a:cxnLst/>
                <a:rect l="l" t="t" r="r" b="b"/>
                <a:pathLst>
                  <a:path w="12955" h="12956" extrusionOk="0">
                    <a:moveTo>
                      <a:pt x="12445" y="1"/>
                    </a:moveTo>
                    <a:lnTo>
                      <a:pt x="0" y="12445"/>
                    </a:lnTo>
                    <a:lnTo>
                      <a:pt x="510" y="12956"/>
                    </a:lnTo>
                    <a:lnTo>
                      <a:pt x="12955" y="511"/>
                    </a:lnTo>
                    <a:lnTo>
                      <a:pt x="124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7"/>
              <p:cNvSpPr/>
              <p:nvPr/>
            </p:nvSpPr>
            <p:spPr>
              <a:xfrm>
                <a:off x="1022350" y="3282600"/>
                <a:ext cx="232725" cy="454275"/>
              </a:xfrm>
              <a:custGeom>
                <a:avLst/>
                <a:gdLst/>
                <a:ahLst/>
                <a:cxnLst/>
                <a:rect l="l" t="t" r="r" b="b"/>
                <a:pathLst>
                  <a:path w="9309" h="18171" extrusionOk="0">
                    <a:moveTo>
                      <a:pt x="649" y="1"/>
                    </a:moveTo>
                    <a:lnTo>
                      <a:pt x="0" y="316"/>
                    </a:lnTo>
                    <a:lnTo>
                      <a:pt x="8659" y="18170"/>
                    </a:lnTo>
                    <a:lnTo>
                      <a:pt x="9308" y="17855"/>
                    </a:lnTo>
                    <a:lnTo>
                      <a:pt x="6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7"/>
              <p:cNvSpPr/>
              <p:nvPr/>
            </p:nvSpPr>
            <p:spPr>
              <a:xfrm>
                <a:off x="1241200" y="3360700"/>
                <a:ext cx="457900" cy="379150"/>
              </a:xfrm>
              <a:custGeom>
                <a:avLst/>
                <a:gdLst/>
                <a:ahLst/>
                <a:cxnLst/>
                <a:rect l="l" t="t" r="r" b="b"/>
                <a:pathLst>
                  <a:path w="18316" h="15166" extrusionOk="0">
                    <a:moveTo>
                      <a:pt x="17859" y="0"/>
                    </a:moveTo>
                    <a:lnTo>
                      <a:pt x="0" y="14607"/>
                    </a:lnTo>
                    <a:lnTo>
                      <a:pt x="458" y="15166"/>
                    </a:lnTo>
                    <a:lnTo>
                      <a:pt x="18315" y="560"/>
                    </a:lnTo>
                    <a:lnTo>
                      <a:pt x="178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p:nvPr/>
            </p:nvSpPr>
            <p:spPr>
              <a:xfrm>
                <a:off x="1334825" y="2969325"/>
                <a:ext cx="365175" cy="404325"/>
              </a:xfrm>
              <a:custGeom>
                <a:avLst/>
                <a:gdLst/>
                <a:ahLst/>
                <a:cxnLst/>
                <a:rect l="l" t="t" r="r" b="b"/>
                <a:pathLst>
                  <a:path w="14607" h="16173" extrusionOk="0">
                    <a:moveTo>
                      <a:pt x="537" y="0"/>
                    </a:moveTo>
                    <a:lnTo>
                      <a:pt x="1" y="482"/>
                    </a:lnTo>
                    <a:lnTo>
                      <a:pt x="14070" y="16173"/>
                    </a:lnTo>
                    <a:lnTo>
                      <a:pt x="14606" y="15691"/>
                    </a:lnTo>
                    <a:lnTo>
                      <a:pt x="5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a:off x="718975" y="3723625"/>
                <a:ext cx="528025" cy="31700"/>
              </a:xfrm>
              <a:custGeom>
                <a:avLst/>
                <a:gdLst/>
                <a:ahLst/>
                <a:cxnLst/>
                <a:rect l="l" t="t" r="r" b="b"/>
                <a:pathLst>
                  <a:path w="21121" h="1268" extrusionOk="0">
                    <a:moveTo>
                      <a:pt x="21102" y="1"/>
                    </a:moveTo>
                    <a:lnTo>
                      <a:pt x="0" y="546"/>
                    </a:lnTo>
                    <a:lnTo>
                      <a:pt x="19" y="1268"/>
                    </a:lnTo>
                    <a:lnTo>
                      <a:pt x="21120" y="722"/>
                    </a:lnTo>
                    <a:lnTo>
                      <a:pt x="21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p:nvPr/>
            </p:nvSpPr>
            <p:spPr>
              <a:xfrm>
                <a:off x="710675" y="3743775"/>
                <a:ext cx="152575" cy="451650"/>
              </a:xfrm>
              <a:custGeom>
                <a:avLst/>
                <a:gdLst/>
                <a:ahLst/>
                <a:cxnLst/>
                <a:rect l="l" t="t" r="r" b="b"/>
                <a:pathLst>
                  <a:path w="6103" h="18066" extrusionOk="0">
                    <a:moveTo>
                      <a:pt x="691" y="1"/>
                    </a:moveTo>
                    <a:lnTo>
                      <a:pt x="1" y="211"/>
                    </a:lnTo>
                    <a:lnTo>
                      <a:pt x="5412" y="18066"/>
                    </a:lnTo>
                    <a:lnTo>
                      <a:pt x="6103" y="17857"/>
                    </a:lnTo>
                    <a:lnTo>
                      <a:pt x="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7"/>
              <p:cNvSpPr/>
              <p:nvPr/>
            </p:nvSpPr>
            <p:spPr>
              <a:xfrm>
                <a:off x="865350" y="4179250"/>
                <a:ext cx="557425" cy="96350"/>
              </a:xfrm>
              <a:custGeom>
                <a:avLst/>
                <a:gdLst/>
                <a:ahLst/>
                <a:cxnLst/>
                <a:rect l="l" t="t" r="r" b="b"/>
                <a:pathLst>
                  <a:path w="22297" h="3854" extrusionOk="0">
                    <a:moveTo>
                      <a:pt x="101" y="0"/>
                    </a:moveTo>
                    <a:lnTo>
                      <a:pt x="1" y="716"/>
                    </a:lnTo>
                    <a:lnTo>
                      <a:pt x="22196" y="3853"/>
                    </a:lnTo>
                    <a:lnTo>
                      <a:pt x="22297" y="3139"/>
                    </a:lnTo>
                    <a:lnTo>
                      <a:pt x="1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27"/>
            <p:cNvGrpSpPr/>
            <p:nvPr/>
          </p:nvGrpSpPr>
          <p:grpSpPr>
            <a:xfrm>
              <a:off x="2009648" y="3243009"/>
              <a:ext cx="363149" cy="755631"/>
              <a:chOff x="2087975" y="3688375"/>
              <a:chExt cx="358100" cy="745125"/>
            </a:xfrm>
          </p:grpSpPr>
          <p:sp>
            <p:nvSpPr>
              <p:cNvPr id="179" name="Google Shape;179;p27"/>
              <p:cNvSpPr/>
              <p:nvPr/>
            </p:nvSpPr>
            <p:spPr>
              <a:xfrm>
                <a:off x="2087975" y="3688375"/>
                <a:ext cx="358100" cy="745125"/>
              </a:xfrm>
              <a:custGeom>
                <a:avLst/>
                <a:gdLst/>
                <a:ahLst/>
                <a:cxnLst/>
                <a:rect l="l" t="t" r="r" b="b"/>
                <a:pathLst>
                  <a:path w="14324" h="29805" extrusionOk="0">
                    <a:moveTo>
                      <a:pt x="7121" y="5314"/>
                    </a:moveTo>
                    <a:cubicBezTo>
                      <a:pt x="7709" y="9332"/>
                      <a:pt x="9265" y="13070"/>
                      <a:pt x="13116" y="15050"/>
                    </a:cubicBezTo>
                    <a:lnTo>
                      <a:pt x="13116" y="15050"/>
                    </a:lnTo>
                    <a:cubicBezTo>
                      <a:pt x="8693" y="17774"/>
                      <a:pt x="7788" y="22347"/>
                      <a:pt x="7038" y="27127"/>
                    </a:cubicBezTo>
                    <a:lnTo>
                      <a:pt x="7038" y="27127"/>
                    </a:lnTo>
                    <a:cubicBezTo>
                      <a:pt x="6291" y="22550"/>
                      <a:pt x="5177" y="17962"/>
                      <a:pt x="1123" y="15272"/>
                    </a:cubicBezTo>
                    <a:lnTo>
                      <a:pt x="1123" y="15272"/>
                    </a:lnTo>
                    <a:cubicBezTo>
                      <a:pt x="4777" y="13035"/>
                      <a:pt x="6447" y="9323"/>
                      <a:pt x="7121" y="5314"/>
                    </a:cubicBezTo>
                    <a:close/>
                    <a:moveTo>
                      <a:pt x="7156" y="1"/>
                    </a:moveTo>
                    <a:cubicBezTo>
                      <a:pt x="6975" y="1"/>
                      <a:pt x="6795" y="117"/>
                      <a:pt x="6795" y="349"/>
                    </a:cubicBezTo>
                    <a:cubicBezTo>
                      <a:pt x="6795" y="349"/>
                      <a:pt x="6795" y="349"/>
                      <a:pt x="6795" y="350"/>
                    </a:cubicBezTo>
                    <a:lnTo>
                      <a:pt x="6795" y="350"/>
                    </a:lnTo>
                    <a:cubicBezTo>
                      <a:pt x="6795" y="350"/>
                      <a:pt x="6795" y="350"/>
                      <a:pt x="6795" y="350"/>
                    </a:cubicBezTo>
                    <a:lnTo>
                      <a:pt x="6795" y="350"/>
                    </a:lnTo>
                    <a:lnTo>
                      <a:pt x="6795" y="350"/>
                    </a:lnTo>
                    <a:cubicBezTo>
                      <a:pt x="6796" y="383"/>
                      <a:pt x="6796" y="417"/>
                      <a:pt x="6796" y="450"/>
                    </a:cubicBezTo>
                    <a:lnTo>
                      <a:pt x="6796" y="450"/>
                    </a:lnTo>
                    <a:cubicBezTo>
                      <a:pt x="6743" y="6056"/>
                      <a:pt x="5564" y="12038"/>
                      <a:pt x="241" y="14949"/>
                    </a:cubicBezTo>
                    <a:cubicBezTo>
                      <a:pt x="0" y="15080"/>
                      <a:pt x="13" y="15437"/>
                      <a:pt x="241" y="15572"/>
                    </a:cubicBezTo>
                    <a:cubicBezTo>
                      <a:pt x="5230" y="18505"/>
                      <a:pt x="5888" y="24327"/>
                      <a:pt x="6690" y="29545"/>
                    </a:cubicBezTo>
                    <a:cubicBezTo>
                      <a:pt x="6716" y="29718"/>
                      <a:pt x="6875" y="29804"/>
                      <a:pt x="7035" y="29804"/>
                    </a:cubicBezTo>
                    <a:cubicBezTo>
                      <a:pt x="7196" y="29804"/>
                      <a:pt x="7357" y="29717"/>
                      <a:pt x="7386" y="29545"/>
                    </a:cubicBezTo>
                    <a:cubicBezTo>
                      <a:pt x="8285" y="24026"/>
                      <a:pt x="8593" y="18297"/>
                      <a:pt x="14073" y="15331"/>
                    </a:cubicBezTo>
                    <a:cubicBezTo>
                      <a:pt x="14293" y="15212"/>
                      <a:pt x="14324" y="14820"/>
                      <a:pt x="14073" y="14708"/>
                    </a:cubicBezTo>
                    <a:cubicBezTo>
                      <a:pt x="8346" y="12183"/>
                      <a:pt x="7542" y="5938"/>
                      <a:pt x="7518" y="350"/>
                    </a:cubicBezTo>
                    <a:lnTo>
                      <a:pt x="7518" y="350"/>
                    </a:lnTo>
                    <a:cubicBezTo>
                      <a:pt x="7519" y="135"/>
                      <a:pt x="7366" y="20"/>
                      <a:pt x="7200" y="3"/>
                    </a:cubicBezTo>
                    <a:lnTo>
                      <a:pt x="7200" y="3"/>
                    </a:lnTo>
                    <a:cubicBezTo>
                      <a:pt x="7185" y="2"/>
                      <a:pt x="7171" y="1"/>
                      <a:pt x="7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7"/>
              <p:cNvSpPr/>
              <p:nvPr/>
            </p:nvSpPr>
            <p:spPr>
              <a:xfrm>
                <a:off x="2202925" y="3922650"/>
                <a:ext cx="127950" cy="276450"/>
              </a:xfrm>
              <a:custGeom>
                <a:avLst/>
                <a:gdLst/>
                <a:ahLst/>
                <a:cxnLst/>
                <a:rect l="l" t="t" r="r" b="b"/>
                <a:pathLst>
                  <a:path w="5118" h="11058" extrusionOk="0">
                    <a:moveTo>
                      <a:pt x="2559" y="0"/>
                    </a:moveTo>
                    <a:cubicBezTo>
                      <a:pt x="2559" y="2559"/>
                      <a:pt x="1931" y="4660"/>
                      <a:pt x="1" y="5666"/>
                    </a:cubicBezTo>
                    <a:cubicBezTo>
                      <a:pt x="1881" y="6717"/>
                      <a:pt x="2148" y="8681"/>
                      <a:pt x="2514" y="11058"/>
                    </a:cubicBezTo>
                    <a:cubicBezTo>
                      <a:pt x="2903" y="8728"/>
                      <a:pt x="2903" y="6717"/>
                      <a:pt x="5118" y="5575"/>
                    </a:cubicBezTo>
                    <a:cubicBezTo>
                      <a:pt x="2903" y="4660"/>
                      <a:pt x="2559" y="2285"/>
                      <a:pt x="25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27"/>
            <p:cNvGrpSpPr/>
            <p:nvPr/>
          </p:nvGrpSpPr>
          <p:grpSpPr>
            <a:xfrm>
              <a:off x="3679541" y="336472"/>
              <a:ext cx="749192" cy="755606"/>
              <a:chOff x="3734650" y="822250"/>
              <a:chExt cx="738775" cy="745100"/>
            </a:xfrm>
          </p:grpSpPr>
          <p:sp>
            <p:nvSpPr>
              <p:cNvPr id="182" name="Google Shape;182;p27"/>
              <p:cNvSpPr/>
              <p:nvPr/>
            </p:nvSpPr>
            <p:spPr>
              <a:xfrm>
                <a:off x="3934125" y="822250"/>
                <a:ext cx="358075" cy="745100"/>
              </a:xfrm>
              <a:custGeom>
                <a:avLst/>
                <a:gdLst/>
                <a:ahLst/>
                <a:cxnLst/>
                <a:rect l="l" t="t" r="r" b="b"/>
                <a:pathLst>
                  <a:path w="14323" h="29804" extrusionOk="0">
                    <a:moveTo>
                      <a:pt x="7120" y="5310"/>
                    </a:moveTo>
                    <a:cubicBezTo>
                      <a:pt x="7707" y="9329"/>
                      <a:pt x="9263" y="13070"/>
                      <a:pt x="13116" y="15049"/>
                    </a:cubicBezTo>
                    <a:lnTo>
                      <a:pt x="13116" y="15049"/>
                    </a:lnTo>
                    <a:cubicBezTo>
                      <a:pt x="8691" y="17774"/>
                      <a:pt x="7787" y="22349"/>
                      <a:pt x="7036" y="27129"/>
                    </a:cubicBezTo>
                    <a:lnTo>
                      <a:pt x="7036" y="27129"/>
                    </a:lnTo>
                    <a:cubicBezTo>
                      <a:pt x="6289" y="22551"/>
                      <a:pt x="5176" y="17962"/>
                      <a:pt x="1120" y="15272"/>
                    </a:cubicBezTo>
                    <a:lnTo>
                      <a:pt x="1120" y="15272"/>
                    </a:lnTo>
                    <a:cubicBezTo>
                      <a:pt x="4775" y="13033"/>
                      <a:pt x="6446" y="9320"/>
                      <a:pt x="7120" y="5310"/>
                    </a:cubicBezTo>
                    <a:close/>
                    <a:moveTo>
                      <a:pt x="7155" y="0"/>
                    </a:moveTo>
                    <a:cubicBezTo>
                      <a:pt x="7050" y="0"/>
                      <a:pt x="6946" y="39"/>
                      <a:pt x="6877" y="118"/>
                    </a:cubicBezTo>
                    <a:lnTo>
                      <a:pt x="6877" y="118"/>
                    </a:lnTo>
                    <a:cubicBezTo>
                      <a:pt x="6826" y="174"/>
                      <a:pt x="6793" y="251"/>
                      <a:pt x="6792" y="348"/>
                    </a:cubicBezTo>
                    <a:lnTo>
                      <a:pt x="6795" y="350"/>
                    </a:lnTo>
                    <a:cubicBezTo>
                      <a:pt x="6757" y="5984"/>
                      <a:pt x="5596" y="12021"/>
                      <a:pt x="241" y="14948"/>
                    </a:cubicBezTo>
                    <a:cubicBezTo>
                      <a:pt x="0" y="15079"/>
                      <a:pt x="12" y="15437"/>
                      <a:pt x="241" y="15572"/>
                    </a:cubicBezTo>
                    <a:cubicBezTo>
                      <a:pt x="5230" y="18504"/>
                      <a:pt x="5886" y="24327"/>
                      <a:pt x="6688" y="29544"/>
                    </a:cubicBezTo>
                    <a:cubicBezTo>
                      <a:pt x="6715" y="29718"/>
                      <a:pt x="6874" y="29804"/>
                      <a:pt x="7033" y="29804"/>
                    </a:cubicBezTo>
                    <a:cubicBezTo>
                      <a:pt x="7194" y="29804"/>
                      <a:pt x="7356" y="29717"/>
                      <a:pt x="7384" y="29544"/>
                    </a:cubicBezTo>
                    <a:cubicBezTo>
                      <a:pt x="8285" y="24026"/>
                      <a:pt x="8592" y="18296"/>
                      <a:pt x="14072" y="15331"/>
                    </a:cubicBezTo>
                    <a:cubicBezTo>
                      <a:pt x="14293" y="15211"/>
                      <a:pt x="14322" y="14818"/>
                      <a:pt x="14072" y="14708"/>
                    </a:cubicBezTo>
                    <a:cubicBezTo>
                      <a:pt x="8345" y="12184"/>
                      <a:pt x="7541" y="5937"/>
                      <a:pt x="7517" y="350"/>
                    </a:cubicBezTo>
                    <a:cubicBezTo>
                      <a:pt x="7517" y="287"/>
                      <a:pt x="7503" y="232"/>
                      <a:pt x="7480" y="186"/>
                    </a:cubicBezTo>
                    <a:lnTo>
                      <a:pt x="7480" y="186"/>
                    </a:lnTo>
                    <a:cubicBezTo>
                      <a:pt x="7425" y="71"/>
                      <a:pt x="7308" y="10"/>
                      <a:pt x="7186" y="1"/>
                    </a:cubicBezTo>
                    <a:lnTo>
                      <a:pt x="7186" y="1"/>
                    </a:lnTo>
                    <a:cubicBezTo>
                      <a:pt x="7176" y="1"/>
                      <a:pt x="7165" y="0"/>
                      <a:pt x="7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7"/>
              <p:cNvSpPr/>
              <p:nvPr/>
            </p:nvSpPr>
            <p:spPr>
              <a:xfrm>
                <a:off x="4060875" y="1081950"/>
                <a:ext cx="104375" cy="225550"/>
              </a:xfrm>
              <a:custGeom>
                <a:avLst/>
                <a:gdLst/>
                <a:ahLst/>
                <a:cxnLst/>
                <a:rect l="l" t="t" r="r" b="b"/>
                <a:pathLst>
                  <a:path w="4175" h="9022" extrusionOk="0">
                    <a:moveTo>
                      <a:pt x="2088" y="1"/>
                    </a:moveTo>
                    <a:cubicBezTo>
                      <a:pt x="2088" y="2089"/>
                      <a:pt x="1575" y="3803"/>
                      <a:pt x="0" y="4624"/>
                    </a:cubicBezTo>
                    <a:cubicBezTo>
                      <a:pt x="1534" y="5481"/>
                      <a:pt x="1751" y="7083"/>
                      <a:pt x="2050" y="9021"/>
                    </a:cubicBezTo>
                    <a:cubicBezTo>
                      <a:pt x="2368" y="7120"/>
                      <a:pt x="2368" y="5479"/>
                      <a:pt x="4175" y="4548"/>
                    </a:cubicBezTo>
                    <a:cubicBezTo>
                      <a:pt x="2366" y="3803"/>
                      <a:pt x="2088" y="1864"/>
                      <a:pt x="20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7"/>
              <p:cNvSpPr/>
              <p:nvPr/>
            </p:nvSpPr>
            <p:spPr>
              <a:xfrm>
                <a:off x="3859725" y="900800"/>
                <a:ext cx="139275" cy="149350"/>
              </a:xfrm>
              <a:custGeom>
                <a:avLst/>
                <a:gdLst/>
                <a:ahLst/>
                <a:cxnLst/>
                <a:rect l="l" t="t" r="r" b="b"/>
                <a:pathLst>
                  <a:path w="5571" h="5974" extrusionOk="0">
                    <a:moveTo>
                      <a:pt x="519" y="1"/>
                    </a:moveTo>
                    <a:cubicBezTo>
                      <a:pt x="254" y="1"/>
                      <a:pt x="1" y="256"/>
                      <a:pt x="202" y="516"/>
                    </a:cubicBezTo>
                    <a:cubicBezTo>
                      <a:pt x="1627" y="2365"/>
                      <a:pt x="3493" y="3843"/>
                      <a:pt x="4771" y="5806"/>
                    </a:cubicBezTo>
                    <a:cubicBezTo>
                      <a:pt x="4847" y="5924"/>
                      <a:pt x="4958" y="5973"/>
                      <a:pt x="5068" y="5973"/>
                    </a:cubicBezTo>
                    <a:cubicBezTo>
                      <a:pt x="5321" y="5973"/>
                      <a:pt x="5570" y="5715"/>
                      <a:pt x="5393" y="5443"/>
                    </a:cubicBezTo>
                    <a:cubicBezTo>
                      <a:pt x="4112" y="3473"/>
                      <a:pt x="2252" y="2003"/>
                      <a:pt x="825" y="152"/>
                    </a:cubicBezTo>
                    <a:cubicBezTo>
                      <a:pt x="742" y="45"/>
                      <a:pt x="630"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7"/>
              <p:cNvSpPr/>
              <p:nvPr/>
            </p:nvSpPr>
            <p:spPr>
              <a:xfrm>
                <a:off x="3841975" y="1350775"/>
                <a:ext cx="157050" cy="180175"/>
              </a:xfrm>
              <a:custGeom>
                <a:avLst/>
                <a:gdLst/>
                <a:ahLst/>
                <a:cxnLst/>
                <a:rect l="l" t="t" r="r" b="b"/>
                <a:pathLst>
                  <a:path w="6282" h="7207" extrusionOk="0">
                    <a:moveTo>
                      <a:pt x="5775" y="0"/>
                    </a:moveTo>
                    <a:cubicBezTo>
                      <a:pt x="5693" y="0"/>
                      <a:pt x="5609" y="35"/>
                      <a:pt x="5536" y="117"/>
                    </a:cubicBezTo>
                    <a:lnTo>
                      <a:pt x="5537" y="117"/>
                    </a:lnTo>
                    <a:cubicBezTo>
                      <a:pt x="3658" y="2231"/>
                      <a:pt x="1825" y="4373"/>
                      <a:pt x="189" y="6682"/>
                    </a:cubicBezTo>
                    <a:cubicBezTo>
                      <a:pt x="0" y="6950"/>
                      <a:pt x="251" y="7206"/>
                      <a:pt x="510" y="7206"/>
                    </a:cubicBezTo>
                    <a:cubicBezTo>
                      <a:pt x="621" y="7206"/>
                      <a:pt x="733" y="7160"/>
                      <a:pt x="813" y="7047"/>
                    </a:cubicBezTo>
                    <a:cubicBezTo>
                      <a:pt x="2411" y="4787"/>
                      <a:pt x="4210" y="2696"/>
                      <a:pt x="6046" y="627"/>
                    </a:cubicBezTo>
                    <a:cubicBezTo>
                      <a:pt x="6282" y="362"/>
                      <a:pt x="6040" y="0"/>
                      <a:pt x="57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7"/>
              <p:cNvSpPr/>
              <p:nvPr/>
            </p:nvSpPr>
            <p:spPr>
              <a:xfrm>
                <a:off x="4239525" y="1333075"/>
                <a:ext cx="132375" cy="179950"/>
              </a:xfrm>
              <a:custGeom>
                <a:avLst/>
                <a:gdLst/>
                <a:ahLst/>
                <a:cxnLst/>
                <a:rect l="l" t="t" r="r" b="b"/>
                <a:pathLst>
                  <a:path w="5295" h="7198" extrusionOk="0">
                    <a:moveTo>
                      <a:pt x="495" y="0"/>
                    </a:moveTo>
                    <a:cubicBezTo>
                      <a:pt x="250" y="0"/>
                      <a:pt x="1" y="260"/>
                      <a:pt x="160" y="540"/>
                    </a:cubicBezTo>
                    <a:cubicBezTo>
                      <a:pt x="1450" y="2804"/>
                      <a:pt x="3036" y="4876"/>
                      <a:pt x="4489" y="7034"/>
                    </a:cubicBezTo>
                    <a:cubicBezTo>
                      <a:pt x="4566" y="7150"/>
                      <a:pt x="4678" y="7198"/>
                      <a:pt x="4788" y="7198"/>
                    </a:cubicBezTo>
                    <a:cubicBezTo>
                      <a:pt x="5044" y="7198"/>
                      <a:pt x="5294" y="6940"/>
                      <a:pt x="5112" y="6670"/>
                    </a:cubicBezTo>
                    <a:cubicBezTo>
                      <a:pt x="3659" y="4511"/>
                      <a:pt x="2072" y="2441"/>
                      <a:pt x="783" y="176"/>
                    </a:cubicBezTo>
                    <a:cubicBezTo>
                      <a:pt x="712" y="52"/>
                      <a:pt x="604" y="0"/>
                      <a:pt x="4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7"/>
              <p:cNvSpPr/>
              <p:nvPr/>
            </p:nvSpPr>
            <p:spPr>
              <a:xfrm>
                <a:off x="4215050" y="899775"/>
                <a:ext cx="144575" cy="156975"/>
              </a:xfrm>
              <a:custGeom>
                <a:avLst/>
                <a:gdLst/>
                <a:ahLst/>
                <a:cxnLst/>
                <a:rect l="l" t="t" r="r" b="b"/>
                <a:pathLst>
                  <a:path w="5783" h="6279" extrusionOk="0">
                    <a:moveTo>
                      <a:pt x="5281" y="1"/>
                    </a:moveTo>
                    <a:cubicBezTo>
                      <a:pt x="5199" y="1"/>
                      <a:pt x="5116" y="36"/>
                      <a:pt x="5044" y="120"/>
                    </a:cubicBezTo>
                    <a:cubicBezTo>
                      <a:pt x="3452" y="1974"/>
                      <a:pt x="1843" y="3813"/>
                      <a:pt x="234" y="5651"/>
                    </a:cubicBezTo>
                    <a:cubicBezTo>
                      <a:pt x="0" y="5917"/>
                      <a:pt x="242" y="6279"/>
                      <a:pt x="506" y="6279"/>
                    </a:cubicBezTo>
                    <a:cubicBezTo>
                      <a:pt x="587" y="6279"/>
                      <a:pt x="671" y="6244"/>
                      <a:pt x="744" y="6161"/>
                    </a:cubicBezTo>
                    <a:cubicBezTo>
                      <a:pt x="2353" y="4322"/>
                      <a:pt x="3963" y="2484"/>
                      <a:pt x="5553" y="630"/>
                    </a:cubicBezTo>
                    <a:cubicBezTo>
                      <a:pt x="5783" y="362"/>
                      <a:pt x="5542" y="1"/>
                      <a:pt x="5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7"/>
              <p:cNvSpPr/>
              <p:nvPr/>
            </p:nvSpPr>
            <p:spPr>
              <a:xfrm>
                <a:off x="3734650" y="1194700"/>
                <a:ext cx="143375" cy="24200"/>
              </a:xfrm>
              <a:custGeom>
                <a:avLst/>
                <a:gdLst/>
                <a:ahLst/>
                <a:cxnLst/>
                <a:rect l="l" t="t" r="r" b="b"/>
                <a:pathLst>
                  <a:path w="5735" h="968" extrusionOk="0">
                    <a:moveTo>
                      <a:pt x="466" y="1"/>
                    </a:moveTo>
                    <a:cubicBezTo>
                      <a:pt x="1" y="1"/>
                      <a:pt x="1" y="723"/>
                      <a:pt x="466" y="723"/>
                    </a:cubicBezTo>
                    <a:cubicBezTo>
                      <a:pt x="2077" y="723"/>
                      <a:pt x="3676" y="749"/>
                      <a:pt x="5276" y="964"/>
                    </a:cubicBezTo>
                    <a:cubicBezTo>
                      <a:pt x="5295" y="966"/>
                      <a:pt x="5313" y="968"/>
                      <a:pt x="5330" y="968"/>
                    </a:cubicBezTo>
                    <a:cubicBezTo>
                      <a:pt x="5734" y="968"/>
                      <a:pt x="5711" y="301"/>
                      <a:pt x="5276" y="242"/>
                    </a:cubicBezTo>
                    <a:cubicBezTo>
                      <a:pt x="3676" y="27"/>
                      <a:pt x="2077"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7"/>
              <p:cNvSpPr/>
              <p:nvPr/>
            </p:nvSpPr>
            <p:spPr>
              <a:xfrm>
                <a:off x="4341900" y="1194700"/>
                <a:ext cx="131525" cy="18100"/>
              </a:xfrm>
              <a:custGeom>
                <a:avLst/>
                <a:gdLst/>
                <a:ahLst/>
                <a:cxnLst/>
                <a:rect l="l" t="t" r="r" b="b"/>
                <a:pathLst>
                  <a:path w="5261" h="724" extrusionOk="0">
                    <a:moveTo>
                      <a:pt x="465" y="1"/>
                    </a:moveTo>
                    <a:cubicBezTo>
                      <a:pt x="0" y="1"/>
                      <a:pt x="0" y="723"/>
                      <a:pt x="465" y="723"/>
                    </a:cubicBezTo>
                    <a:lnTo>
                      <a:pt x="4794" y="723"/>
                    </a:lnTo>
                    <a:cubicBezTo>
                      <a:pt x="5260" y="723"/>
                      <a:pt x="5260" y="1"/>
                      <a:pt x="4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 name="Google Shape;190;p27"/>
            <p:cNvSpPr/>
            <p:nvPr/>
          </p:nvSpPr>
          <p:spPr>
            <a:xfrm>
              <a:off x="5315417" y="225775"/>
              <a:ext cx="375268" cy="386828"/>
            </a:xfrm>
            <a:custGeom>
              <a:avLst/>
              <a:gdLst/>
              <a:ahLst/>
              <a:cxnLst/>
              <a:rect l="l" t="t" r="r" b="b"/>
              <a:pathLst>
                <a:path w="14802" h="15258" extrusionOk="0">
                  <a:moveTo>
                    <a:pt x="7474" y="1644"/>
                  </a:moveTo>
                  <a:cubicBezTo>
                    <a:pt x="7841" y="2932"/>
                    <a:pt x="8206" y="4220"/>
                    <a:pt x="8567" y="5510"/>
                  </a:cubicBezTo>
                  <a:lnTo>
                    <a:pt x="8567" y="5510"/>
                  </a:lnTo>
                  <a:cubicBezTo>
                    <a:pt x="8552" y="5510"/>
                    <a:pt x="8537" y="5510"/>
                    <a:pt x="8521" y="5510"/>
                  </a:cubicBezTo>
                  <a:cubicBezTo>
                    <a:pt x="7787" y="5510"/>
                    <a:pt x="7053" y="5515"/>
                    <a:pt x="6320" y="5524"/>
                  </a:cubicBezTo>
                  <a:lnTo>
                    <a:pt x="6320" y="5524"/>
                  </a:lnTo>
                  <a:cubicBezTo>
                    <a:pt x="6704" y="4231"/>
                    <a:pt x="7089" y="2937"/>
                    <a:pt x="7474" y="1644"/>
                  </a:cubicBezTo>
                  <a:close/>
                  <a:moveTo>
                    <a:pt x="9519" y="6235"/>
                  </a:moveTo>
                  <a:cubicBezTo>
                    <a:pt x="10783" y="6243"/>
                    <a:pt x="12047" y="6269"/>
                    <a:pt x="13308" y="6319"/>
                  </a:cubicBezTo>
                  <a:lnTo>
                    <a:pt x="13308" y="6319"/>
                  </a:lnTo>
                  <a:cubicBezTo>
                    <a:pt x="12266" y="7091"/>
                    <a:pt x="11222" y="7867"/>
                    <a:pt x="10186" y="8653"/>
                  </a:cubicBezTo>
                  <a:lnTo>
                    <a:pt x="10186" y="8653"/>
                  </a:lnTo>
                  <a:cubicBezTo>
                    <a:pt x="9966" y="7846"/>
                    <a:pt x="9744" y="7040"/>
                    <a:pt x="9519" y="6235"/>
                  </a:cubicBezTo>
                  <a:close/>
                  <a:moveTo>
                    <a:pt x="5348" y="6259"/>
                  </a:moveTo>
                  <a:lnTo>
                    <a:pt x="4582" y="8831"/>
                  </a:lnTo>
                  <a:lnTo>
                    <a:pt x="4582" y="8831"/>
                  </a:lnTo>
                  <a:cubicBezTo>
                    <a:pt x="3528" y="8020"/>
                    <a:pt x="2483" y="7195"/>
                    <a:pt x="1461" y="6342"/>
                  </a:cubicBezTo>
                  <a:lnTo>
                    <a:pt x="1461" y="6342"/>
                  </a:lnTo>
                  <a:cubicBezTo>
                    <a:pt x="2755" y="6311"/>
                    <a:pt x="4051" y="6280"/>
                    <a:pt x="5348" y="6259"/>
                  </a:cubicBezTo>
                  <a:close/>
                  <a:moveTo>
                    <a:pt x="8529" y="6231"/>
                  </a:moveTo>
                  <a:cubicBezTo>
                    <a:pt x="8609" y="6231"/>
                    <a:pt x="8689" y="6231"/>
                    <a:pt x="8769" y="6232"/>
                  </a:cubicBezTo>
                  <a:lnTo>
                    <a:pt x="8769" y="6232"/>
                  </a:lnTo>
                  <a:cubicBezTo>
                    <a:pt x="9038" y="7195"/>
                    <a:pt x="9304" y="8160"/>
                    <a:pt x="9566" y="9126"/>
                  </a:cubicBezTo>
                  <a:lnTo>
                    <a:pt x="9566" y="9126"/>
                  </a:lnTo>
                  <a:cubicBezTo>
                    <a:pt x="8806" y="9707"/>
                    <a:pt x="8051" y="10296"/>
                    <a:pt x="7304" y="10893"/>
                  </a:cubicBezTo>
                  <a:lnTo>
                    <a:pt x="7304" y="10893"/>
                  </a:lnTo>
                  <a:cubicBezTo>
                    <a:pt x="6600" y="10364"/>
                    <a:pt x="5896" y="9834"/>
                    <a:pt x="5196" y="9301"/>
                  </a:cubicBezTo>
                  <a:lnTo>
                    <a:pt x="5196" y="9301"/>
                  </a:lnTo>
                  <a:cubicBezTo>
                    <a:pt x="5499" y="8283"/>
                    <a:pt x="5801" y="7266"/>
                    <a:pt x="6104" y="6248"/>
                  </a:cubicBezTo>
                  <a:lnTo>
                    <a:pt x="6104" y="6248"/>
                  </a:lnTo>
                  <a:cubicBezTo>
                    <a:pt x="6912" y="6238"/>
                    <a:pt x="7720" y="6231"/>
                    <a:pt x="8529" y="6231"/>
                  </a:cubicBezTo>
                  <a:close/>
                  <a:moveTo>
                    <a:pt x="9769" y="9875"/>
                  </a:moveTo>
                  <a:lnTo>
                    <a:pt x="9769" y="9875"/>
                  </a:lnTo>
                  <a:cubicBezTo>
                    <a:pt x="10093" y="11078"/>
                    <a:pt x="10410" y="12283"/>
                    <a:pt x="10719" y="13490"/>
                  </a:cubicBezTo>
                  <a:lnTo>
                    <a:pt x="10719" y="13490"/>
                  </a:lnTo>
                  <a:cubicBezTo>
                    <a:pt x="9786" y="12763"/>
                    <a:pt x="8842" y="12050"/>
                    <a:pt x="7898" y="11339"/>
                  </a:cubicBezTo>
                  <a:lnTo>
                    <a:pt x="7898" y="11339"/>
                  </a:lnTo>
                  <a:cubicBezTo>
                    <a:pt x="8517" y="10845"/>
                    <a:pt x="9141" y="10358"/>
                    <a:pt x="9769" y="9875"/>
                  </a:cubicBezTo>
                  <a:close/>
                  <a:moveTo>
                    <a:pt x="4978" y="10032"/>
                  </a:moveTo>
                  <a:cubicBezTo>
                    <a:pt x="5561" y="10475"/>
                    <a:pt x="6146" y="10915"/>
                    <a:pt x="6731" y="11355"/>
                  </a:cubicBezTo>
                  <a:lnTo>
                    <a:pt x="6731" y="11355"/>
                  </a:lnTo>
                  <a:cubicBezTo>
                    <a:pt x="5758" y="12144"/>
                    <a:pt x="4800" y="12949"/>
                    <a:pt x="3864" y="13777"/>
                  </a:cubicBezTo>
                  <a:lnTo>
                    <a:pt x="3864" y="13777"/>
                  </a:lnTo>
                  <a:cubicBezTo>
                    <a:pt x="4235" y="12529"/>
                    <a:pt x="4607" y="11281"/>
                    <a:pt x="4978" y="10032"/>
                  </a:cubicBezTo>
                  <a:close/>
                  <a:moveTo>
                    <a:pt x="7483" y="0"/>
                  </a:moveTo>
                  <a:cubicBezTo>
                    <a:pt x="7334" y="0"/>
                    <a:pt x="7184" y="87"/>
                    <a:pt x="7133" y="259"/>
                  </a:cubicBezTo>
                  <a:lnTo>
                    <a:pt x="5563" y="5534"/>
                  </a:lnTo>
                  <a:lnTo>
                    <a:pt x="5563" y="5534"/>
                  </a:lnTo>
                  <a:cubicBezTo>
                    <a:pt x="3876" y="5560"/>
                    <a:pt x="2189" y="5603"/>
                    <a:pt x="506" y="5645"/>
                  </a:cubicBezTo>
                  <a:cubicBezTo>
                    <a:pt x="213" y="5652"/>
                    <a:pt x="1" y="6046"/>
                    <a:pt x="251" y="6260"/>
                  </a:cubicBezTo>
                  <a:cubicBezTo>
                    <a:pt x="1588" y="7406"/>
                    <a:pt x="2968" y="8495"/>
                    <a:pt x="4364" y="9564"/>
                  </a:cubicBezTo>
                  <a:lnTo>
                    <a:pt x="4364" y="9564"/>
                  </a:lnTo>
                  <a:lnTo>
                    <a:pt x="2826" y="14735"/>
                  </a:lnTo>
                  <a:lnTo>
                    <a:pt x="2826" y="14735"/>
                  </a:lnTo>
                  <a:cubicBezTo>
                    <a:pt x="2784" y="14805"/>
                    <a:pt x="2774" y="14881"/>
                    <a:pt x="2789" y="14951"/>
                  </a:cubicBezTo>
                  <a:lnTo>
                    <a:pt x="2789" y="14951"/>
                  </a:lnTo>
                  <a:cubicBezTo>
                    <a:pt x="2804" y="15096"/>
                    <a:pt x="2915" y="15198"/>
                    <a:pt x="3046" y="15236"/>
                  </a:cubicBezTo>
                  <a:lnTo>
                    <a:pt x="3046" y="15236"/>
                  </a:lnTo>
                  <a:cubicBezTo>
                    <a:pt x="3084" y="15250"/>
                    <a:pt x="3125" y="15258"/>
                    <a:pt x="3166" y="15258"/>
                  </a:cubicBezTo>
                  <a:cubicBezTo>
                    <a:pt x="3223" y="15258"/>
                    <a:pt x="3281" y="15243"/>
                    <a:pt x="3337" y="15210"/>
                  </a:cubicBezTo>
                  <a:lnTo>
                    <a:pt x="3337" y="15210"/>
                  </a:lnTo>
                  <a:cubicBezTo>
                    <a:pt x="3366" y="15195"/>
                    <a:pt x="3393" y="15175"/>
                    <a:pt x="3416" y="15150"/>
                  </a:cubicBezTo>
                  <a:lnTo>
                    <a:pt x="3416" y="15150"/>
                  </a:lnTo>
                  <a:cubicBezTo>
                    <a:pt x="4678" y="13992"/>
                    <a:pt x="5987" y="12880"/>
                    <a:pt x="7323" y="11800"/>
                  </a:cubicBezTo>
                  <a:lnTo>
                    <a:pt x="7323" y="11800"/>
                  </a:lnTo>
                  <a:cubicBezTo>
                    <a:pt x="8582" y="12747"/>
                    <a:pt x="9839" y="13698"/>
                    <a:pt x="11074" y="14679"/>
                  </a:cubicBezTo>
                  <a:cubicBezTo>
                    <a:pt x="11152" y="14740"/>
                    <a:pt x="11243" y="14768"/>
                    <a:pt x="11330" y="14768"/>
                  </a:cubicBezTo>
                  <a:cubicBezTo>
                    <a:pt x="11547" y="14768"/>
                    <a:pt x="11744" y="14595"/>
                    <a:pt x="11676" y="14328"/>
                  </a:cubicBezTo>
                  <a:cubicBezTo>
                    <a:pt x="11262" y="12682"/>
                    <a:pt x="10831" y="11040"/>
                    <a:pt x="10388" y="9401"/>
                  </a:cubicBezTo>
                  <a:lnTo>
                    <a:pt x="10388" y="9401"/>
                  </a:lnTo>
                  <a:cubicBezTo>
                    <a:pt x="11757" y="8358"/>
                    <a:pt x="13139" y="7335"/>
                    <a:pt x="14517" y="6317"/>
                  </a:cubicBezTo>
                  <a:cubicBezTo>
                    <a:pt x="14802" y="6108"/>
                    <a:pt x="14712" y="5663"/>
                    <a:pt x="14335" y="5645"/>
                  </a:cubicBezTo>
                  <a:cubicBezTo>
                    <a:pt x="12666" y="5559"/>
                    <a:pt x="10992" y="5521"/>
                    <a:pt x="9317" y="5512"/>
                  </a:cubicBezTo>
                  <a:lnTo>
                    <a:pt x="9317" y="5512"/>
                  </a:lnTo>
                  <a:cubicBezTo>
                    <a:pt x="8827" y="3759"/>
                    <a:pt x="8328" y="2008"/>
                    <a:pt x="7829" y="259"/>
                  </a:cubicBezTo>
                  <a:cubicBezTo>
                    <a:pt x="7780" y="86"/>
                    <a:pt x="7632" y="0"/>
                    <a:pt x="7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7"/>
            <p:cNvSpPr/>
            <p:nvPr/>
          </p:nvSpPr>
          <p:spPr>
            <a:xfrm>
              <a:off x="1491424" y="4013911"/>
              <a:ext cx="371592" cy="365761"/>
            </a:xfrm>
            <a:custGeom>
              <a:avLst/>
              <a:gdLst/>
              <a:ahLst/>
              <a:cxnLst/>
              <a:rect l="l" t="t" r="r" b="b"/>
              <a:pathLst>
                <a:path w="14657" h="14427" extrusionOk="0">
                  <a:moveTo>
                    <a:pt x="7499" y="1477"/>
                  </a:moveTo>
                  <a:cubicBezTo>
                    <a:pt x="8053" y="2978"/>
                    <a:pt x="8642" y="4468"/>
                    <a:pt x="9224" y="5959"/>
                  </a:cubicBezTo>
                  <a:lnTo>
                    <a:pt x="9224" y="5959"/>
                  </a:lnTo>
                  <a:cubicBezTo>
                    <a:pt x="8717" y="5955"/>
                    <a:pt x="8210" y="5953"/>
                    <a:pt x="7703" y="5953"/>
                  </a:cubicBezTo>
                  <a:cubicBezTo>
                    <a:pt x="7149" y="5953"/>
                    <a:pt x="6595" y="5956"/>
                    <a:pt x="6041" y="5963"/>
                  </a:cubicBezTo>
                  <a:lnTo>
                    <a:pt x="6041" y="5963"/>
                  </a:lnTo>
                  <a:cubicBezTo>
                    <a:pt x="6552" y="4471"/>
                    <a:pt x="7031" y="2969"/>
                    <a:pt x="7499" y="1477"/>
                  </a:cubicBezTo>
                  <a:close/>
                  <a:moveTo>
                    <a:pt x="10277" y="6691"/>
                  </a:moveTo>
                  <a:cubicBezTo>
                    <a:pt x="11233" y="6701"/>
                    <a:pt x="12189" y="6714"/>
                    <a:pt x="13144" y="6721"/>
                  </a:cubicBezTo>
                  <a:lnTo>
                    <a:pt x="13144" y="6721"/>
                  </a:lnTo>
                  <a:cubicBezTo>
                    <a:pt x="12405" y="7270"/>
                    <a:pt x="11655" y="7801"/>
                    <a:pt x="10897" y="8318"/>
                  </a:cubicBezTo>
                  <a:lnTo>
                    <a:pt x="10897" y="8318"/>
                  </a:lnTo>
                  <a:cubicBezTo>
                    <a:pt x="10694" y="7775"/>
                    <a:pt x="10486" y="7232"/>
                    <a:pt x="10277" y="6691"/>
                  </a:cubicBezTo>
                  <a:close/>
                  <a:moveTo>
                    <a:pt x="5022" y="6705"/>
                  </a:moveTo>
                  <a:cubicBezTo>
                    <a:pt x="4799" y="7338"/>
                    <a:pt x="4568" y="7969"/>
                    <a:pt x="4328" y="8596"/>
                  </a:cubicBezTo>
                  <a:lnTo>
                    <a:pt x="4328" y="8596"/>
                  </a:lnTo>
                  <a:cubicBezTo>
                    <a:pt x="3410" y="8026"/>
                    <a:pt x="2494" y="7453"/>
                    <a:pt x="1582" y="6873"/>
                  </a:cubicBezTo>
                  <a:lnTo>
                    <a:pt x="1582" y="6873"/>
                  </a:lnTo>
                  <a:cubicBezTo>
                    <a:pt x="2729" y="6785"/>
                    <a:pt x="3875" y="6733"/>
                    <a:pt x="5022" y="6705"/>
                  </a:cubicBezTo>
                  <a:close/>
                  <a:moveTo>
                    <a:pt x="7705" y="6675"/>
                  </a:moveTo>
                  <a:cubicBezTo>
                    <a:pt x="8305" y="6675"/>
                    <a:pt x="8905" y="6678"/>
                    <a:pt x="9505" y="6683"/>
                  </a:cubicBezTo>
                  <a:lnTo>
                    <a:pt x="9505" y="6683"/>
                  </a:lnTo>
                  <a:cubicBezTo>
                    <a:pt x="9769" y="7365"/>
                    <a:pt x="10031" y="8047"/>
                    <a:pt x="10285" y="8732"/>
                  </a:cubicBezTo>
                  <a:lnTo>
                    <a:pt x="10285" y="8732"/>
                  </a:lnTo>
                  <a:cubicBezTo>
                    <a:pt x="9358" y="9352"/>
                    <a:pt x="8420" y="9953"/>
                    <a:pt x="7474" y="10542"/>
                  </a:cubicBezTo>
                  <a:lnTo>
                    <a:pt x="7474" y="10542"/>
                  </a:lnTo>
                  <a:cubicBezTo>
                    <a:pt x="6633" y="10022"/>
                    <a:pt x="5790" y="9503"/>
                    <a:pt x="4950" y="8982"/>
                  </a:cubicBezTo>
                  <a:lnTo>
                    <a:pt x="4950" y="8982"/>
                  </a:lnTo>
                  <a:cubicBezTo>
                    <a:pt x="5241" y="8223"/>
                    <a:pt x="5521" y="7458"/>
                    <a:pt x="5790" y="6689"/>
                  </a:cubicBezTo>
                  <a:lnTo>
                    <a:pt x="5790" y="6689"/>
                  </a:lnTo>
                  <a:cubicBezTo>
                    <a:pt x="6428" y="6679"/>
                    <a:pt x="7067" y="6675"/>
                    <a:pt x="7705" y="6675"/>
                  </a:cubicBezTo>
                  <a:close/>
                  <a:moveTo>
                    <a:pt x="4683" y="9665"/>
                  </a:moveTo>
                  <a:cubicBezTo>
                    <a:pt x="5384" y="10099"/>
                    <a:pt x="6086" y="10533"/>
                    <a:pt x="6788" y="10966"/>
                  </a:cubicBezTo>
                  <a:lnTo>
                    <a:pt x="6788" y="10966"/>
                  </a:lnTo>
                  <a:cubicBezTo>
                    <a:pt x="5592" y="11701"/>
                    <a:pt x="4383" y="12419"/>
                    <a:pt x="3169" y="13134"/>
                  </a:cubicBezTo>
                  <a:lnTo>
                    <a:pt x="3169" y="13134"/>
                  </a:lnTo>
                  <a:cubicBezTo>
                    <a:pt x="3715" y="12001"/>
                    <a:pt x="4216" y="10841"/>
                    <a:pt x="4683" y="9665"/>
                  </a:cubicBezTo>
                  <a:close/>
                  <a:moveTo>
                    <a:pt x="10540" y="9427"/>
                  </a:moveTo>
                  <a:cubicBezTo>
                    <a:pt x="10997" y="10689"/>
                    <a:pt x="11427" y="11959"/>
                    <a:pt x="11802" y="13249"/>
                  </a:cubicBezTo>
                  <a:lnTo>
                    <a:pt x="11802" y="13249"/>
                  </a:lnTo>
                  <a:cubicBezTo>
                    <a:pt x="10594" y="12478"/>
                    <a:pt x="9377" y="11720"/>
                    <a:pt x="8158" y="10965"/>
                  </a:cubicBezTo>
                  <a:lnTo>
                    <a:pt x="8158" y="10965"/>
                  </a:lnTo>
                  <a:cubicBezTo>
                    <a:pt x="8959" y="10463"/>
                    <a:pt x="9754" y="9952"/>
                    <a:pt x="10540" y="9427"/>
                  </a:cubicBezTo>
                  <a:close/>
                  <a:moveTo>
                    <a:pt x="7465" y="1"/>
                  </a:moveTo>
                  <a:cubicBezTo>
                    <a:pt x="7322" y="1"/>
                    <a:pt x="7181" y="84"/>
                    <a:pt x="7126" y="259"/>
                  </a:cubicBezTo>
                  <a:cubicBezTo>
                    <a:pt x="6532" y="2153"/>
                    <a:pt x="5932" y="4074"/>
                    <a:pt x="5276" y="5977"/>
                  </a:cubicBezTo>
                  <a:lnTo>
                    <a:pt x="5276" y="5977"/>
                  </a:lnTo>
                  <a:cubicBezTo>
                    <a:pt x="3683" y="6012"/>
                    <a:pt x="2091" y="6090"/>
                    <a:pt x="500" y="6246"/>
                  </a:cubicBezTo>
                  <a:cubicBezTo>
                    <a:pt x="148" y="6281"/>
                    <a:pt x="0" y="6714"/>
                    <a:pt x="317" y="6918"/>
                  </a:cubicBezTo>
                  <a:cubicBezTo>
                    <a:pt x="1558" y="7717"/>
                    <a:pt x="2808" y="8502"/>
                    <a:pt x="4062" y="9280"/>
                  </a:cubicBezTo>
                  <a:lnTo>
                    <a:pt x="4062" y="9280"/>
                  </a:lnTo>
                  <a:cubicBezTo>
                    <a:pt x="3446" y="10842"/>
                    <a:pt x="2771" y="12373"/>
                    <a:pt x="2008" y="13850"/>
                  </a:cubicBezTo>
                  <a:lnTo>
                    <a:pt x="2008" y="13850"/>
                  </a:lnTo>
                  <a:cubicBezTo>
                    <a:pt x="1957" y="13920"/>
                    <a:pt x="1940" y="14001"/>
                    <a:pt x="1949" y="14080"/>
                  </a:cubicBezTo>
                  <a:lnTo>
                    <a:pt x="1949" y="14080"/>
                  </a:lnTo>
                  <a:cubicBezTo>
                    <a:pt x="1953" y="14129"/>
                    <a:pt x="1967" y="14175"/>
                    <a:pt x="1990" y="14216"/>
                  </a:cubicBezTo>
                  <a:lnTo>
                    <a:pt x="1990" y="14216"/>
                  </a:lnTo>
                  <a:cubicBezTo>
                    <a:pt x="2050" y="14335"/>
                    <a:pt x="2167" y="14426"/>
                    <a:pt x="2304" y="14426"/>
                  </a:cubicBezTo>
                  <a:cubicBezTo>
                    <a:pt x="2308" y="14426"/>
                    <a:pt x="2311" y="14426"/>
                    <a:pt x="2314" y="14425"/>
                  </a:cubicBezTo>
                  <a:lnTo>
                    <a:pt x="2314" y="14425"/>
                  </a:lnTo>
                  <a:cubicBezTo>
                    <a:pt x="2320" y="14426"/>
                    <a:pt x="2327" y="14426"/>
                    <a:pt x="2334" y="14426"/>
                  </a:cubicBezTo>
                  <a:cubicBezTo>
                    <a:pt x="2411" y="14426"/>
                    <a:pt x="2488" y="14399"/>
                    <a:pt x="2550" y="14335"/>
                  </a:cubicBezTo>
                  <a:lnTo>
                    <a:pt x="2550" y="14335"/>
                  </a:lnTo>
                  <a:cubicBezTo>
                    <a:pt x="4205" y="13364"/>
                    <a:pt x="5851" y="12394"/>
                    <a:pt x="7475" y="11390"/>
                  </a:cubicBezTo>
                  <a:lnTo>
                    <a:pt x="7475" y="11390"/>
                  </a:lnTo>
                  <a:cubicBezTo>
                    <a:pt x="9064" y="12373"/>
                    <a:pt x="10651" y="13361"/>
                    <a:pt x="12222" y="14373"/>
                  </a:cubicBezTo>
                  <a:cubicBezTo>
                    <a:pt x="12280" y="14410"/>
                    <a:pt x="12340" y="14427"/>
                    <a:pt x="12399" y="14427"/>
                  </a:cubicBezTo>
                  <a:cubicBezTo>
                    <a:pt x="12619" y="14427"/>
                    <a:pt x="12815" y="14199"/>
                    <a:pt x="12752" y="13966"/>
                  </a:cubicBezTo>
                  <a:cubicBezTo>
                    <a:pt x="12300" y="12287"/>
                    <a:pt x="11749" y="10643"/>
                    <a:pt x="11154" y="9014"/>
                  </a:cubicBezTo>
                  <a:lnTo>
                    <a:pt x="11154" y="9014"/>
                  </a:lnTo>
                  <a:cubicBezTo>
                    <a:pt x="12251" y="8267"/>
                    <a:pt x="13332" y="7492"/>
                    <a:pt x="14390" y="6677"/>
                  </a:cubicBezTo>
                  <a:cubicBezTo>
                    <a:pt x="14657" y="6472"/>
                    <a:pt x="14599" y="6007"/>
                    <a:pt x="14207" y="6006"/>
                  </a:cubicBezTo>
                  <a:cubicBezTo>
                    <a:pt x="12803" y="6002"/>
                    <a:pt x="11399" y="5981"/>
                    <a:pt x="9996" y="5966"/>
                  </a:cubicBezTo>
                  <a:lnTo>
                    <a:pt x="9996" y="5966"/>
                  </a:lnTo>
                  <a:cubicBezTo>
                    <a:pt x="9257" y="4069"/>
                    <a:pt x="8503" y="2176"/>
                    <a:pt x="7822" y="259"/>
                  </a:cubicBezTo>
                  <a:cubicBezTo>
                    <a:pt x="7762" y="89"/>
                    <a:pt x="7612" y="1"/>
                    <a:pt x="7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7"/>
            <p:cNvSpPr/>
            <p:nvPr/>
          </p:nvSpPr>
          <p:spPr>
            <a:xfrm>
              <a:off x="6616127" y="2303082"/>
              <a:ext cx="365887" cy="335338"/>
            </a:xfrm>
            <a:custGeom>
              <a:avLst/>
              <a:gdLst/>
              <a:ahLst/>
              <a:cxnLst/>
              <a:rect l="l" t="t" r="r" b="b"/>
              <a:pathLst>
                <a:path w="14432" h="13227" extrusionOk="0">
                  <a:moveTo>
                    <a:pt x="6794" y="1249"/>
                  </a:moveTo>
                  <a:cubicBezTo>
                    <a:pt x="7342" y="2321"/>
                    <a:pt x="7866" y="3426"/>
                    <a:pt x="8348" y="4554"/>
                  </a:cubicBezTo>
                  <a:lnTo>
                    <a:pt x="8348" y="4554"/>
                  </a:lnTo>
                  <a:cubicBezTo>
                    <a:pt x="7440" y="4559"/>
                    <a:pt x="6532" y="4577"/>
                    <a:pt x="5625" y="4608"/>
                  </a:cubicBezTo>
                  <a:lnTo>
                    <a:pt x="5625" y="4608"/>
                  </a:lnTo>
                  <a:cubicBezTo>
                    <a:pt x="6005" y="3485"/>
                    <a:pt x="6391" y="2364"/>
                    <a:pt x="6794" y="1249"/>
                  </a:cubicBezTo>
                  <a:close/>
                  <a:moveTo>
                    <a:pt x="4609" y="5370"/>
                  </a:moveTo>
                  <a:cubicBezTo>
                    <a:pt x="4383" y="6044"/>
                    <a:pt x="4158" y="6719"/>
                    <a:pt x="3932" y="7393"/>
                  </a:cubicBezTo>
                  <a:lnTo>
                    <a:pt x="3932" y="7393"/>
                  </a:lnTo>
                  <a:cubicBezTo>
                    <a:pt x="3124" y="6775"/>
                    <a:pt x="2315" y="6160"/>
                    <a:pt x="1492" y="5564"/>
                  </a:cubicBezTo>
                  <a:lnTo>
                    <a:pt x="1492" y="5564"/>
                  </a:lnTo>
                  <a:cubicBezTo>
                    <a:pt x="2531" y="5481"/>
                    <a:pt x="3569" y="5417"/>
                    <a:pt x="4609" y="5370"/>
                  </a:cubicBezTo>
                  <a:close/>
                  <a:moveTo>
                    <a:pt x="9426" y="5276"/>
                  </a:moveTo>
                  <a:cubicBezTo>
                    <a:pt x="10658" y="5284"/>
                    <a:pt x="11891" y="5315"/>
                    <a:pt x="13124" y="5369"/>
                  </a:cubicBezTo>
                  <a:lnTo>
                    <a:pt x="13124" y="5369"/>
                  </a:lnTo>
                  <a:cubicBezTo>
                    <a:pt x="12246" y="6220"/>
                    <a:pt x="11300" y="6992"/>
                    <a:pt x="10311" y="7709"/>
                  </a:cubicBezTo>
                  <a:lnTo>
                    <a:pt x="10311" y="7709"/>
                  </a:lnTo>
                  <a:cubicBezTo>
                    <a:pt x="10043" y="6890"/>
                    <a:pt x="9746" y="6078"/>
                    <a:pt x="9426" y="5276"/>
                  </a:cubicBezTo>
                  <a:close/>
                  <a:moveTo>
                    <a:pt x="8648" y="5275"/>
                  </a:moveTo>
                  <a:cubicBezTo>
                    <a:pt x="9031" y="6219"/>
                    <a:pt x="9383" y="7178"/>
                    <a:pt x="9693" y="8147"/>
                  </a:cubicBezTo>
                  <a:lnTo>
                    <a:pt x="9693" y="8147"/>
                  </a:lnTo>
                  <a:cubicBezTo>
                    <a:pt x="8855" y="8726"/>
                    <a:pt x="7991" y="9270"/>
                    <a:pt x="7112" y="9794"/>
                  </a:cubicBezTo>
                  <a:lnTo>
                    <a:pt x="7112" y="9794"/>
                  </a:lnTo>
                  <a:cubicBezTo>
                    <a:pt x="6244" y="9162"/>
                    <a:pt x="5390" y="8509"/>
                    <a:pt x="4537" y="7856"/>
                  </a:cubicBezTo>
                  <a:lnTo>
                    <a:pt x="4537" y="7856"/>
                  </a:lnTo>
                  <a:cubicBezTo>
                    <a:pt x="4818" y="7017"/>
                    <a:pt x="5097" y="6177"/>
                    <a:pt x="5379" y="5338"/>
                  </a:cubicBezTo>
                  <a:lnTo>
                    <a:pt x="5379" y="5338"/>
                  </a:lnTo>
                  <a:cubicBezTo>
                    <a:pt x="6468" y="5298"/>
                    <a:pt x="7558" y="5277"/>
                    <a:pt x="8648" y="5275"/>
                  </a:cubicBezTo>
                  <a:close/>
                  <a:moveTo>
                    <a:pt x="4295" y="8573"/>
                  </a:moveTo>
                  <a:cubicBezTo>
                    <a:pt x="5006" y="9117"/>
                    <a:pt x="5718" y="9660"/>
                    <a:pt x="6439" y="10190"/>
                  </a:cubicBezTo>
                  <a:lnTo>
                    <a:pt x="6439" y="10190"/>
                  </a:lnTo>
                  <a:cubicBezTo>
                    <a:pt x="5325" y="10838"/>
                    <a:pt x="4196" y="11458"/>
                    <a:pt x="3078" y="12078"/>
                  </a:cubicBezTo>
                  <a:lnTo>
                    <a:pt x="3078" y="12078"/>
                  </a:lnTo>
                  <a:cubicBezTo>
                    <a:pt x="3498" y="10915"/>
                    <a:pt x="3900" y="9745"/>
                    <a:pt x="4295" y="8573"/>
                  </a:cubicBezTo>
                  <a:close/>
                  <a:moveTo>
                    <a:pt x="9916" y="8867"/>
                  </a:moveTo>
                  <a:cubicBezTo>
                    <a:pt x="10241" y="9963"/>
                    <a:pt x="10511" y="11070"/>
                    <a:pt x="10710" y="12179"/>
                  </a:cubicBezTo>
                  <a:lnTo>
                    <a:pt x="10710" y="12179"/>
                  </a:lnTo>
                  <a:cubicBezTo>
                    <a:pt x="9691" y="11584"/>
                    <a:pt x="8709" y="10932"/>
                    <a:pt x="7748" y="10251"/>
                  </a:cubicBezTo>
                  <a:lnTo>
                    <a:pt x="7748" y="10251"/>
                  </a:lnTo>
                  <a:cubicBezTo>
                    <a:pt x="8484" y="9808"/>
                    <a:pt x="9209" y="9349"/>
                    <a:pt x="9916" y="8867"/>
                  </a:cubicBezTo>
                  <a:close/>
                  <a:moveTo>
                    <a:pt x="6764" y="0"/>
                  </a:moveTo>
                  <a:cubicBezTo>
                    <a:pt x="6609" y="0"/>
                    <a:pt x="6448" y="104"/>
                    <a:pt x="6390" y="263"/>
                  </a:cubicBezTo>
                  <a:cubicBezTo>
                    <a:pt x="5852" y="1712"/>
                    <a:pt x="5349" y="3173"/>
                    <a:pt x="4855" y="4637"/>
                  </a:cubicBezTo>
                  <a:lnTo>
                    <a:pt x="4855" y="4637"/>
                  </a:lnTo>
                  <a:cubicBezTo>
                    <a:pt x="3397" y="4699"/>
                    <a:pt x="1941" y="4796"/>
                    <a:pt x="484" y="4929"/>
                  </a:cubicBezTo>
                  <a:cubicBezTo>
                    <a:pt x="121" y="4962"/>
                    <a:pt x="0" y="5390"/>
                    <a:pt x="303" y="5602"/>
                  </a:cubicBezTo>
                  <a:cubicBezTo>
                    <a:pt x="1455" y="6405"/>
                    <a:pt x="2575" y="7256"/>
                    <a:pt x="3691" y="8111"/>
                  </a:cubicBezTo>
                  <a:lnTo>
                    <a:pt x="3691" y="8111"/>
                  </a:lnTo>
                  <a:cubicBezTo>
                    <a:pt x="3178" y="9638"/>
                    <a:pt x="2655" y="11162"/>
                    <a:pt x="2096" y="12673"/>
                  </a:cubicBezTo>
                  <a:lnTo>
                    <a:pt x="2096" y="12673"/>
                  </a:lnTo>
                  <a:cubicBezTo>
                    <a:pt x="2072" y="12711"/>
                    <a:pt x="2058" y="12752"/>
                    <a:pt x="2052" y="12794"/>
                  </a:cubicBezTo>
                  <a:lnTo>
                    <a:pt x="2052" y="12794"/>
                  </a:lnTo>
                  <a:cubicBezTo>
                    <a:pt x="1998" y="12976"/>
                    <a:pt x="2094" y="13111"/>
                    <a:pt x="2233" y="13171"/>
                  </a:cubicBezTo>
                  <a:lnTo>
                    <a:pt x="2233" y="13171"/>
                  </a:lnTo>
                  <a:cubicBezTo>
                    <a:pt x="2286" y="13205"/>
                    <a:pt x="2347" y="13226"/>
                    <a:pt x="2413" y="13226"/>
                  </a:cubicBezTo>
                  <a:cubicBezTo>
                    <a:pt x="2470" y="13226"/>
                    <a:pt x="2530" y="13211"/>
                    <a:pt x="2590" y="13177"/>
                  </a:cubicBezTo>
                  <a:cubicBezTo>
                    <a:pt x="4074" y="12344"/>
                    <a:pt x="5589" y="11524"/>
                    <a:pt x="7074" y="10652"/>
                  </a:cubicBezTo>
                  <a:lnTo>
                    <a:pt x="7074" y="10652"/>
                  </a:lnTo>
                  <a:cubicBezTo>
                    <a:pt x="8338" y="11561"/>
                    <a:pt x="9635" y="12422"/>
                    <a:pt x="11005" y="13177"/>
                  </a:cubicBezTo>
                  <a:cubicBezTo>
                    <a:pt x="11068" y="13211"/>
                    <a:pt x="11130" y="13227"/>
                    <a:pt x="11189" y="13227"/>
                  </a:cubicBezTo>
                  <a:cubicBezTo>
                    <a:pt x="11407" y="13227"/>
                    <a:pt x="11570" y="13009"/>
                    <a:pt x="11534" y="12768"/>
                  </a:cubicBezTo>
                  <a:cubicBezTo>
                    <a:pt x="11318" y="11317"/>
                    <a:pt x="10976" y="9865"/>
                    <a:pt x="10540" y="8432"/>
                  </a:cubicBezTo>
                  <a:lnTo>
                    <a:pt x="10540" y="8432"/>
                  </a:lnTo>
                  <a:cubicBezTo>
                    <a:pt x="11850" y="7498"/>
                    <a:pt x="13090" y="6473"/>
                    <a:pt x="14207" y="5304"/>
                  </a:cubicBezTo>
                  <a:cubicBezTo>
                    <a:pt x="14431" y="5069"/>
                    <a:pt x="14265" y="4705"/>
                    <a:pt x="13952" y="4688"/>
                  </a:cubicBezTo>
                  <a:cubicBezTo>
                    <a:pt x="12344" y="4604"/>
                    <a:pt x="10737" y="4559"/>
                    <a:pt x="9130" y="4554"/>
                  </a:cubicBezTo>
                  <a:lnTo>
                    <a:pt x="9130" y="4554"/>
                  </a:lnTo>
                  <a:cubicBezTo>
                    <a:pt x="8499" y="3048"/>
                    <a:pt x="7791" y="1582"/>
                    <a:pt x="7049" y="178"/>
                  </a:cubicBezTo>
                  <a:cubicBezTo>
                    <a:pt x="6983" y="53"/>
                    <a:pt x="6875" y="0"/>
                    <a:pt x="6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7"/>
            <p:cNvSpPr/>
            <p:nvPr/>
          </p:nvSpPr>
          <p:spPr>
            <a:xfrm>
              <a:off x="4827980" y="4067862"/>
              <a:ext cx="394485" cy="399277"/>
            </a:xfrm>
            <a:custGeom>
              <a:avLst/>
              <a:gdLst/>
              <a:ahLst/>
              <a:cxnLst/>
              <a:rect l="l" t="t" r="r" b="b"/>
              <a:pathLst>
                <a:path w="15560" h="15749" extrusionOk="0">
                  <a:moveTo>
                    <a:pt x="7913" y="1754"/>
                  </a:moveTo>
                  <a:lnTo>
                    <a:pt x="7913" y="1754"/>
                  </a:lnTo>
                  <a:cubicBezTo>
                    <a:pt x="8248" y="3100"/>
                    <a:pt x="8612" y="4440"/>
                    <a:pt x="8969" y="5781"/>
                  </a:cubicBezTo>
                  <a:lnTo>
                    <a:pt x="8969" y="5781"/>
                  </a:lnTo>
                  <a:cubicBezTo>
                    <a:pt x="8212" y="5745"/>
                    <a:pt x="7455" y="5716"/>
                    <a:pt x="6698" y="5698"/>
                  </a:cubicBezTo>
                  <a:lnTo>
                    <a:pt x="6698" y="5698"/>
                  </a:lnTo>
                  <a:cubicBezTo>
                    <a:pt x="7118" y="4388"/>
                    <a:pt x="7523" y="3073"/>
                    <a:pt x="7913" y="1754"/>
                  </a:cubicBezTo>
                  <a:close/>
                  <a:moveTo>
                    <a:pt x="9912" y="6550"/>
                  </a:moveTo>
                  <a:lnTo>
                    <a:pt x="9912" y="6550"/>
                  </a:lnTo>
                  <a:cubicBezTo>
                    <a:pt x="11305" y="6624"/>
                    <a:pt x="12698" y="6715"/>
                    <a:pt x="14091" y="6795"/>
                  </a:cubicBezTo>
                  <a:lnTo>
                    <a:pt x="14091" y="6795"/>
                  </a:lnTo>
                  <a:cubicBezTo>
                    <a:pt x="12952" y="7714"/>
                    <a:pt x="11809" y="8625"/>
                    <a:pt x="10651" y="9514"/>
                  </a:cubicBezTo>
                  <a:lnTo>
                    <a:pt x="10651" y="9514"/>
                  </a:lnTo>
                  <a:cubicBezTo>
                    <a:pt x="10420" y="8523"/>
                    <a:pt x="10170" y="7536"/>
                    <a:pt x="9912" y="6550"/>
                  </a:cubicBezTo>
                  <a:close/>
                  <a:moveTo>
                    <a:pt x="5059" y="6398"/>
                  </a:moveTo>
                  <a:cubicBezTo>
                    <a:pt x="5277" y="6398"/>
                    <a:pt x="5494" y="6399"/>
                    <a:pt x="5711" y="6401"/>
                  </a:cubicBezTo>
                  <a:lnTo>
                    <a:pt x="5711" y="6401"/>
                  </a:lnTo>
                  <a:cubicBezTo>
                    <a:pt x="5354" y="7492"/>
                    <a:pt x="4985" y="8580"/>
                    <a:pt x="4605" y="9663"/>
                  </a:cubicBezTo>
                  <a:lnTo>
                    <a:pt x="4605" y="9663"/>
                  </a:lnTo>
                  <a:cubicBezTo>
                    <a:pt x="3462" y="8654"/>
                    <a:pt x="2351" y="7612"/>
                    <a:pt x="1281" y="6536"/>
                  </a:cubicBezTo>
                  <a:lnTo>
                    <a:pt x="1281" y="6536"/>
                  </a:lnTo>
                  <a:cubicBezTo>
                    <a:pt x="2541" y="6437"/>
                    <a:pt x="3800" y="6398"/>
                    <a:pt x="5059" y="6398"/>
                  </a:cubicBezTo>
                  <a:close/>
                  <a:moveTo>
                    <a:pt x="6466" y="6413"/>
                  </a:moveTo>
                  <a:lnTo>
                    <a:pt x="6466" y="6413"/>
                  </a:lnTo>
                  <a:cubicBezTo>
                    <a:pt x="7365" y="6432"/>
                    <a:pt x="8264" y="6467"/>
                    <a:pt x="9163" y="6511"/>
                  </a:cubicBezTo>
                  <a:lnTo>
                    <a:pt x="9163" y="6511"/>
                  </a:lnTo>
                  <a:cubicBezTo>
                    <a:pt x="9468" y="7667"/>
                    <a:pt x="9764" y="8824"/>
                    <a:pt x="10029" y="9988"/>
                  </a:cubicBezTo>
                  <a:lnTo>
                    <a:pt x="10029" y="9988"/>
                  </a:lnTo>
                  <a:cubicBezTo>
                    <a:pt x="9143" y="10660"/>
                    <a:pt x="8247" y="11319"/>
                    <a:pt x="7337" y="11960"/>
                  </a:cubicBezTo>
                  <a:lnTo>
                    <a:pt x="7337" y="11960"/>
                  </a:lnTo>
                  <a:cubicBezTo>
                    <a:pt x="6610" y="11377"/>
                    <a:pt x="5894" y="10781"/>
                    <a:pt x="5188" y="10172"/>
                  </a:cubicBezTo>
                  <a:lnTo>
                    <a:pt x="5188" y="10172"/>
                  </a:lnTo>
                  <a:cubicBezTo>
                    <a:pt x="5630" y="8925"/>
                    <a:pt x="6056" y="7671"/>
                    <a:pt x="6466" y="6413"/>
                  </a:cubicBezTo>
                  <a:close/>
                  <a:moveTo>
                    <a:pt x="4929" y="10898"/>
                  </a:moveTo>
                  <a:cubicBezTo>
                    <a:pt x="5520" y="11404"/>
                    <a:pt x="6118" y="11901"/>
                    <a:pt x="6723" y="12388"/>
                  </a:cubicBezTo>
                  <a:lnTo>
                    <a:pt x="6723" y="12388"/>
                  </a:lnTo>
                  <a:cubicBezTo>
                    <a:pt x="5706" y="13090"/>
                    <a:pt x="4672" y="13767"/>
                    <a:pt x="3615" y="14413"/>
                  </a:cubicBezTo>
                  <a:lnTo>
                    <a:pt x="3615" y="14413"/>
                  </a:lnTo>
                  <a:cubicBezTo>
                    <a:pt x="4068" y="13247"/>
                    <a:pt x="4506" y="12075"/>
                    <a:pt x="4929" y="10898"/>
                  </a:cubicBezTo>
                  <a:close/>
                  <a:moveTo>
                    <a:pt x="10200" y="10760"/>
                  </a:moveTo>
                  <a:cubicBezTo>
                    <a:pt x="10475" y="12039"/>
                    <a:pt x="10706" y="13326"/>
                    <a:pt x="10867" y="14629"/>
                  </a:cubicBezTo>
                  <a:lnTo>
                    <a:pt x="10867" y="14629"/>
                  </a:lnTo>
                  <a:cubicBezTo>
                    <a:pt x="9872" y="13919"/>
                    <a:pt x="8890" y="13185"/>
                    <a:pt x="7925" y="12426"/>
                  </a:cubicBezTo>
                  <a:lnTo>
                    <a:pt x="7925" y="12426"/>
                  </a:lnTo>
                  <a:cubicBezTo>
                    <a:pt x="8692" y="11883"/>
                    <a:pt x="9450" y="11326"/>
                    <a:pt x="10200" y="10760"/>
                  </a:cubicBezTo>
                  <a:close/>
                  <a:moveTo>
                    <a:pt x="7958" y="0"/>
                  </a:moveTo>
                  <a:cubicBezTo>
                    <a:pt x="7804" y="0"/>
                    <a:pt x="7646" y="89"/>
                    <a:pt x="7598" y="259"/>
                  </a:cubicBezTo>
                  <a:cubicBezTo>
                    <a:pt x="7075" y="2076"/>
                    <a:pt x="6525" y="3885"/>
                    <a:pt x="5945" y="5683"/>
                  </a:cubicBezTo>
                  <a:lnTo>
                    <a:pt x="5945" y="5683"/>
                  </a:lnTo>
                  <a:cubicBezTo>
                    <a:pt x="5650" y="5679"/>
                    <a:pt x="5355" y="5677"/>
                    <a:pt x="5060" y="5677"/>
                  </a:cubicBezTo>
                  <a:cubicBezTo>
                    <a:pt x="3537" y="5677"/>
                    <a:pt x="2014" y="5735"/>
                    <a:pt x="491" y="5886"/>
                  </a:cubicBezTo>
                  <a:cubicBezTo>
                    <a:pt x="187" y="5916"/>
                    <a:pt x="1" y="6260"/>
                    <a:pt x="236" y="6501"/>
                  </a:cubicBezTo>
                  <a:cubicBezTo>
                    <a:pt x="1548" y="7849"/>
                    <a:pt x="2922" y="9148"/>
                    <a:pt x="4346" y="10393"/>
                  </a:cubicBezTo>
                  <a:lnTo>
                    <a:pt x="4346" y="10393"/>
                  </a:lnTo>
                  <a:cubicBezTo>
                    <a:pt x="3785" y="11965"/>
                    <a:pt x="3197" y="13528"/>
                    <a:pt x="2582" y="15081"/>
                  </a:cubicBezTo>
                  <a:lnTo>
                    <a:pt x="2582" y="15081"/>
                  </a:lnTo>
                  <a:cubicBezTo>
                    <a:pt x="2566" y="15109"/>
                    <a:pt x="2554" y="15138"/>
                    <a:pt x="2547" y="15169"/>
                  </a:cubicBezTo>
                  <a:lnTo>
                    <a:pt x="2547" y="15169"/>
                  </a:lnTo>
                  <a:cubicBezTo>
                    <a:pt x="2547" y="15169"/>
                    <a:pt x="2547" y="15169"/>
                    <a:pt x="2547" y="15169"/>
                  </a:cubicBezTo>
                  <a:cubicBezTo>
                    <a:pt x="2471" y="15359"/>
                    <a:pt x="2564" y="15502"/>
                    <a:pt x="2706" y="15566"/>
                  </a:cubicBezTo>
                  <a:lnTo>
                    <a:pt x="2706" y="15566"/>
                  </a:lnTo>
                  <a:cubicBezTo>
                    <a:pt x="2761" y="15605"/>
                    <a:pt x="2826" y="15629"/>
                    <a:pt x="2897" y="15629"/>
                  </a:cubicBezTo>
                  <a:cubicBezTo>
                    <a:pt x="2955" y="15629"/>
                    <a:pt x="3016" y="15613"/>
                    <a:pt x="3078" y="15576"/>
                  </a:cubicBezTo>
                  <a:cubicBezTo>
                    <a:pt x="4529" y="14725"/>
                    <a:pt x="5936" y="13813"/>
                    <a:pt x="7311" y="12857"/>
                  </a:cubicBezTo>
                  <a:lnTo>
                    <a:pt x="7311" y="12857"/>
                  </a:lnTo>
                  <a:cubicBezTo>
                    <a:pt x="8559" y="13843"/>
                    <a:pt x="9835" y="14790"/>
                    <a:pt x="11130" y="15696"/>
                  </a:cubicBezTo>
                  <a:cubicBezTo>
                    <a:pt x="11181" y="15732"/>
                    <a:pt x="11241" y="15748"/>
                    <a:pt x="11301" y="15748"/>
                  </a:cubicBezTo>
                  <a:cubicBezTo>
                    <a:pt x="11492" y="15748"/>
                    <a:pt x="11694" y="15586"/>
                    <a:pt x="11674" y="15385"/>
                  </a:cubicBezTo>
                  <a:cubicBezTo>
                    <a:pt x="11500" y="13661"/>
                    <a:pt x="11196" y="11966"/>
                    <a:pt x="10826" y="10285"/>
                  </a:cubicBezTo>
                  <a:lnTo>
                    <a:pt x="10826" y="10285"/>
                  </a:lnTo>
                  <a:cubicBezTo>
                    <a:pt x="12334" y="9132"/>
                    <a:pt x="13818" y="7942"/>
                    <a:pt x="15296" y="6741"/>
                  </a:cubicBezTo>
                  <a:cubicBezTo>
                    <a:pt x="15560" y="6528"/>
                    <a:pt x="15323" y="6140"/>
                    <a:pt x="15041" y="6127"/>
                  </a:cubicBezTo>
                  <a:cubicBezTo>
                    <a:pt x="13267" y="6033"/>
                    <a:pt x="11493" y="5912"/>
                    <a:pt x="9719" y="5819"/>
                  </a:cubicBezTo>
                  <a:lnTo>
                    <a:pt x="9719" y="5819"/>
                  </a:lnTo>
                  <a:cubicBezTo>
                    <a:pt x="9230" y="3970"/>
                    <a:pt x="8726" y="2123"/>
                    <a:pt x="8293" y="259"/>
                  </a:cubicBezTo>
                  <a:cubicBezTo>
                    <a:pt x="8252" y="83"/>
                    <a:pt x="8107" y="0"/>
                    <a:pt x="79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7"/>
            <p:cNvSpPr/>
            <p:nvPr/>
          </p:nvSpPr>
          <p:spPr>
            <a:xfrm>
              <a:off x="1434380" y="262714"/>
              <a:ext cx="348293" cy="328847"/>
            </a:xfrm>
            <a:custGeom>
              <a:avLst/>
              <a:gdLst/>
              <a:ahLst/>
              <a:cxnLst/>
              <a:rect l="l" t="t" r="r" b="b"/>
              <a:pathLst>
                <a:path w="13738" h="12971" extrusionOk="0">
                  <a:moveTo>
                    <a:pt x="6397" y="1512"/>
                  </a:moveTo>
                  <a:lnTo>
                    <a:pt x="6397" y="1512"/>
                  </a:lnTo>
                  <a:cubicBezTo>
                    <a:pt x="6867" y="2636"/>
                    <a:pt x="7338" y="3760"/>
                    <a:pt x="7808" y="4884"/>
                  </a:cubicBezTo>
                  <a:lnTo>
                    <a:pt x="7808" y="4884"/>
                  </a:lnTo>
                  <a:cubicBezTo>
                    <a:pt x="7065" y="4894"/>
                    <a:pt x="6322" y="4906"/>
                    <a:pt x="5580" y="4924"/>
                  </a:cubicBezTo>
                  <a:lnTo>
                    <a:pt x="5580" y="4924"/>
                  </a:lnTo>
                  <a:cubicBezTo>
                    <a:pt x="5857" y="3787"/>
                    <a:pt x="6128" y="2649"/>
                    <a:pt x="6397" y="1512"/>
                  </a:cubicBezTo>
                  <a:close/>
                  <a:moveTo>
                    <a:pt x="4653" y="5670"/>
                  </a:moveTo>
                  <a:cubicBezTo>
                    <a:pt x="4527" y="6179"/>
                    <a:pt x="4399" y="6687"/>
                    <a:pt x="4270" y="7195"/>
                  </a:cubicBezTo>
                  <a:lnTo>
                    <a:pt x="4270" y="7195"/>
                  </a:lnTo>
                  <a:cubicBezTo>
                    <a:pt x="3462" y="6711"/>
                    <a:pt x="2645" y="6242"/>
                    <a:pt x="1819" y="5796"/>
                  </a:cubicBezTo>
                  <a:lnTo>
                    <a:pt x="1819" y="5796"/>
                  </a:lnTo>
                  <a:cubicBezTo>
                    <a:pt x="2761" y="5738"/>
                    <a:pt x="3706" y="5699"/>
                    <a:pt x="4653" y="5670"/>
                  </a:cubicBezTo>
                  <a:close/>
                  <a:moveTo>
                    <a:pt x="12047" y="5550"/>
                  </a:moveTo>
                  <a:lnTo>
                    <a:pt x="12047" y="5550"/>
                  </a:lnTo>
                  <a:cubicBezTo>
                    <a:pt x="11219" y="6105"/>
                    <a:pt x="10389" y="6663"/>
                    <a:pt x="9565" y="7232"/>
                  </a:cubicBezTo>
                  <a:lnTo>
                    <a:pt x="9565" y="7232"/>
                  </a:lnTo>
                  <a:cubicBezTo>
                    <a:pt x="9336" y="6686"/>
                    <a:pt x="9107" y="6139"/>
                    <a:pt x="8879" y="5593"/>
                  </a:cubicBezTo>
                  <a:lnTo>
                    <a:pt x="8879" y="5593"/>
                  </a:lnTo>
                  <a:cubicBezTo>
                    <a:pt x="9936" y="5580"/>
                    <a:pt x="10993" y="5569"/>
                    <a:pt x="12047" y="5550"/>
                  </a:cubicBezTo>
                  <a:close/>
                  <a:moveTo>
                    <a:pt x="8108" y="5602"/>
                  </a:moveTo>
                  <a:cubicBezTo>
                    <a:pt x="8393" y="6284"/>
                    <a:pt x="8679" y="6967"/>
                    <a:pt x="8964" y="7649"/>
                  </a:cubicBezTo>
                  <a:lnTo>
                    <a:pt x="8964" y="7649"/>
                  </a:lnTo>
                  <a:cubicBezTo>
                    <a:pt x="8343" y="8084"/>
                    <a:pt x="7726" y="8524"/>
                    <a:pt x="7116" y="8973"/>
                  </a:cubicBezTo>
                  <a:lnTo>
                    <a:pt x="7116" y="8973"/>
                  </a:lnTo>
                  <a:cubicBezTo>
                    <a:pt x="6388" y="8502"/>
                    <a:pt x="5655" y="8038"/>
                    <a:pt x="4916" y="7586"/>
                  </a:cubicBezTo>
                  <a:lnTo>
                    <a:pt x="4916" y="7586"/>
                  </a:lnTo>
                  <a:cubicBezTo>
                    <a:pt x="5080" y="6941"/>
                    <a:pt x="5242" y="6296"/>
                    <a:pt x="5401" y="5650"/>
                  </a:cubicBezTo>
                  <a:lnTo>
                    <a:pt x="5401" y="5650"/>
                  </a:lnTo>
                  <a:cubicBezTo>
                    <a:pt x="6303" y="5627"/>
                    <a:pt x="7205" y="5613"/>
                    <a:pt x="8108" y="5602"/>
                  </a:cubicBezTo>
                  <a:close/>
                  <a:moveTo>
                    <a:pt x="9248" y="8328"/>
                  </a:moveTo>
                  <a:cubicBezTo>
                    <a:pt x="9645" y="9276"/>
                    <a:pt x="10041" y="10225"/>
                    <a:pt x="10438" y="11173"/>
                  </a:cubicBezTo>
                  <a:lnTo>
                    <a:pt x="10438" y="11173"/>
                  </a:lnTo>
                  <a:cubicBezTo>
                    <a:pt x="9550" y="10577"/>
                    <a:pt x="8658" y="9980"/>
                    <a:pt x="7760" y="9392"/>
                  </a:cubicBezTo>
                  <a:lnTo>
                    <a:pt x="7760" y="9392"/>
                  </a:lnTo>
                  <a:cubicBezTo>
                    <a:pt x="8252" y="9033"/>
                    <a:pt x="8749" y="8678"/>
                    <a:pt x="9248" y="8328"/>
                  </a:cubicBezTo>
                  <a:close/>
                  <a:moveTo>
                    <a:pt x="4728" y="8317"/>
                  </a:moveTo>
                  <a:lnTo>
                    <a:pt x="4728" y="8317"/>
                  </a:lnTo>
                  <a:cubicBezTo>
                    <a:pt x="5322" y="8682"/>
                    <a:pt x="5912" y="9055"/>
                    <a:pt x="6499" y="9433"/>
                  </a:cubicBezTo>
                  <a:lnTo>
                    <a:pt x="6499" y="9433"/>
                  </a:lnTo>
                  <a:cubicBezTo>
                    <a:pt x="5598" y="10112"/>
                    <a:pt x="4714" y="10811"/>
                    <a:pt x="3859" y="11540"/>
                  </a:cubicBezTo>
                  <a:lnTo>
                    <a:pt x="3859" y="11540"/>
                  </a:lnTo>
                  <a:cubicBezTo>
                    <a:pt x="4160" y="10469"/>
                    <a:pt x="4448" y="9394"/>
                    <a:pt x="4728" y="8317"/>
                  </a:cubicBezTo>
                  <a:close/>
                  <a:moveTo>
                    <a:pt x="6259" y="1"/>
                  </a:moveTo>
                  <a:cubicBezTo>
                    <a:pt x="6123" y="1"/>
                    <a:pt x="5995" y="78"/>
                    <a:pt x="5952" y="258"/>
                  </a:cubicBezTo>
                  <a:cubicBezTo>
                    <a:pt x="5584" y="1820"/>
                    <a:pt x="5214" y="3383"/>
                    <a:pt x="4832" y="4943"/>
                  </a:cubicBezTo>
                  <a:lnTo>
                    <a:pt x="4832" y="4943"/>
                  </a:lnTo>
                  <a:cubicBezTo>
                    <a:pt x="3393" y="4984"/>
                    <a:pt x="1957" y="5050"/>
                    <a:pt x="528" y="5164"/>
                  </a:cubicBezTo>
                  <a:cubicBezTo>
                    <a:pt x="197" y="5190"/>
                    <a:pt x="0" y="5660"/>
                    <a:pt x="345" y="5836"/>
                  </a:cubicBezTo>
                  <a:cubicBezTo>
                    <a:pt x="1614" y="6483"/>
                    <a:pt x="2857" y="7186"/>
                    <a:pt x="4083" y="7924"/>
                  </a:cubicBezTo>
                  <a:lnTo>
                    <a:pt x="4083" y="7924"/>
                  </a:lnTo>
                  <a:cubicBezTo>
                    <a:pt x="3692" y="9437"/>
                    <a:pt x="3284" y="10945"/>
                    <a:pt x="2849" y="12444"/>
                  </a:cubicBezTo>
                  <a:lnTo>
                    <a:pt x="2849" y="12444"/>
                  </a:lnTo>
                  <a:cubicBezTo>
                    <a:pt x="2800" y="12521"/>
                    <a:pt x="2792" y="12605"/>
                    <a:pt x="2813" y="12682"/>
                  </a:cubicBezTo>
                  <a:lnTo>
                    <a:pt x="2813" y="12682"/>
                  </a:lnTo>
                  <a:cubicBezTo>
                    <a:pt x="2837" y="12841"/>
                    <a:pt x="2978" y="12945"/>
                    <a:pt x="3130" y="12966"/>
                  </a:cubicBezTo>
                  <a:lnTo>
                    <a:pt x="3130" y="12966"/>
                  </a:lnTo>
                  <a:cubicBezTo>
                    <a:pt x="3149" y="12969"/>
                    <a:pt x="3168" y="12970"/>
                    <a:pt x="3188" y="12970"/>
                  </a:cubicBezTo>
                  <a:cubicBezTo>
                    <a:pt x="3221" y="12970"/>
                    <a:pt x="3254" y="12966"/>
                    <a:pt x="3287" y="12956"/>
                  </a:cubicBezTo>
                  <a:lnTo>
                    <a:pt x="3287" y="12956"/>
                  </a:lnTo>
                  <a:cubicBezTo>
                    <a:pt x="3345" y="12939"/>
                    <a:pt x="3399" y="12908"/>
                    <a:pt x="3443" y="12860"/>
                  </a:cubicBezTo>
                  <a:lnTo>
                    <a:pt x="3443" y="12860"/>
                  </a:lnTo>
                  <a:cubicBezTo>
                    <a:pt x="4621" y="11801"/>
                    <a:pt x="5863" y="10804"/>
                    <a:pt x="7142" y="9849"/>
                  </a:cubicBezTo>
                  <a:lnTo>
                    <a:pt x="7142" y="9849"/>
                  </a:lnTo>
                  <a:cubicBezTo>
                    <a:pt x="8455" y="10706"/>
                    <a:pt x="9754" y="11582"/>
                    <a:pt x="11047" y="12450"/>
                  </a:cubicBezTo>
                  <a:cubicBezTo>
                    <a:pt x="11098" y="12484"/>
                    <a:pt x="11156" y="12499"/>
                    <a:pt x="11214" y="12499"/>
                  </a:cubicBezTo>
                  <a:cubicBezTo>
                    <a:pt x="11439" y="12499"/>
                    <a:pt x="11675" y="12276"/>
                    <a:pt x="11577" y="12043"/>
                  </a:cubicBezTo>
                  <a:cubicBezTo>
                    <a:pt x="11001" y="10665"/>
                    <a:pt x="10425" y="9288"/>
                    <a:pt x="9848" y="7910"/>
                  </a:cubicBezTo>
                  <a:lnTo>
                    <a:pt x="9848" y="7910"/>
                  </a:lnTo>
                  <a:cubicBezTo>
                    <a:pt x="11046" y="7082"/>
                    <a:pt x="12256" y="6276"/>
                    <a:pt x="13456" y="5474"/>
                  </a:cubicBezTo>
                  <a:cubicBezTo>
                    <a:pt x="13738" y="5286"/>
                    <a:pt x="13653" y="4803"/>
                    <a:pt x="13285" y="4803"/>
                  </a:cubicBezTo>
                  <a:cubicBezTo>
                    <a:pt x="13281" y="4803"/>
                    <a:pt x="13278" y="4803"/>
                    <a:pt x="13274" y="4803"/>
                  </a:cubicBezTo>
                  <a:cubicBezTo>
                    <a:pt x="11714" y="4843"/>
                    <a:pt x="10147" y="4857"/>
                    <a:pt x="8578" y="4875"/>
                  </a:cubicBezTo>
                  <a:lnTo>
                    <a:pt x="8578" y="4875"/>
                  </a:lnTo>
                  <a:cubicBezTo>
                    <a:pt x="7935" y="3336"/>
                    <a:pt x="7291" y="1797"/>
                    <a:pt x="6647" y="258"/>
                  </a:cubicBezTo>
                  <a:cubicBezTo>
                    <a:pt x="6580" y="99"/>
                    <a:pt x="6414" y="1"/>
                    <a:pt x="6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p:nvPr/>
          </p:nvSpPr>
          <p:spPr>
            <a:xfrm>
              <a:off x="3217786" y="4027424"/>
              <a:ext cx="335997" cy="270815"/>
            </a:xfrm>
            <a:custGeom>
              <a:avLst/>
              <a:gdLst/>
              <a:ahLst/>
              <a:cxnLst/>
              <a:rect l="l" t="t" r="r" b="b"/>
              <a:pathLst>
                <a:path w="13253" h="10682" extrusionOk="0">
                  <a:moveTo>
                    <a:pt x="6724" y="1"/>
                  </a:moveTo>
                  <a:cubicBezTo>
                    <a:pt x="4931" y="1"/>
                    <a:pt x="3082" y="733"/>
                    <a:pt x="1911" y="2012"/>
                  </a:cubicBezTo>
                  <a:cubicBezTo>
                    <a:pt x="1" y="4097"/>
                    <a:pt x="79" y="7581"/>
                    <a:pt x="2240" y="9382"/>
                  </a:cubicBezTo>
                  <a:cubicBezTo>
                    <a:pt x="3409" y="10355"/>
                    <a:pt x="4944" y="10682"/>
                    <a:pt x="6461" y="10682"/>
                  </a:cubicBezTo>
                  <a:cubicBezTo>
                    <a:pt x="7140" y="10682"/>
                    <a:pt x="7816" y="10616"/>
                    <a:pt x="8453" y="10514"/>
                  </a:cubicBezTo>
                  <a:cubicBezTo>
                    <a:pt x="8889" y="10443"/>
                    <a:pt x="8735" y="9813"/>
                    <a:pt x="8328" y="9813"/>
                  </a:cubicBezTo>
                  <a:cubicBezTo>
                    <a:pt x="8307" y="9813"/>
                    <a:pt x="8285" y="9814"/>
                    <a:pt x="8262" y="9818"/>
                  </a:cubicBezTo>
                  <a:cubicBezTo>
                    <a:pt x="7697" y="9908"/>
                    <a:pt x="7121" y="9962"/>
                    <a:pt x="6548" y="9962"/>
                  </a:cubicBezTo>
                  <a:cubicBezTo>
                    <a:pt x="4954" y="9962"/>
                    <a:pt x="3393" y="9549"/>
                    <a:pt x="2206" y="8379"/>
                  </a:cubicBezTo>
                  <a:cubicBezTo>
                    <a:pt x="569" y="6766"/>
                    <a:pt x="1240" y="3811"/>
                    <a:pt x="2635" y="2288"/>
                  </a:cubicBezTo>
                  <a:cubicBezTo>
                    <a:pt x="3545" y="1294"/>
                    <a:pt x="5163" y="731"/>
                    <a:pt x="6725" y="731"/>
                  </a:cubicBezTo>
                  <a:cubicBezTo>
                    <a:pt x="8699" y="731"/>
                    <a:pt x="10584" y="1631"/>
                    <a:pt x="10836" y="3697"/>
                  </a:cubicBezTo>
                  <a:cubicBezTo>
                    <a:pt x="11139" y="6185"/>
                    <a:pt x="9175" y="7813"/>
                    <a:pt x="7058" y="7813"/>
                  </a:cubicBezTo>
                  <a:cubicBezTo>
                    <a:pt x="6365" y="7813"/>
                    <a:pt x="5655" y="7638"/>
                    <a:pt x="5003" y="7262"/>
                  </a:cubicBezTo>
                  <a:cubicBezTo>
                    <a:pt x="3668" y="6490"/>
                    <a:pt x="3781" y="5090"/>
                    <a:pt x="4633" y="3995"/>
                  </a:cubicBezTo>
                  <a:cubicBezTo>
                    <a:pt x="5170" y="3307"/>
                    <a:pt x="5951" y="2977"/>
                    <a:pt x="6769" y="2977"/>
                  </a:cubicBezTo>
                  <a:cubicBezTo>
                    <a:pt x="7011" y="2977"/>
                    <a:pt x="7257" y="3006"/>
                    <a:pt x="7500" y="3063"/>
                  </a:cubicBezTo>
                  <a:cubicBezTo>
                    <a:pt x="8305" y="3251"/>
                    <a:pt x="8654" y="3957"/>
                    <a:pt x="8496" y="4730"/>
                  </a:cubicBezTo>
                  <a:cubicBezTo>
                    <a:pt x="8312" y="5504"/>
                    <a:pt x="7830" y="5944"/>
                    <a:pt x="7049" y="6050"/>
                  </a:cubicBezTo>
                  <a:cubicBezTo>
                    <a:pt x="6186" y="6004"/>
                    <a:pt x="6145" y="5617"/>
                    <a:pt x="6922" y="4891"/>
                  </a:cubicBezTo>
                  <a:cubicBezTo>
                    <a:pt x="7326" y="4768"/>
                    <a:pt x="7205" y="4179"/>
                    <a:pt x="6842" y="4179"/>
                  </a:cubicBezTo>
                  <a:cubicBezTo>
                    <a:pt x="6807" y="4179"/>
                    <a:pt x="6769" y="4184"/>
                    <a:pt x="6730" y="4196"/>
                  </a:cubicBezTo>
                  <a:cubicBezTo>
                    <a:pt x="4813" y="4779"/>
                    <a:pt x="5382" y="6816"/>
                    <a:pt x="6920" y="6816"/>
                  </a:cubicBezTo>
                  <a:cubicBezTo>
                    <a:pt x="7086" y="6816"/>
                    <a:pt x="7262" y="6792"/>
                    <a:pt x="7448" y="6741"/>
                  </a:cubicBezTo>
                  <a:cubicBezTo>
                    <a:pt x="9698" y="6116"/>
                    <a:pt x="9843" y="3166"/>
                    <a:pt x="7691" y="2367"/>
                  </a:cubicBezTo>
                  <a:cubicBezTo>
                    <a:pt x="7375" y="2249"/>
                    <a:pt x="7053" y="2195"/>
                    <a:pt x="6735" y="2195"/>
                  </a:cubicBezTo>
                  <a:cubicBezTo>
                    <a:pt x="4950" y="2195"/>
                    <a:pt x="3274" y="3899"/>
                    <a:pt x="3224" y="5661"/>
                  </a:cubicBezTo>
                  <a:cubicBezTo>
                    <a:pt x="3173" y="7453"/>
                    <a:pt x="5208" y="8357"/>
                    <a:pt x="6682" y="8544"/>
                  </a:cubicBezTo>
                  <a:cubicBezTo>
                    <a:pt x="6889" y="8571"/>
                    <a:pt x="7090" y="8583"/>
                    <a:pt x="7286" y="8583"/>
                  </a:cubicBezTo>
                  <a:cubicBezTo>
                    <a:pt x="11774" y="8583"/>
                    <a:pt x="13252" y="1907"/>
                    <a:pt x="8668" y="316"/>
                  </a:cubicBezTo>
                  <a:cubicBezTo>
                    <a:pt x="8053" y="102"/>
                    <a:pt x="7392" y="1"/>
                    <a:pt x="6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7"/>
            <p:cNvSpPr/>
            <p:nvPr/>
          </p:nvSpPr>
          <p:spPr>
            <a:xfrm>
              <a:off x="6096644" y="259343"/>
              <a:ext cx="335338" cy="320380"/>
            </a:xfrm>
            <a:custGeom>
              <a:avLst/>
              <a:gdLst/>
              <a:ahLst/>
              <a:cxnLst/>
              <a:rect l="l" t="t" r="r" b="b"/>
              <a:pathLst>
                <a:path w="13227" h="12637" extrusionOk="0">
                  <a:moveTo>
                    <a:pt x="6845" y="0"/>
                  </a:moveTo>
                  <a:cubicBezTo>
                    <a:pt x="6035" y="0"/>
                    <a:pt x="5228" y="82"/>
                    <a:pt x="4489" y="173"/>
                  </a:cubicBezTo>
                  <a:cubicBezTo>
                    <a:pt x="4049" y="227"/>
                    <a:pt x="4028" y="898"/>
                    <a:pt x="4439" y="898"/>
                  </a:cubicBezTo>
                  <a:cubicBezTo>
                    <a:pt x="4455" y="898"/>
                    <a:pt x="4471" y="897"/>
                    <a:pt x="4489" y="895"/>
                  </a:cubicBezTo>
                  <a:cubicBezTo>
                    <a:pt x="5137" y="815"/>
                    <a:pt x="5798" y="763"/>
                    <a:pt x="6447" y="763"/>
                  </a:cubicBezTo>
                  <a:cubicBezTo>
                    <a:pt x="8890" y="763"/>
                    <a:pt x="11171" y="1499"/>
                    <a:pt x="12013" y="4257"/>
                  </a:cubicBezTo>
                  <a:cubicBezTo>
                    <a:pt x="12888" y="7118"/>
                    <a:pt x="12007" y="10535"/>
                    <a:pt x="9039" y="11650"/>
                  </a:cubicBezTo>
                  <a:cubicBezTo>
                    <a:pt x="8570" y="11826"/>
                    <a:pt x="8075" y="11908"/>
                    <a:pt x="7572" y="11908"/>
                  </a:cubicBezTo>
                  <a:cubicBezTo>
                    <a:pt x="3975" y="11908"/>
                    <a:pt x="1" y="7747"/>
                    <a:pt x="2661" y="4477"/>
                  </a:cubicBezTo>
                  <a:cubicBezTo>
                    <a:pt x="3540" y="3396"/>
                    <a:pt x="4971" y="2641"/>
                    <a:pt x="6358" y="2641"/>
                  </a:cubicBezTo>
                  <a:cubicBezTo>
                    <a:pt x="7087" y="2641"/>
                    <a:pt x="7805" y="2849"/>
                    <a:pt x="8423" y="3330"/>
                  </a:cubicBezTo>
                  <a:cubicBezTo>
                    <a:pt x="9718" y="4336"/>
                    <a:pt x="10306" y="6376"/>
                    <a:pt x="9636" y="7885"/>
                  </a:cubicBezTo>
                  <a:cubicBezTo>
                    <a:pt x="9208" y="8850"/>
                    <a:pt x="8409" y="9250"/>
                    <a:pt x="7562" y="9250"/>
                  </a:cubicBezTo>
                  <a:cubicBezTo>
                    <a:pt x="6264" y="9250"/>
                    <a:pt x="4850" y="8312"/>
                    <a:pt x="4478" y="7026"/>
                  </a:cubicBezTo>
                  <a:cubicBezTo>
                    <a:pt x="4065" y="5606"/>
                    <a:pt x="4905" y="4385"/>
                    <a:pt x="6363" y="4301"/>
                  </a:cubicBezTo>
                  <a:cubicBezTo>
                    <a:pt x="6413" y="4298"/>
                    <a:pt x="6462" y="4296"/>
                    <a:pt x="6511" y="4296"/>
                  </a:cubicBezTo>
                  <a:cubicBezTo>
                    <a:pt x="7750" y="4296"/>
                    <a:pt x="8546" y="5231"/>
                    <a:pt x="8362" y="6449"/>
                  </a:cubicBezTo>
                  <a:cubicBezTo>
                    <a:pt x="8272" y="7047"/>
                    <a:pt x="7933" y="7290"/>
                    <a:pt x="7614" y="7290"/>
                  </a:cubicBezTo>
                  <a:cubicBezTo>
                    <a:pt x="7131" y="7290"/>
                    <a:pt x="6696" y="6730"/>
                    <a:pt x="7251" y="5995"/>
                  </a:cubicBezTo>
                  <a:cubicBezTo>
                    <a:pt x="7448" y="5734"/>
                    <a:pt x="7195" y="5478"/>
                    <a:pt x="6932" y="5478"/>
                  </a:cubicBezTo>
                  <a:cubicBezTo>
                    <a:pt x="6821" y="5478"/>
                    <a:pt x="6709" y="5523"/>
                    <a:pt x="6628" y="5631"/>
                  </a:cubicBezTo>
                  <a:lnTo>
                    <a:pt x="6626" y="5631"/>
                  </a:lnTo>
                  <a:cubicBezTo>
                    <a:pt x="5727" y="6821"/>
                    <a:pt x="6511" y="8118"/>
                    <a:pt x="7564" y="8118"/>
                  </a:cubicBezTo>
                  <a:cubicBezTo>
                    <a:pt x="7912" y="8118"/>
                    <a:pt x="8289" y="7977"/>
                    <a:pt x="8644" y="7643"/>
                  </a:cubicBezTo>
                  <a:cubicBezTo>
                    <a:pt x="9220" y="7103"/>
                    <a:pt x="9267" y="5683"/>
                    <a:pt x="8937" y="5022"/>
                  </a:cubicBezTo>
                  <a:cubicBezTo>
                    <a:pt x="8464" y="4078"/>
                    <a:pt x="7493" y="3561"/>
                    <a:pt x="6461" y="3561"/>
                  </a:cubicBezTo>
                  <a:cubicBezTo>
                    <a:pt x="6273" y="3561"/>
                    <a:pt x="6083" y="3578"/>
                    <a:pt x="5893" y="3613"/>
                  </a:cubicBezTo>
                  <a:cubicBezTo>
                    <a:pt x="3519" y="4053"/>
                    <a:pt x="3215" y="6646"/>
                    <a:pt x="4325" y="8452"/>
                  </a:cubicBezTo>
                  <a:cubicBezTo>
                    <a:pt x="4944" y="9460"/>
                    <a:pt x="6064" y="9942"/>
                    <a:pt x="7195" y="9942"/>
                  </a:cubicBezTo>
                  <a:cubicBezTo>
                    <a:pt x="8091" y="9942"/>
                    <a:pt x="8994" y="9640"/>
                    <a:pt x="9663" y="9060"/>
                  </a:cubicBezTo>
                  <a:cubicBezTo>
                    <a:pt x="11077" y="7833"/>
                    <a:pt x="10745" y="5540"/>
                    <a:pt x="9970" y="4081"/>
                  </a:cubicBezTo>
                  <a:cubicBezTo>
                    <a:pt x="9210" y="2647"/>
                    <a:pt x="7828" y="1932"/>
                    <a:pt x="6350" y="1932"/>
                  </a:cubicBezTo>
                  <a:cubicBezTo>
                    <a:pt x="5849" y="1932"/>
                    <a:pt x="5337" y="2014"/>
                    <a:pt x="4834" y="2178"/>
                  </a:cubicBezTo>
                  <a:cubicBezTo>
                    <a:pt x="2687" y="2878"/>
                    <a:pt x="684" y="4997"/>
                    <a:pt x="1106" y="7389"/>
                  </a:cubicBezTo>
                  <a:cubicBezTo>
                    <a:pt x="1519" y="9729"/>
                    <a:pt x="3394" y="11456"/>
                    <a:pt x="5548" y="12269"/>
                  </a:cubicBezTo>
                  <a:cubicBezTo>
                    <a:pt x="6215" y="12521"/>
                    <a:pt x="6872" y="12637"/>
                    <a:pt x="7502" y="12637"/>
                  </a:cubicBezTo>
                  <a:cubicBezTo>
                    <a:pt x="10326" y="12637"/>
                    <a:pt x="12612" y="10298"/>
                    <a:pt x="12963" y="7343"/>
                  </a:cubicBezTo>
                  <a:cubicBezTo>
                    <a:pt x="13226" y="5129"/>
                    <a:pt x="12652" y="2938"/>
                    <a:pt x="11042" y="1374"/>
                  </a:cubicBezTo>
                  <a:cubicBezTo>
                    <a:pt x="9929" y="294"/>
                    <a:pt x="8382" y="0"/>
                    <a:pt x="6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p:nvPr/>
          </p:nvSpPr>
          <p:spPr>
            <a:xfrm>
              <a:off x="478090" y="1943398"/>
              <a:ext cx="426353" cy="372225"/>
            </a:xfrm>
            <a:custGeom>
              <a:avLst/>
              <a:gdLst/>
              <a:ahLst/>
              <a:cxnLst/>
              <a:rect l="l" t="t" r="r" b="b"/>
              <a:pathLst>
                <a:path w="16817" h="14682" extrusionOk="0">
                  <a:moveTo>
                    <a:pt x="8427" y="0"/>
                  </a:moveTo>
                  <a:cubicBezTo>
                    <a:pt x="5894" y="0"/>
                    <a:pt x="3442" y="1718"/>
                    <a:pt x="1978" y="3649"/>
                  </a:cubicBezTo>
                  <a:cubicBezTo>
                    <a:pt x="0" y="6261"/>
                    <a:pt x="464" y="9428"/>
                    <a:pt x="2375" y="11900"/>
                  </a:cubicBezTo>
                  <a:cubicBezTo>
                    <a:pt x="3853" y="13811"/>
                    <a:pt x="6188" y="14681"/>
                    <a:pt x="8583" y="14681"/>
                  </a:cubicBezTo>
                  <a:cubicBezTo>
                    <a:pt x="11827" y="14681"/>
                    <a:pt x="15180" y="13086"/>
                    <a:pt x="16665" y="10321"/>
                  </a:cubicBezTo>
                  <a:cubicBezTo>
                    <a:pt x="16817" y="10038"/>
                    <a:pt x="16567" y="9777"/>
                    <a:pt x="16325" y="9777"/>
                  </a:cubicBezTo>
                  <a:cubicBezTo>
                    <a:pt x="16217" y="9777"/>
                    <a:pt x="16110" y="9830"/>
                    <a:pt x="16042" y="9956"/>
                  </a:cubicBezTo>
                  <a:cubicBezTo>
                    <a:pt x="14651" y="12548"/>
                    <a:pt x="11658" y="13925"/>
                    <a:pt x="8725" y="13925"/>
                  </a:cubicBezTo>
                  <a:cubicBezTo>
                    <a:pt x="7235" y="13925"/>
                    <a:pt x="5760" y="13570"/>
                    <a:pt x="4518" y="12838"/>
                  </a:cubicBezTo>
                  <a:cubicBezTo>
                    <a:pt x="2127" y="11429"/>
                    <a:pt x="873" y="8457"/>
                    <a:pt x="1662" y="5812"/>
                  </a:cubicBezTo>
                  <a:cubicBezTo>
                    <a:pt x="2514" y="2959"/>
                    <a:pt x="5586" y="879"/>
                    <a:pt x="8474" y="758"/>
                  </a:cubicBezTo>
                  <a:cubicBezTo>
                    <a:pt x="8551" y="755"/>
                    <a:pt x="8627" y="753"/>
                    <a:pt x="8702" y="753"/>
                  </a:cubicBezTo>
                  <a:cubicBezTo>
                    <a:pt x="13926" y="753"/>
                    <a:pt x="15475" y="8450"/>
                    <a:pt x="10325" y="10002"/>
                  </a:cubicBezTo>
                  <a:cubicBezTo>
                    <a:pt x="10028" y="10091"/>
                    <a:pt x="9725" y="10133"/>
                    <a:pt x="9424" y="10133"/>
                  </a:cubicBezTo>
                  <a:cubicBezTo>
                    <a:pt x="6995" y="10133"/>
                    <a:pt x="4713" y="7409"/>
                    <a:pt x="6628" y="5244"/>
                  </a:cubicBezTo>
                  <a:cubicBezTo>
                    <a:pt x="6994" y="4830"/>
                    <a:pt x="7520" y="4647"/>
                    <a:pt x="8066" y="4647"/>
                  </a:cubicBezTo>
                  <a:cubicBezTo>
                    <a:pt x="9157" y="4647"/>
                    <a:pt x="10329" y="5380"/>
                    <a:pt x="10461" y="6473"/>
                  </a:cubicBezTo>
                  <a:cubicBezTo>
                    <a:pt x="10523" y="6980"/>
                    <a:pt x="9801" y="7363"/>
                    <a:pt x="9279" y="7363"/>
                  </a:cubicBezTo>
                  <a:cubicBezTo>
                    <a:pt x="8856" y="7363"/>
                    <a:pt x="8565" y="7110"/>
                    <a:pt x="8935" y="6465"/>
                  </a:cubicBezTo>
                  <a:cubicBezTo>
                    <a:pt x="9095" y="6185"/>
                    <a:pt x="8847" y="5925"/>
                    <a:pt x="8602" y="5925"/>
                  </a:cubicBezTo>
                  <a:cubicBezTo>
                    <a:pt x="8493" y="5925"/>
                    <a:pt x="8384" y="5977"/>
                    <a:pt x="8313" y="6102"/>
                  </a:cubicBezTo>
                  <a:cubicBezTo>
                    <a:pt x="7673" y="7214"/>
                    <a:pt x="8262" y="8088"/>
                    <a:pt x="9251" y="8088"/>
                  </a:cubicBezTo>
                  <a:cubicBezTo>
                    <a:pt x="9510" y="8088"/>
                    <a:pt x="9796" y="8028"/>
                    <a:pt x="10094" y="7897"/>
                  </a:cubicBezTo>
                  <a:cubicBezTo>
                    <a:pt x="12327" y="6916"/>
                    <a:pt x="10518" y="4724"/>
                    <a:pt x="9034" y="4055"/>
                  </a:cubicBezTo>
                  <a:cubicBezTo>
                    <a:pt x="8717" y="3913"/>
                    <a:pt x="8397" y="3848"/>
                    <a:pt x="8085" y="3848"/>
                  </a:cubicBezTo>
                  <a:cubicBezTo>
                    <a:pt x="6328" y="3848"/>
                    <a:pt x="4790" y="5889"/>
                    <a:pt x="5159" y="7618"/>
                  </a:cubicBezTo>
                  <a:cubicBezTo>
                    <a:pt x="5578" y="9590"/>
                    <a:pt x="7591" y="10794"/>
                    <a:pt x="9536" y="10794"/>
                  </a:cubicBezTo>
                  <a:cubicBezTo>
                    <a:pt x="9964" y="10794"/>
                    <a:pt x="10390" y="10735"/>
                    <a:pt x="10794" y="10614"/>
                  </a:cubicBezTo>
                  <a:cubicBezTo>
                    <a:pt x="12918" y="9974"/>
                    <a:pt x="14166" y="7702"/>
                    <a:pt x="14309" y="5615"/>
                  </a:cubicBezTo>
                  <a:cubicBezTo>
                    <a:pt x="14496" y="2904"/>
                    <a:pt x="12244" y="821"/>
                    <a:pt x="9798" y="176"/>
                  </a:cubicBezTo>
                  <a:cubicBezTo>
                    <a:pt x="9342" y="56"/>
                    <a:pt x="8883" y="0"/>
                    <a:pt x="8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7"/>
            <p:cNvGrpSpPr/>
            <p:nvPr/>
          </p:nvGrpSpPr>
          <p:grpSpPr>
            <a:xfrm>
              <a:off x="2822221" y="1263410"/>
              <a:ext cx="292061" cy="259305"/>
              <a:chOff x="2889250" y="1736300"/>
              <a:chExt cx="288000" cy="255700"/>
            </a:xfrm>
          </p:grpSpPr>
          <p:sp>
            <p:nvSpPr>
              <p:cNvPr id="199" name="Google Shape;199;p27"/>
              <p:cNvSpPr/>
              <p:nvPr/>
            </p:nvSpPr>
            <p:spPr>
              <a:xfrm>
                <a:off x="2938950" y="1782675"/>
                <a:ext cx="58175" cy="45125"/>
              </a:xfrm>
              <a:custGeom>
                <a:avLst/>
                <a:gdLst/>
                <a:ahLst/>
                <a:cxnLst/>
                <a:rect l="l" t="t" r="r" b="b"/>
                <a:pathLst>
                  <a:path w="2327" h="1805" extrusionOk="0">
                    <a:moveTo>
                      <a:pt x="1163" y="1"/>
                    </a:moveTo>
                    <a:cubicBezTo>
                      <a:pt x="0" y="1"/>
                      <a:pt x="0" y="1804"/>
                      <a:pt x="1163" y="1804"/>
                    </a:cubicBezTo>
                    <a:cubicBezTo>
                      <a:pt x="2326" y="1804"/>
                      <a:pt x="2326" y="1"/>
                      <a:pt x="11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7"/>
              <p:cNvSpPr/>
              <p:nvPr/>
            </p:nvSpPr>
            <p:spPr>
              <a:xfrm>
                <a:off x="2986000" y="1842150"/>
                <a:ext cx="116325" cy="90175"/>
              </a:xfrm>
              <a:custGeom>
                <a:avLst/>
                <a:gdLst/>
                <a:ahLst/>
                <a:cxnLst/>
                <a:rect l="l" t="t" r="r" b="b"/>
                <a:pathLst>
                  <a:path w="4653" h="3607" extrusionOk="0">
                    <a:moveTo>
                      <a:pt x="2326" y="0"/>
                    </a:moveTo>
                    <a:cubicBezTo>
                      <a:pt x="0" y="0"/>
                      <a:pt x="0" y="3607"/>
                      <a:pt x="2326" y="3607"/>
                    </a:cubicBezTo>
                    <a:cubicBezTo>
                      <a:pt x="4652" y="3607"/>
                      <a:pt x="4652" y="0"/>
                      <a:pt x="2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7"/>
              <p:cNvSpPr/>
              <p:nvPr/>
            </p:nvSpPr>
            <p:spPr>
              <a:xfrm>
                <a:off x="2889250" y="1859275"/>
                <a:ext cx="87275" cy="67650"/>
              </a:xfrm>
              <a:custGeom>
                <a:avLst/>
                <a:gdLst/>
                <a:ahLst/>
                <a:cxnLst/>
                <a:rect l="l" t="t" r="r" b="b"/>
                <a:pathLst>
                  <a:path w="3491" h="2706" extrusionOk="0">
                    <a:moveTo>
                      <a:pt x="1746" y="0"/>
                    </a:moveTo>
                    <a:cubicBezTo>
                      <a:pt x="1" y="0"/>
                      <a:pt x="1" y="2706"/>
                      <a:pt x="1746" y="2706"/>
                    </a:cubicBezTo>
                    <a:cubicBezTo>
                      <a:pt x="3490" y="2706"/>
                      <a:pt x="3490" y="0"/>
                      <a:pt x="17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7"/>
              <p:cNvSpPr/>
              <p:nvPr/>
            </p:nvSpPr>
            <p:spPr>
              <a:xfrm>
                <a:off x="3035650" y="1736300"/>
                <a:ext cx="87275" cy="67650"/>
              </a:xfrm>
              <a:custGeom>
                <a:avLst/>
                <a:gdLst/>
                <a:ahLst/>
                <a:cxnLst/>
                <a:rect l="l" t="t" r="r" b="b"/>
                <a:pathLst>
                  <a:path w="3491" h="2706" extrusionOk="0">
                    <a:moveTo>
                      <a:pt x="1746" y="0"/>
                    </a:moveTo>
                    <a:cubicBezTo>
                      <a:pt x="0" y="0"/>
                      <a:pt x="0" y="2706"/>
                      <a:pt x="1746" y="2706"/>
                    </a:cubicBezTo>
                    <a:cubicBezTo>
                      <a:pt x="3490" y="2706"/>
                      <a:pt x="3490" y="0"/>
                      <a:pt x="17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7"/>
              <p:cNvSpPr/>
              <p:nvPr/>
            </p:nvSpPr>
            <p:spPr>
              <a:xfrm>
                <a:off x="3133575" y="1829325"/>
                <a:ext cx="43675" cy="33850"/>
              </a:xfrm>
              <a:custGeom>
                <a:avLst/>
                <a:gdLst/>
                <a:ahLst/>
                <a:cxnLst/>
                <a:rect l="l" t="t" r="r" b="b"/>
                <a:pathLst>
                  <a:path w="1747" h="1354" extrusionOk="0">
                    <a:moveTo>
                      <a:pt x="874" y="0"/>
                    </a:moveTo>
                    <a:cubicBezTo>
                      <a:pt x="1" y="0"/>
                      <a:pt x="1" y="1354"/>
                      <a:pt x="874" y="1354"/>
                    </a:cubicBezTo>
                    <a:cubicBezTo>
                      <a:pt x="1746" y="1354"/>
                      <a:pt x="1746" y="0"/>
                      <a:pt x="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7"/>
              <p:cNvSpPr/>
              <p:nvPr/>
            </p:nvSpPr>
            <p:spPr>
              <a:xfrm>
                <a:off x="2957925" y="1958175"/>
                <a:ext cx="43625" cy="33825"/>
              </a:xfrm>
              <a:custGeom>
                <a:avLst/>
                <a:gdLst/>
                <a:ahLst/>
                <a:cxnLst/>
                <a:rect l="l" t="t" r="r" b="b"/>
                <a:pathLst>
                  <a:path w="1745" h="1353" extrusionOk="0">
                    <a:moveTo>
                      <a:pt x="873" y="0"/>
                    </a:moveTo>
                    <a:cubicBezTo>
                      <a:pt x="1" y="0"/>
                      <a:pt x="1" y="1352"/>
                      <a:pt x="873" y="1352"/>
                    </a:cubicBezTo>
                    <a:cubicBezTo>
                      <a:pt x="1745" y="1352"/>
                      <a:pt x="1745" y="0"/>
                      <a:pt x="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7"/>
              <p:cNvSpPr/>
              <p:nvPr/>
            </p:nvSpPr>
            <p:spPr>
              <a:xfrm>
                <a:off x="3108750" y="1946675"/>
                <a:ext cx="58175" cy="45125"/>
              </a:xfrm>
              <a:custGeom>
                <a:avLst/>
                <a:gdLst/>
                <a:ahLst/>
                <a:cxnLst/>
                <a:rect l="l" t="t" r="r" b="b"/>
                <a:pathLst>
                  <a:path w="2327" h="1805" extrusionOk="0">
                    <a:moveTo>
                      <a:pt x="1164" y="1"/>
                    </a:moveTo>
                    <a:cubicBezTo>
                      <a:pt x="1" y="1"/>
                      <a:pt x="1" y="1804"/>
                      <a:pt x="1164" y="1804"/>
                    </a:cubicBezTo>
                    <a:cubicBezTo>
                      <a:pt x="2327" y="1804"/>
                      <a:pt x="2327" y="1"/>
                      <a:pt x="1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27"/>
            <p:cNvGrpSpPr/>
            <p:nvPr/>
          </p:nvGrpSpPr>
          <p:grpSpPr>
            <a:xfrm>
              <a:off x="5864166" y="2492727"/>
              <a:ext cx="308439" cy="264579"/>
              <a:chOff x="5888900" y="2948525"/>
              <a:chExt cx="304150" cy="260900"/>
            </a:xfrm>
          </p:grpSpPr>
          <p:sp>
            <p:nvSpPr>
              <p:cNvPr id="207" name="Google Shape;207;p27"/>
              <p:cNvSpPr/>
              <p:nvPr/>
            </p:nvSpPr>
            <p:spPr>
              <a:xfrm>
                <a:off x="5888900" y="3059325"/>
                <a:ext cx="58200" cy="45125"/>
              </a:xfrm>
              <a:custGeom>
                <a:avLst/>
                <a:gdLst/>
                <a:ahLst/>
                <a:cxnLst/>
                <a:rect l="l" t="t" r="r" b="b"/>
                <a:pathLst>
                  <a:path w="2328" h="1805" extrusionOk="0">
                    <a:moveTo>
                      <a:pt x="1164" y="0"/>
                    </a:moveTo>
                    <a:cubicBezTo>
                      <a:pt x="0" y="0"/>
                      <a:pt x="0" y="1805"/>
                      <a:pt x="1164" y="1805"/>
                    </a:cubicBezTo>
                    <a:cubicBezTo>
                      <a:pt x="2327" y="1805"/>
                      <a:pt x="2327" y="0"/>
                      <a:pt x="1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7"/>
              <p:cNvSpPr/>
              <p:nvPr/>
            </p:nvSpPr>
            <p:spPr>
              <a:xfrm>
                <a:off x="5988650" y="3036800"/>
                <a:ext cx="116325" cy="90175"/>
              </a:xfrm>
              <a:custGeom>
                <a:avLst/>
                <a:gdLst/>
                <a:ahLst/>
                <a:cxnLst/>
                <a:rect l="l" t="t" r="r" b="b"/>
                <a:pathLst>
                  <a:path w="4653" h="3607" extrusionOk="0">
                    <a:moveTo>
                      <a:pt x="2327" y="0"/>
                    </a:moveTo>
                    <a:cubicBezTo>
                      <a:pt x="0" y="0"/>
                      <a:pt x="0" y="3607"/>
                      <a:pt x="2327" y="3607"/>
                    </a:cubicBezTo>
                    <a:cubicBezTo>
                      <a:pt x="4653" y="3607"/>
                      <a:pt x="4653"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7"/>
              <p:cNvSpPr/>
              <p:nvPr/>
            </p:nvSpPr>
            <p:spPr>
              <a:xfrm>
                <a:off x="5932900" y="3141750"/>
                <a:ext cx="87275" cy="67675"/>
              </a:xfrm>
              <a:custGeom>
                <a:avLst/>
                <a:gdLst/>
                <a:ahLst/>
                <a:cxnLst/>
                <a:rect l="l" t="t" r="r" b="b"/>
                <a:pathLst>
                  <a:path w="3491" h="2707" extrusionOk="0">
                    <a:moveTo>
                      <a:pt x="1746" y="0"/>
                    </a:moveTo>
                    <a:cubicBezTo>
                      <a:pt x="1" y="0"/>
                      <a:pt x="1" y="2706"/>
                      <a:pt x="1746" y="2706"/>
                    </a:cubicBezTo>
                    <a:cubicBezTo>
                      <a:pt x="3490" y="2706"/>
                      <a:pt x="3490" y="0"/>
                      <a:pt x="17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5944625" y="2948525"/>
                <a:ext cx="87275" cy="67625"/>
              </a:xfrm>
              <a:custGeom>
                <a:avLst/>
                <a:gdLst/>
                <a:ahLst/>
                <a:cxnLst/>
                <a:rect l="l" t="t" r="r" b="b"/>
                <a:pathLst>
                  <a:path w="3491" h="2705" extrusionOk="0">
                    <a:moveTo>
                      <a:pt x="1745" y="0"/>
                    </a:moveTo>
                    <a:cubicBezTo>
                      <a:pt x="1" y="0"/>
                      <a:pt x="1" y="2705"/>
                      <a:pt x="1745" y="2705"/>
                    </a:cubicBezTo>
                    <a:cubicBezTo>
                      <a:pt x="3491" y="2705"/>
                      <a:pt x="3491" y="0"/>
                      <a:pt x="17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6071875" y="2953700"/>
                <a:ext cx="43625" cy="33850"/>
              </a:xfrm>
              <a:custGeom>
                <a:avLst/>
                <a:gdLst/>
                <a:ahLst/>
                <a:cxnLst/>
                <a:rect l="l" t="t" r="r" b="b"/>
                <a:pathLst>
                  <a:path w="1745" h="1354" extrusionOk="0">
                    <a:moveTo>
                      <a:pt x="872" y="1"/>
                    </a:moveTo>
                    <a:cubicBezTo>
                      <a:pt x="0" y="1"/>
                      <a:pt x="0" y="1353"/>
                      <a:pt x="872" y="1353"/>
                    </a:cubicBezTo>
                    <a:cubicBezTo>
                      <a:pt x="1744" y="1353"/>
                      <a:pt x="1744" y="1"/>
                      <a:pt x="8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6071875" y="3164500"/>
                <a:ext cx="43625" cy="33875"/>
              </a:xfrm>
              <a:custGeom>
                <a:avLst/>
                <a:gdLst/>
                <a:ahLst/>
                <a:cxnLst/>
                <a:rect l="l" t="t" r="r" b="b"/>
                <a:pathLst>
                  <a:path w="1745" h="1355" extrusionOk="0">
                    <a:moveTo>
                      <a:pt x="872" y="1"/>
                    </a:moveTo>
                    <a:cubicBezTo>
                      <a:pt x="0" y="1"/>
                      <a:pt x="0" y="1355"/>
                      <a:pt x="872" y="1355"/>
                    </a:cubicBezTo>
                    <a:cubicBezTo>
                      <a:pt x="1744" y="1355"/>
                      <a:pt x="1744" y="1"/>
                      <a:pt x="8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6134825" y="3053475"/>
                <a:ext cx="58225" cy="45150"/>
              </a:xfrm>
              <a:custGeom>
                <a:avLst/>
                <a:gdLst/>
                <a:ahLst/>
                <a:cxnLst/>
                <a:rect l="l" t="t" r="r" b="b"/>
                <a:pathLst>
                  <a:path w="2329" h="1806" extrusionOk="0">
                    <a:moveTo>
                      <a:pt x="1165" y="0"/>
                    </a:moveTo>
                    <a:cubicBezTo>
                      <a:pt x="1" y="0"/>
                      <a:pt x="1" y="1805"/>
                      <a:pt x="1165" y="1805"/>
                    </a:cubicBezTo>
                    <a:cubicBezTo>
                      <a:pt x="2328" y="1805"/>
                      <a:pt x="2328" y="0"/>
                      <a:pt x="1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27"/>
            <p:cNvGrpSpPr/>
            <p:nvPr/>
          </p:nvGrpSpPr>
          <p:grpSpPr>
            <a:xfrm>
              <a:off x="2550392" y="736839"/>
              <a:ext cx="922375" cy="246223"/>
              <a:chOff x="2621200" y="1217050"/>
              <a:chExt cx="909550" cy="242800"/>
            </a:xfrm>
          </p:grpSpPr>
          <p:sp>
            <p:nvSpPr>
              <p:cNvPr id="215" name="Google Shape;215;p27"/>
              <p:cNvSpPr/>
              <p:nvPr/>
            </p:nvSpPr>
            <p:spPr>
              <a:xfrm>
                <a:off x="2925275" y="1217050"/>
                <a:ext cx="295100" cy="242800"/>
              </a:xfrm>
              <a:custGeom>
                <a:avLst/>
                <a:gdLst/>
                <a:ahLst/>
                <a:cxnLst/>
                <a:rect l="l" t="t" r="r" b="b"/>
                <a:pathLst>
                  <a:path w="11804" h="9712" extrusionOk="0">
                    <a:moveTo>
                      <a:pt x="5867" y="714"/>
                    </a:moveTo>
                    <a:cubicBezTo>
                      <a:pt x="7964" y="714"/>
                      <a:pt x="9438" y="2266"/>
                      <a:pt x="9602" y="4465"/>
                    </a:cubicBezTo>
                    <a:cubicBezTo>
                      <a:pt x="9794" y="7041"/>
                      <a:pt x="7785" y="8798"/>
                      <a:pt x="5358" y="9001"/>
                    </a:cubicBezTo>
                    <a:cubicBezTo>
                      <a:pt x="5240" y="9011"/>
                      <a:pt x="5124" y="9016"/>
                      <a:pt x="5009" y="9016"/>
                    </a:cubicBezTo>
                    <a:cubicBezTo>
                      <a:pt x="2821" y="9016"/>
                      <a:pt x="1140" y="7270"/>
                      <a:pt x="893" y="5126"/>
                    </a:cubicBezTo>
                    <a:cubicBezTo>
                      <a:pt x="595" y="2557"/>
                      <a:pt x="2666" y="969"/>
                      <a:pt x="5022" y="791"/>
                    </a:cubicBezTo>
                    <a:cubicBezTo>
                      <a:pt x="5044" y="789"/>
                      <a:pt x="5065" y="786"/>
                      <a:pt x="5085" y="781"/>
                    </a:cubicBezTo>
                    <a:lnTo>
                      <a:pt x="5085" y="781"/>
                    </a:lnTo>
                    <a:cubicBezTo>
                      <a:pt x="5096" y="780"/>
                      <a:pt x="5107" y="779"/>
                      <a:pt x="5118" y="777"/>
                    </a:cubicBezTo>
                    <a:cubicBezTo>
                      <a:pt x="5376" y="734"/>
                      <a:pt x="5626" y="714"/>
                      <a:pt x="5867" y="714"/>
                    </a:cubicBezTo>
                    <a:close/>
                    <a:moveTo>
                      <a:pt x="5877" y="1"/>
                    </a:moveTo>
                    <a:cubicBezTo>
                      <a:pt x="5599" y="1"/>
                      <a:pt x="5307" y="23"/>
                      <a:pt x="5002" y="70"/>
                    </a:cubicBezTo>
                    <a:lnTo>
                      <a:pt x="5002" y="70"/>
                    </a:lnTo>
                    <a:cubicBezTo>
                      <a:pt x="2163" y="294"/>
                      <a:pt x="0" y="2139"/>
                      <a:pt x="172" y="5126"/>
                    </a:cubicBezTo>
                    <a:cubicBezTo>
                      <a:pt x="329" y="7889"/>
                      <a:pt x="2647" y="9711"/>
                      <a:pt x="5255" y="9711"/>
                    </a:cubicBezTo>
                    <a:cubicBezTo>
                      <a:pt x="5411" y="9711"/>
                      <a:pt x="5568" y="9705"/>
                      <a:pt x="5725" y="9692"/>
                    </a:cubicBezTo>
                    <a:cubicBezTo>
                      <a:pt x="11803" y="9182"/>
                      <a:pt x="11531" y="1"/>
                      <a:pt x="58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p:cNvSpPr/>
              <p:nvPr/>
            </p:nvSpPr>
            <p:spPr>
              <a:xfrm>
                <a:off x="2621200" y="1266500"/>
                <a:ext cx="909550" cy="147700"/>
              </a:xfrm>
              <a:custGeom>
                <a:avLst/>
                <a:gdLst/>
                <a:ahLst/>
                <a:cxnLst/>
                <a:rect l="l" t="t" r="r" b="b"/>
                <a:pathLst>
                  <a:path w="36382" h="5908" extrusionOk="0">
                    <a:moveTo>
                      <a:pt x="31793" y="1"/>
                    </a:moveTo>
                    <a:cubicBezTo>
                      <a:pt x="28551" y="1"/>
                      <a:pt x="25204" y="740"/>
                      <a:pt x="22049" y="1130"/>
                    </a:cubicBezTo>
                    <a:cubicBezTo>
                      <a:pt x="21611" y="1185"/>
                      <a:pt x="21589" y="1856"/>
                      <a:pt x="21999" y="1856"/>
                    </a:cubicBezTo>
                    <a:cubicBezTo>
                      <a:pt x="22015" y="1856"/>
                      <a:pt x="22032" y="1855"/>
                      <a:pt x="22049" y="1853"/>
                    </a:cubicBezTo>
                    <a:cubicBezTo>
                      <a:pt x="24314" y="1572"/>
                      <a:pt x="26572" y="1236"/>
                      <a:pt x="28844" y="1013"/>
                    </a:cubicBezTo>
                    <a:cubicBezTo>
                      <a:pt x="30137" y="886"/>
                      <a:pt x="31435" y="789"/>
                      <a:pt x="32734" y="789"/>
                    </a:cubicBezTo>
                    <a:cubicBezTo>
                      <a:pt x="32841" y="789"/>
                      <a:pt x="32948" y="789"/>
                      <a:pt x="33055" y="791"/>
                    </a:cubicBezTo>
                    <a:cubicBezTo>
                      <a:pt x="33715" y="799"/>
                      <a:pt x="35460" y="781"/>
                      <a:pt x="34162" y="1317"/>
                    </a:cubicBezTo>
                    <a:cubicBezTo>
                      <a:pt x="31832" y="2280"/>
                      <a:pt x="29107" y="2555"/>
                      <a:pt x="26638" y="2949"/>
                    </a:cubicBezTo>
                    <a:cubicBezTo>
                      <a:pt x="24254" y="3330"/>
                      <a:pt x="21863" y="3657"/>
                      <a:pt x="19464" y="3931"/>
                    </a:cubicBezTo>
                    <a:cubicBezTo>
                      <a:pt x="14512" y="4498"/>
                      <a:pt x="9540" y="5077"/>
                      <a:pt x="4549" y="5104"/>
                    </a:cubicBezTo>
                    <a:cubicBezTo>
                      <a:pt x="4358" y="5105"/>
                      <a:pt x="4165" y="5107"/>
                      <a:pt x="3969" y="5107"/>
                    </a:cubicBezTo>
                    <a:cubicBezTo>
                      <a:pt x="3208" y="5107"/>
                      <a:pt x="2423" y="5081"/>
                      <a:pt x="1702" y="4877"/>
                    </a:cubicBezTo>
                    <a:cubicBezTo>
                      <a:pt x="1350" y="4777"/>
                      <a:pt x="2468" y="4368"/>
                      <a:pt x="2635" y="4315"/>
                    </a:cubicBezTo>
                    <a:cubicBezTo>
                      <a:pt x="3238" y="4124"/>
                      <a:pt x="3870" y="4008"/>
                      <a:pt x="4491" y="3892"/>
                    </a:cubicBezTo>
                    <a:cubicBezTo>
                      <a:pt x="7156" y="3397"/>
                      <a:pt x="9907" y="3177"/>
                      <a:pt x="12613" y="3060"/>
                    </a:cubicBezTo>
                    <a:cubicBezTo>
                      <a:pt x="13070" y="3040"/>
                      <a:pt x="13077" y="2338"/>
                      <a:pt x="12631" y="2338"/>
                    </a:cubicBezTo>
                    <a:cubicBezTo>
                      <a:pt x="12625" y="2338"/>
                      <a:pt x="12619" y="2338"/>
                      <a:pt x="12613" y="2338"/>
                    </a:cubicBezTo>
                    <a:lnTo>
                      <a:pt x="12611" y="2339"/>
                    </a:lnTo>
                    <a:cubicBezTo>
                      <a:pt x="9952" y="2454"/>
                      <a:pt x="7284" y="2708"/>
                      <a:pt x="4655" y="3136"/>
                    </a:cubicBezTo>
                    <a:cubicBezTo>
                      <a:pt x="4165" y="3216"/>
                      <a:pt x="0" y="3788"/>
                      <a:pt x="904" y="5159"/>
                    </a:cubicBezTo>
                    <a:cubicBezTo>
                      <a:pt x="1307" y="5769"/>
                      <a:pt x="2379" y="5907"/>
                      <a:pt x="3427" y="5907"/>
                    </a:cubicBezTo>
                    <a:cubicBezTo>
                      <a:pt x="4251" y="5907"/>
                      <a:pt x="5061" y="5822"/>
                      <a:pt x="5519" y="5813"/>
                    </a:cubicBezTo>
                    <a:cubicBezTo>
                      <a:pt x="8635" y="5752"/>
                      <a:pt x="11749" y="5474"/>
                      <a:pt x="14849" y="5174"/>
                    </a:cubicBezTo>
                    <a:cubicBezTo>
                      <a:pt x="19356" y="4737"/>
                      <a:pt x="23863" y="4152"/>
                      <a:pt x="28327" y="3399"/>
                    </a:cubicBezTo>
                    <a:cubicBezTo>
                      <a:pt x="30459" y="3038"/>
                      <a:pt x="33129" y="2824"/>
                      <a:pt x="35027" y="1690"/>
                    </a:cubicBezTo>
                    <a:cubicBezTo>
                      <a:pt x="36382" y="881"/>
                      <a:pt x="34575" y="195"/>
                      <a:pt x="33851" y="112"/>
                    </a:cubicBezTo>
                    <a:cubicBezTo>
                      <a:pt x="33172" y="35"/>
                      <a:pt x="32485" y="1"/>
                      <a:pt x="31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7"/>
              <p:cNvSpPr/>
              <p:nvPr/>
            </p:nvSpPr>
            <p:spPr>
              <a:xfrm>
                <a:off x="2949975" y="1236000"/>
                <a:ext cx="174425" cy="48900"/>
              </a:xfrm>
              <a:custGeom>
                <a:avLst/>
                <a:gdLst/>
                <a:ahLst/>
                <a:cxnLst/>
                <a:rect l="l" t="t" r="r" b="b"/>
                <a:pathLst>
                  <a:path w="6977" h="1956" extrusionOk="0">
                    <a:moveTo>
                      <a:pt x="6634" y="0"/>
                    </a:moveTo>
                    <a:cubicBezTo>
                      <a:pt x="6600" y="0"/>
                      <a:pt x="6564" y="8"/>
                      <a:pt x="6528" y="27"/>
                    </a:cubicBezTo>
                    <a:cubicBezTo>
                      <a:pt x="4948" y="831"/>
                      <a:pt x="3368" y="1510"/>
                      <a:pt x="1644" y="1510"/>
                    </a:cubicBezTo>
                    <a:cubicBezTo>
                      <a:pt x="1234" y="1510"/>
                      <a:pt x="816" y="1472"/>
                      <a:pt x="387" y="1387"/>
                    </a:cubicBezTo>
                    <a:cubicBezTo>
                      <a:pt x="370" y="1384"/>
                      <a:pt x="354" y="1382"/>
                      <a:pt x="338" y="1382"/>
                    </a:cubicBezTo>
                    <a:cubicBezTo>
                      <a:pt x="91" y="1382"/>
                      <a:pt x="0" y="1769"/>
                      <a:pt x="268" y="1822"/>
                    </a:cubicBezTo>
                    <a:cubicBezTo>
                      <a:pt x="731" y="1913"/>
                      <a:pt x="1183" y="1955"/>
                      <a:pt x="1626" y="1955"/>
                    </a:cubicBezTo>
                    <a:cubicBezTo>
                      <a:pt x="3433" y="1955"/>
                      <a:pt x="5092" y="1262"/>
                      <a:pt x="6755" y="416"/>
                    </a:cubicBezTo>
                    <a:cubicBezTo>
                      <a:pt x="6977" y="303"/>
                      <a:pt x="6841" y="0"/>
                      <a:pt x="6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7"/>
              <p:cNvSpPr/>
              <p:nvPr/>
            </p:nvSpPr>
            <p:spPr>
              <a:xfrm>
                <a:off x="2935925" y="1287125"/>
                <a:ext cx="175000" cy="38500"/>
              </a:xfrm>
              <a:custGeom>
                <a:avLst/>
                <a:gdLst/>
                <a:ahLst/>
                <a:cxnLst/>
                <a:rect l="l" t="t" r="r" b="b"/>
                <a:pathLst>
                  <a:path w="7000" h="1540" extrusionOk="0">
                    <a:moveTo>
                      <a:pt x="6653" y="0"/>
                    </a:moveTo>
                    <a:cubicBezTo>
                      <a:pt x="6620" y="0"/>
                      <a:pt x="6584" y="8"/>
                      <a:pt x="6548" y="26"/>
                    </a:cubicBezTo>
                    <a:cubicBezTo>
                      <a:pt x="5020" y="787"/>
                      <a:pt x="3399" y="1089"/>
                      <a:pt x="1737" y="1089"/>
                    </a:cubicBezTo>
                    <a:cubicBezTo>
                      <a:pt x="1257" y="1089"/>
                      <a:pt x="774" y="1064"/>
                      <a:pt x="289" y="1018"/>
                    </a:cubicBezTo>
                    <a:cubicBezTo>
                      <a:pt x="281" y="1017"/>
                      <a:pt x="272" y="1017"/>
                      <a:pt x="264" y="1017"/>
                    </a:cubicBezTo>
                    <a:cubicBezTo>
                      <a:pt x="1" y="1017"/>
                      <a:pt x="11" y="1442"/>
                      <a:pt x="289" y="1468"/>
                    </a:cubicBezTo>
                    <a:cubicBezTo>
                      <a:pt x="776" y="1514"/>
                      <a:pt x="1260" y="1539"/>
                      <a:pt x="1740" y="1539"/>
                    </a:cubicBezTo>
                    <a:cubicBezTo>
                      <a:pt x="3483" y="1539"/>
                      <a:pt x="5176" y="1212"/>
                      <a:pt x="6776" y="415"/>
                    </a:cubicBezTo>
                    <a:cubicBezTo>
                      <a:pt x="7000" y="304"/>
                      <a:pt x="6862" y="0"/>
                      <a:pt x="6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7"/>
              <p:cNvSpPr/>
              <p:nvPr/>
            </p:nvSpPr>
            <p:spPr>
              <a:xfrm>
                <a:off x="2999000" y="1303525"/>
                <a:ext cx="176100" cy="54900"/>
              </a:xfrm>
              <a:custGeom>
                <a:avLst/>
                <a:gdLst/>
                <a:ahLst/>
                <a:cxnLst/>
                <a:rect l="l" t="t" r="r" b="b"/>
                <a:pathLst>
                  <a:path w="7044" h="2196" extrusionOk="0">
                    <a:moveTo>
                      <a:pt x="6715" y="1"/>
                    </a:moveTo>
                    <a:cubicBezTo>
                      <a:pt x="6664" y="1"/>
                      <a:pt x="6611" y="20"/>
                      <a:pt x="6564" y="66"/>
                    </a:cubicBezTo>
                    <a:cubicBezTo>
                      <a:pt x="4986" y="1623"/>
                      <a:pt x="2381" y="1732"/>
                      <a:pt x="290" y="1744"/>
                    </a:cubicBezTo>
                    <a:cubicBezTo>
                      <a:pt x="0" y="1746"/>
                      <a:pt x="0" y="2195"/>
                      <a:pt x="289" y="2195"/>
                    </a:cubicBezTo>
                    <a:cubicBezTo>
                      <a:pt x="289" y="2195"/>
                      <a:pt x="290" y="2195"/>
                      <a:pt x="290" y="2195"/>
                    </a:cubicBezTo>
                    <a:cubicBezTo>
                      <a:pt x="2506" y="2182"/>
                      <a:pt x="5213" y="2033"/>
                      <a:pt x="6883" y="385"/>
                    </a:cubicBezTo>
                    <a:cubicBezTo>
                      <a:pt x="7044" y="228"/>
                      <a:pt x="6889" y="1"/>
                      <a:pt x="6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7"/>
              <p:cNvSpPr/>
              <p:nvPr/>
            </p:nvSpPr>
            <p:spPr>
              <a:xfrm>
                <a:off x="2976425" y="1408725"/>
                <a:ext cx="123475" cy="18725"/>
              </a:xfrm>
              <a:custGeom>
                <a:avLst/>
                <a:gdLst/>
                <a:ahLst/>
                <a:cxnLst/>
                <a:rect l="l" t="t" r="r" b="b"/>
                <a:pathLst>
                  <a:path w="4939" h="749" extrusionOk="0">
                    <a:moveTo>
                      <a:pt x="4625" y="0"/>
                    </a:moveTo>
                    <a:cubicBezTo>
                      <a:pt x="4605" y="0"/>
                      <a:pt x="4583" y="3"/>
                      <a:pt x="4561" y="9"/>
                    </a:cubicBezTo>
                    <a:cubicBezTo>
                      <a:pt x="3739" y="237"/>
                      <a:pt x="2906" y="300"/>
                      <a:pt x="2068" y="300"/>
                    </a:cubicBezTo>
                    <a:cubicBezTo>
                      <a:pt x="1477" y="300"/>
                      <a:pt x="884" y="269"/>
                      <a:pt x="291" y="242"/>
                    </a:cubicBezTo>
                    <a:cubicBezTo>
                      <a:pt x="287" y="242"/>
                      <a:pt x="282" y="242"/>
                      <a:pt x="278" y="242"/>
                    </a:cubicBezTo>
                    <a:cubicBezTo>
                      <a:pt x="1" y="242"/>
                      <a:pt x="6" y="680"/>
                      <a:pt x="291" y="693"/>
                    </a:cubicBezTo>
                    <a:lnTo>
                      <a:pt x="292" y="693"/>
                    </a:lnTo>
                    <a:cubicBezTo>
                      <a:pt x="882" y="720"/>
                      <a:pt x="1471" y="749"/>
                      <a:pt x="2057" y="749"/>
                    </a:cubicBezTo>
                    <a:cubicBezTo>
                      <a:pt x="2940" y="749"/>
                      <a:pt x="3816" y="683"/>
                      <a:pt x="4680" y="444"/>
                    </a:cubicBezTo>
                    <a:cubicBezTo>
                      <a:pt x="4938" y="373"/>
                      <a:pt x="4858" y="0"/>
                      <a:pt x="46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27"/>
            <p:cNvGrpSpPr/>
            <p:nvPr/>
          </p:nvGrpSpPr>
          <p:grpSpPr>
            <a:xfrm>
              <a:off x="6310801" y="3887698"/>
              <a:ext cx="622328" cy="603440"/>
              <a:chOff x="6329325" y="4324100"/>
              <a:chExt cx="613675" cy="595050"/>
            </a:xfrm>
          </p:grpSpPr>
          <p:sp>
            <p:nvSpPr>
              <p:cNvPr id="222" name="Google Shape;222;p27"/>
              <p:cNvSpPr/>
              <p:nvPr/>
            </p:nvSpPr>
            <p:spPr>
              <a:xfrm>
                <a:off x="6329325" y="4324100"/>
                <a:ext cx="613675" cy="595050"/>
              </a:xfrm>
              <a:custGeom>
                <a:avLst/>
                <a:gdLst/>
                <a:ahLst/>
                <a:cxnLst/>
                <a:rect l="l" t="t" r="r" b="b"/>
                <a:pathLst>
                  <a:path w="24547" h="23802" extrusionOk="0">
                    <a:moveTo>
                      <a:pt x="12415" y="722"/>
                    </a:moveTo>
                    <a:cubicBezTo>
                      <a:pt x="12431" y="722"/>
                      <a:pt x="12447" y="722"/>
                      <a:pt x="12463" y="722"/>
                    </a:cubicBezTo>
                    <a:cubicBezTo>
                      <a:pt x="18756" y="796"/>
                      <a:pt x="23678" y="4674"/>
                      <a:pt x="23825" y="11186"/>
                    </a:cubicBezTo>
                    <a:cubicBezTo>
                      <a:pt x="23945" y="16509"/>
                      <a:pt x="20564" y="21846"/>
                      <a:pt x="15161" y="22890"/>
                    </a:cubicBezTo>
                    <a:cubicBezTo>
                      <a:pt x="14426" y="23032"/>
                      <a:pt x="13699" y="23101"/>
                      <a:pt x="12986" y="23101"/>
                    </a:cubicBezTo>
                    <a:cubicBezTo>
                      <a:pt x="7951" y="23101"/>
                      <a:pt x="3615" y="19694"/>
                      <a:pt x="2114" y="14762"/>
                    </a:cubicBezTo>
                    <a:cubicBezTo>
                      <a:pt x="599" y="9783"/>
                      <a:pt x="2337" y="4032"/>
                      <a:pt x="7209" y="1714"/>
                    </a:cubicBezTo>
                    <a:cubicBezTo>
                      <a:pt x="8820" y="947"/>
                      <a:pt x="10648" y="722"/>
                      <a:pt x="12415" y="722"/>
                    </a:cubicBezTo>
                    <a:close/>
                    <a:moveTo>
                      <a:pt x="12458" y="0"/>
                    </a:moveTo>
                    <a:cubicBezTo>
                      <a:pt x="12446" y="0"/>
                      <a:pt x="12435" y="0"/>
                      <a:pt x="12424" y="1"/>
                    </a:cubicBezTo>
                    <a:lnTo>
                      <a:pt x="12426" y="1"/>
                    </a:lnTo>
                    <a:cubicBezTo>
                      <a:pt x="7396" y="1"/>
                      <a:pt x="3012" y="2470"/>
                      <a:pt x="1415" y="7399"/>
                    </a:cubicBezTo>
                    <a:cubicBezTo>
                      <a:pt x="1" y="11757"/>
                      <a:pt x="1298" y="16817"/>
                      <a:pt x="4346" y="20160"/>
                    </a:cubicBezTo>
                    <a:cubicBezTo>
                      <a:pt x="6532" y="22557"/>
                      <a:pt x="9774" y="23802"/>
                      <a:pt x="13002" y="23802"/>
                    </a:cubicBezTo>
                    <a:cubicBezTo>
                      <a:pt x="14738" y="23802"/>
                      <a:pt x="16471" y="23441"/>
                      <a:pt x="18033" y="22706"/>
                    </a:cubicBezTo>
                    <a:cubicBezTo>
                      <a:pt x="22320" y="20687"/>
                      <a:pt x="24546" y="15731"/>
                      <a:pt x="24546" y="11186"/>
                    </a:cubicBezTo>
                    <a:cubicBezTo>
                      <a:pt x="24546" y="4269"/>
                      <a:pt x="19035" y="79"/>
                      <a:pt x="12469" y="0"/>
                    </a:cubicBezTo>
                    <a:lnTo>
                      <a:pt x="12469" y="0"/>
                    </a:lnTo>
                    <a:cubicBezTo>
                      <a:pt x="12467" y="0"/>
                      <a:pt x="12465" y="0"/>
                      <a:pt x="12463" y="0"/>
                    </a:cubicBezTo>
                    <a:lnTo>
                      <a:pt x="12463" y="0"/>
                    </a:lnTo>
                    <a:cubicBezTo>
                      <a:pt x="12463" y="0"/>
                      <a:pt x="12463" y="0"/>
                      <a:pt x="12463" y="0"/>
                    </a:cubicBezTo>
                    <a:cubicBezTo>
                      <a:pt x="12462" y="0"/>
                      <a:pt x="12460" y="0"/>
                      <a:pt x="12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a:off x="6613500" y="4428425"/>
                <a:ext cx="139975" cy="134625"/>
              </a:xfrm>
              <a:custGeom>
                <a:avLst/>
                <a:gdLst/>
                <a:ahLst/>
                <a:cxnLst/>
                <a:rect l="l" t="t" r="r" b="b"/>
                <a:pathLst>
                  <a:path w="5599" h="5385" extrusionOk="0">
                    <a:moveTo>
                      <a:pt x="2602" y="722"/>
                    </a:moveTo>
                    <a:cubicBezTo>
                      <a:pt x="3532" y="722"/>
                      <a:pt x="4403" y="1045"/>
                      <a:pt x="4689" y="2028"/>
                    </a:cubicBezTo>
                    <a:cubicBezTo>
                      <a:pt x="4934" y="2868"/>
                      <a:pt x="4537" y="3852"/>
                      <a:pt x="3836" y="4347"/>
                    </a:cubicBezTo>
                    <a:cubicBezTo>
                      <a:pt x="3516" y="4575"/>
                      <a:pt x="3137" y="4683"/>
                      <a:pt x="2760" y="4683"/>
                    </a:cubicBezTo>
                    <a:cubicBezTo>
                      <a:pt x="2029" y="4683"/>
                      <a:pt x="1305" y="4279"/>
                      <a:pt x="1025" y="3570"/>
                    </a:cubicBezTo>
                    <a:cubicBezTo>
                      <a:pt x="589" y="2470"/>
                      <a:pt x="1059" y="862"/>
                      <a:pt x="2377" y="728"/>
                    </a:cubicBezTo>
                    <a:cubicBezTo>
                      <a:pt x="2452" y="724"/>
                      <a:pt x="2527" y="722"/>
                      <a:pt x="2602" y="722"/>
                    </a:cubicBezTo>
                    <a:close/>
                    <a:moveTo>
                      <a:pt x="2597" y="0"/>
                    </a:moveTo>
                    <a:cubicBezTo>
                      <a:pt x="2538" y="0"/>
                      <a:pt x="2480" y="1"/>
                      <a:pt x="2422" y="4"/>
                    </a:cubicBezTo>
                    <a:lnTo>
                      <a:pt x="2422" y="4"/>
                    </a:lnTo>
                    <a:cubicBezTo>
                      <a:pt x="2421" y="4"/>
                      <a:pt x="2420" y="4"/>
                      <a:pt x="2419" y="4"/>
                    </a:cubicBezTo>
                    <a:cubicBezTo>
                      <a:pt x="2405" y="4"/>
                      <a:pt x="2391" y="4"/>
                      <a:pt x="2377" y="6"/>
                    </a:cubicBezTo>
                    <a:cubicBezTo>
                      <a:pt x="2377" y="6"/>
                      <a:pt x="2377" y="6"/>
                      <a:pt x="2377" y="6"/>
                    </a:cubicBezTo>
                    <a:lnTo>
                      <a:pt x="2377" y="6"/>
                    </a:lnTo>
                    <a:cubicBezTo>
                      <a:pt x="2359" y="7"/>
                      <a:pt x="2342" y="9"/>
                      <a:pt x="2326" y="12"/>
                    </a:cubicBezTo>
                    <a:lnTo>
                      <a:pt x="2326" y="12"/>
                    </a:lnTo>
                    <a:cubicBezTo>
                      <a:pt x="686" y="209"/>
                      <a:pt x="1" y="1764"/>
                      <a:pt x="206" y="3284"/>
                    </a:cubicBezTo>
                    <a:cubicBezTo>
                      <a:pt x="386" y="4612"/>
                      <a:pt x="1529" y="5385"/>
                      <a:pt x="2751" y="5385"/>
                    </a:cubicBezTo>
                    <a:cubicBezTo>
                      <a:pt x="3046" y="5385"/>
                      <a:pt x="3345" y="5340"/>
                      <a:pt x="3637" y="5247"/>
                    </a:cubicBezTo>
                    <a:cubicBezTo>
                      <a:pt x="4896" y="4844"/>
                      <a:pt x="5598" y="3438"/>
                      <a:pt x="5447" y="2178"/>
                    </a:cubicBezTo>
                    <a:cubicBezTo>
                      <a:pt x="5268" y="688"/>
                      <a:pt x="3965" y="0"/>
                      <a:pt x="2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6756825" y="4498500"/>
                <a:ext cx="107300" cy="103175"/>
              </a:xfrm>
              <a:custGeom>
                <a:avLst/>
                <a:gdLst/>
                <a:ahLst/>
                <a:cxnLst/>
                <a:rect l="l" t="t" r="r" b="b"/>
                <a:pathLst>
                  <a:path w="4292" h="4127" extrusionOk="0">
                    <a:moveTo>
                      <a:pt x="2003" y="723"/>
                    </a:moveTo>
                    <a:cubicBezTo>
                      <a:pt x="2638" y="723"/>
                      <a:pt x="3235" y="931"/>
                      <a:pt x="3431" y="1605"/>
                    </a:cubicBezTo>
                    <a:cubicBezTo>
                      <a:pt x="3597" y="2174"/>
                      <a:pt x="3329" y="2851"/>
                      <a:pt x="2854" y="3188"/>
                    </a:cubicBezTo>
                    <a:cubicBezTo>
                      <a:pt x="2635" y="3344"/>
                      <a:pt x="2372" y="3418"/>
                      <a:pt x="2111" y="3418"/>
                    </a:cubicBezTo>
                    <a:cubicBezTo>
                      <a:pt x="1620" y="3418"/>
                      <a:pt x="1133" y="3156"/>
                      <a:pt x="944" y="2679"/>
                    </a:cubicBezTo>
                    <a:cubicBezTo>
                      <a:pt x="654" y="1943"/>
                      <a:pt x="937" y="818"/>
                      <a:pt x="1838" y="727"/>
                    </a:cubicBezTo>
                    <a:cubicBezTo>
                      <a:pt x="1893" y="724"/>
                      <a:pt x="1948" y="723"/>
                      <a:pt x="2003" y="723"/>
                    </a:cubicBezTo>
                    <a:close/>
                    <a:moveTo>
                      <a:pt x="2001" y="1"/>
                    </a:moveTo>
                    <a:cubicBezTo>
                      <a:pt x="1963" y="1"/>
                      <a:pt x="1924" y="1"/>
                      <a:pt x="1885" y="3"/>
                    </a:cubicBezTo>
                    <a:lnTo>
                      <a:pt x="1885" y="3"/>
                    </a:lnTo>
                    <a:cubicBezTo>
                      <a:pt x="1883" y="3"/>
                      <a:pt x="1882" y="3"/>
                      <a:pt x="1880" y="3"/>
                    </a:cubicBezTo>
                    <a:cubicBezTo>
                      <a:pt x="1866" y="3"/>
                      <a:pt x="1852" y="3"/>
                      <a:pt x="1838" y="5"/>
                    </a:cubicBezTo>
                    <a:lnTo>
                      <a:pt x="1837" y="5"/>
                    </a:lnTo>
                    <a:cubicBezTo>
                      <a:pt x="1836" y="5"/>
                      <a:pt x="1835" y="5"/>
                      <a:pt x="1835" y="5"/>
                    </a:cubicBezTo>
                    <a:lnTo>
                      <a:pt x="1835" y="5"/>
                    </a:lnTo>
                    <a:cubicBezTo>
                      <a:pt x="1819" y="6"/>
                      <a:pt x="1805" y="8"/>
                      <a:pt x="1790" y="10"/>
                    </a:cubicBezTo>
                    <a:lnTo>
                      <a:pt x="1790" y="10"/>
                    </a:lnTo>
                    <a:cubicBezTo>
                      <a:pt x="531" y="166"/>
                      <a:pt x="1" y="1348"/>
                      <a:pt x="158" y="2521"/>
                    </a:cubicBezTo>
                    <a:cubicBezTo>
                      <a:pt x="296" y="3534"/>
                      <a:pt x="1177" y="4126"/>
                      <a:pt x="2111" y="4126"/>
                    </a:cubicBezTo>
                    <a:cubicBezTo>
                      <a:pt x="2335" y="4126"/>
                      <a:pt x="2562" y="4092"/>
                      <a:pt x="2783" y="4021"/>
                    </a:cubicBezTo>
                    <a:cubicBezTo>
                      <a:pt x="3740" y="3716"/>
                      <a:pt x="4292" y="2653"/>
                      <a:pt x="4176" y="1689"/>
                    </a:cubicBezTo>
                    <a:cubicBezTo>
                      <a:pt x="4039" y="548"/>
                      <a:pt x="3056" y="1"/>
                      <a:pt x="2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a:off x="6662925" y="4580425"/>
                <a:ext cx="101750" cy="96425"/>
              </a:xfrm>
              <a:custGeom>
                <a:avLst/>
                <a:gdLst/>
                <a:ahLst/>
                <a:cxnLst/>
                <a:rect l="l" t="t" r="r" b="b"/>
                <a:pathLst>
                  <a:path w="4070" h="3857" extrusionOk="0">
                    <a:moveTo>
                      <a:pt x="1899" y="723"/>
                    </a:moveTo>
                    <a:cubicBezTo>
                      <a:pt x="2476" y="723"/>
                      <a:pt x="3035" y="900"/>
                      <a:pt x="3217" y="1515"/>
                    </a:cubicBezTo>
                    <a:cubicBezTo>
                      <a:pt x="3370" y="2031"/>
                      <a:pt x="3119" y="2639"/>
                      <a:pt x="2687" y="2940"/>
                    </a:cubicBezTo>
                    <a:cubicBezTo>
                      <a:pt x="2486" y="3080"/>
                      <a:pt x="2242" y="3148"/>
                      <a:pt x="1999" y="3148"/>
                    </a:cubicBezTo>
                    <a:cubicBezTo>
                      <a:pt x="1552" y="3148"/>
                      <a:pt x="1107" y="2918"/>
                      <a:pt x="934" y="2487"/>
                    </a:cubicBezTo>
                    <a:cubicBezTo>
                      <a:pt x="663" y="1817"/>
                      <a:pt x="930" y="809"/>
                      <a:pt x="1748" y="727"/>
                    </a:cubicBezTo>
                    <a:cubicBezTo>
                      <a:pt x="1748" y="727"/>
                      <a:pt x="1749" y="726"/>
                      <a:pt x="1749" y="726"/>
                    </a:cubicBezTo>
                    <a:lnTo>
                      <a:pt x="1749" y="726"/>
                    </a:lnTo>
                    <a:cubicBezTo>
                      <a:pt x="1799" y="724"/>
                      <a:pt x="1849" y="723"/>
                      <a:pt x="1899" y="723"/>
                    </a:cubicBezTo>
                    <a:close/>
                    <a:moveTo>
                      <a:pt x="1897" y="1"/>
                    </a:moveTo>
                    <a:cubicBezTo>
                      <a:pt x="1863" y="1"/>
                      <a:pt x="1828" y="1"/>
                      <a:pt x="1793" y="2"/>
                    </a:cubicBezTo>
                    <a:lnTo>
                      <a:pt x="1793" y="2"/>
                    </a:lnTo>
                    <a:cubicBezTo>
                      <a:pt x="1792" y="2"/>
                      <a:pt x="1790" y="2"/>
                      <a:pt x="1789" y="2"/>
                    </a:cubicBezTo>
                    <a:cubicBezTo>
                      <a:pt x="1776" y="2"/>
                      <a:pt x="1763" y="3"/>
                      <a:pt x="1749" y="4"/>
                    </a:cubicBezTo>
                    <a:lnTo>
                      <a:pt x="1749" y="4"/>
                    </a:lnTo>
                    <a:cubicBezTo>
                      <a:pt x="1749" y="4"/>
                      <a:pt x="1748" y="4"/>
                      <a:pt x="1747" y="4"/>
                    </a:cubicBezTo>
                    <a:cubicBezTo>
                      <a:pt x="1747" y="4"/>
                      <a:pt x="1747" y="4"/>
                      <a:pt x="1747" y="4"/>
                    </a:cubicBezTo>
                    <a:lnTo>
                      <a:pt x="1747" y="4"/>
                    </a:lnTo>
                    <a:cubicBezTo>
                      <a:pt x="1729" y="5"/>
                      <a:pt x="1713" y="7"/>
                      <a:pt x="1696" y="10"/>
                    </a:cubicBezTo>
                    <a:lnTo>
                      <a:pt x="1696" y="10"/>
                    </a:lnTo>
                    <a:cubicBezTo>
                      <a:pt x="517" y="158"/>
                      <a:pt x="0" y="1251"/>
                      <a:pt x="154" y="2358"/>
                    </a:cubicBezTo>
                    <a:cubicBezTo>
                      <a:pt x="285" y="3311"/>
                      <a:pt x="1125" y="3856"/>
                      <a:pt x="2005" y="3856"/>
                    </a:cubicBezTo>
                    <a:cubicBezTo>
                      <a:pt x="2217" y="3856"/>
                      <a:pt x="2431" y="3825"/>
                      <a:pt x="2638" y="3760"/>
                    </a:cubicBezTo>
                    <a:cubicBezTo>
                      <a:pt x="3535" y="3478"/>
                      <a:pt x="4070" y="2490"/>
                      <a:pt x="3960" y="1584"/>
                    </a:cubicBezTo>
                    <a:cubicBezTo>
                      <a:pt x="3829" y="508"/>
                      <a:pt x="2893" y="1"/>
                      <a:pt x="18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a:off x="6355100" y="4558875"/>
                <a:ext cx="153975" cy="21800"/>
              </a:xfrm>
              <a:custGeom>
                <a:avLst/>
                <a:gdLst/>
                <a:ahLst/>
                <a:cxnLst/>
                <a:rect l="l" t="t" r="r" b="b"/>
                <a:pathLst>
                  <a:path w="6159" h="872" extrusionOk="0">
                    <a:moveTo>
                      <a:pt x="300" y="1"/>
                    </a:moveTo>
                    <a:cubicBezTo>
                      <a:pt x="75" y="1"/>
                      <a:pt x="0" y="368"/>
                      <a:pt x="251" y="447"/>
                    </a:cubicBezTo>
                    <a:lnTo>
                      <a:pt x="252" y="447"/>
                    </a:lnTo>
                    <a:cubicBezTo>
                      <a:pt x="1153" y="730"/>
                      <a:pt x="2167" y="871"/>
                      <a:pt x="3178" y="871"/>
                    </a:cubicBezTo>
                    <a:cubicBezTo>
                      <a:pt x="4119" y="871"/>
                      <a:pt x="5058" y="749"/>
                      <a:pt x="5903" y="507"/>
                    </a:cubicBezTo>
                    <a:cubicBezTo>
                      <a:pt x="6158" y="434"/>
                      <a:pt x="6080" y="63"/>
                      <a:pt x="5849" y="63"/>
                    </a:cubicBezTo>
                    <a:cubicBezTo>
                      <a:pt x="5828" y="63"/>
                      <a:pt x="5805" y="66"/>
                      <a:pt x="5782" y="73"/>
                    </a:cubicBezTo>
                    <a:cubicBezTo>
                      <a:pt x="4981" y="302"/>
                      <a:pt x="4083" y="417"/>
                      <a:pt x="3182" y="417"/>
                    </a:cubicBezTo>
                    <a:cubicBezTo>
                      <a:pt x="2207" y="417"/>
                      <a:pt x="1230" y="282"/>
                      <a:pt x="372" y="12"/>
                    </a:cubicBezTo>
                    <a:cubicBezTo>
                      <a:pt x="346" y="4"/>
                      <a:pt x="322" y="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p:cNvSpPr/>
              <p:nvPr/>
            </p:nvSpPr>
            <p:spPr>
              <a:xfrm>
                <a:off x="6364450" y="4528675"/>
                <a:ext cx="116375" cy="21800"/>
              </a:xfrm>
              <a:custGeom>
                <a:avLst/>
                <a:gdLst/>
                <a:ahLst/>
                <a:cxnLst/>
                <a:rect l="l" t="t" r="r" b="b"/>
                <a:pathLst>
                  <a:path w="4655" h="872" extrusionOk="0">
                    <a:moveTo>
                      <a:pt x="275" y="1"/>
                    </a:moveTo>
                    <a:cubicBezTo>
                      <a:pt x="67" y="1"/>
                      <a:pt x="1" y="356"/>
                      <a:pt x="237" y="453"/>
                    </a:cubicBezTo>
                    <a:lnTo>
                      <a:pt x="238" y="453"/>
                    </a:lnTo>
                    <a:cubicBezTo>
                      <a:pt x="975" y="751"/>
                      <a:pt x="1786" y="871"/>
                      <a:pt x="2598" y="871"/>
                    </a:cubicBezTo>
                    <a:cubicBezTo>
                      <a:pt x="3205" y="871"/>
                      <a:pt x="3811" y="804"/>
                      <a:pt x="4387" y="693"/>
                    </a:cubicBezTo>
                    <a:cubicBezTo>
                      <a:pt x="4655" y="642"/>
                      <a:pt x="4564" y="254"/>
                      <a:pt x="4315" y="254"/>
                    </a:cubicBezTo>
                    <a:cubicBezTo>
                      <a:pt x="4299" y="254"/>
                      <a:pt x="4283" y="255"/>
                      <a:pt x="4266" y="259"/>
                    </a:cubicBezTo>
                    <a:cubicBezTo>
                      <a:pt x="3736" y="361"/>
                      <a:pt x="3178" y="421"/>
                      <a:pt x="2620" y="421"/>
                    </a:cubicBezTo>
                    <a:cubicBezTo>
                      <a:pt x="1842" y="421"/>
                      <a:pt x="1064" y="304"/>
                      <a:pt x="358" y="18"/>
                    </a:cubicBezTo>
                    <a:cubicBezTo>
                      <a:pt x="328" y="6"/>
                      <a:pt x="301"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6352800" y="4605750"/>
                <a:ext cx="155125" cy="23125"/>
              </a:xfrm>
              <a:custGeom>
                <a:avLst/>
                <a:gdLst/>
                <a:ahLst/>
                <a:cxnLst/>
                <a:rect l="l" t="t" r="r" b="b"/>
                <a:pathLst>
                  <a:path w="6205" h="925" extrusionOk="0">
                    <a:moveTo>
                      <a:pt x="356" y="0"/>
                    </a:moveTo>
                    <a:cubicBezTo>
                      <a:pt x="142" y="0"/>
                      <a:pt x="0" y="307"/>
                      <a:pt x="228" y="414"/>
                    </a:cubicBezTo>
                    <a:lnTo>
                      <a:pt x="230" y="414"/>
                    </a:lnTo>
                    <a:cubicBezTo>
                      <a:pt x="1046" y="792"/>
                      <a:pt x="1921" y="925"/>
                      <a:pt x="2810" y="925"/>
                    </a:cubicBezTo>
                    <a:cubicBezTo>
                      <a:pt x="3859" y="925"/>
                      <a:pt x="4927" y="739"/>
                      <a:pt x="5934" y="555"/>
                    </a:cubicBezTo>
                    <a:cubicBezTo>
                      <a:pt x="6204" y="507"/>
                      <a:pt x="6111" y="117"/>
                      <a:pt x="5860" y="117"/>
                    </a:cubicBezTo>
                    <a:cubicBezTo>
                      <a:pt x="5845" y="117"/>
                      <a:pt x="5830" y="118"/>
                      <a:pt x="5814" y="121"/>
                    </a:cubicBezTo>
                    <a:cubicBezTo>
                      <a:pt x="4859" y="295"/>
                      <a:pt x="3820" y="482"/>
                      <a:pt x="2802" y="482"/>
                    </a:cubicBezTo>
                    <a:cubicBezTo>
                      <a:pt x="1989" y="482"/>
                      <a:pt x="1189" y="363"/>
                      <a:pt x="457" y="23"/>
                    </a:cubicBezTo>
                    <a:cubicBezTo>
                      <a:pt x="422" y="7"/>
                      <a:pt x="388" y="0"/>
                      <a:pt x="3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a:off x="6357100" y="4647525"/>
                <a:ext cx="190450" cy="14550"/>
              </a:xfrm>
              <a:custGeom>
                <a:avLst/>
                <a:gdLst/>
                <a:ahLst/>
                <a:cxnLst/>
                <a:rect l="l" t="t" r="r" b="b"/>
                <a:pathLst>
                  <a:path w="7618" h="582" extrusionOk="0">
                    <a:moveTo>
                      <a:pt x="6693" y="0"/>
                    </a:moveTo>
                    <a:cubicBezTo>
                      <a:pt x="4769" y="0"/>
                      <a:pt x="2849" y="130"/>
                      <a:pt x="925" y="130"/>
                    </a:cubicBezTo>
                    <a:cubicBezTo>
                      <a:pt x="714" y="130"/>
                      <a:pt x="503" y="129"/>
                      <a:pt x="292" y="125"/>
                    </a:cubicBezTo>
                    <a:cubicBezTo>
                      <a:pt x="290" y="125"/>
                      <a:pt x="289" y="125"/>
                      <a:pt x="288" y="125"/>
                    </a:cubicBezTo>
                    <a:cubicBezTo>
                      <a:pt x="0" y="125"/>
                      <a:pt x="3" y="572"/>
                      <a:pt x="292" y="576"/>
                    </a:cubicBezTo>
                    <a:cubicBezTo>
                      <a:pt x="503" y="580"/>
                      <a:pt x="714" y="581"/>
                      <a:pt x="925" y="581"/>
                    </a:cubicBezTo>
                    <a:cubicBezTo>
                      <a:pt x="2849" y="581"/>
                      <a:pt x="4769" y="452"/>
                      <a:pt x="6693" y="452"/>
                    </a:cubicBezTo>
                    <a:cubicBezTo>
                      <a:pt x="6904" y="452"/>
                      <a:pt x="7115" y="453"/>
                      <a:pt x="7326" y="457"/>
                    </a:cubicBezTo>
                    <a:cubicBezTo>
                      <a:pt x="7327" y="457"/>
                      <a:pt x="7329" y="457"/>
                      <a:pt x="7330" y="457"/>
                    </a:cubicBezTo>
                    <a:cubicBezTo>
                      <a:pt x="7618" y="457"/>
                      <a:pt x="7615" y="10"/>
                      <a:pt x="7326" y="5"/>
                    </a:cubicBezTo>
                    <a:cubicBezTo>
                      <a:pt x="7115" y="2"/>
                      <a:pt x="6904" y="0"/>
                      <a:pt x="6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6367600" y="4685025"/>
                <a:ext cx="149875" cy="14500"/>
              </a:xfrm>
              <a:custGeom>
                <a:avLst/>
                <a:gdLst/>
                <a:ahLst/>
                <a:cxnLst/>
                <a:rect l="l" t="t" r="r" b="b"/>
                <a:pathLst>
                  <a:path w="5995" h="580" extrusionOk="0">
                    <a:moveTo>
                      <a:pt x="5020" y="1"/>
                    </a:moveTo>
                    <a:cubicBezTo>
                      <a:pt x="3443" y="1"/>
                      <a:pt x="1869" y="118"/>
                      <a:pt x="293" y="129"/>
                    </a:cubicBezTo>
                    <a:cubicBezTo>
                      <a:pt x="3" y="131"/>
                      <a:pt x="1" y="580"/>
                      <a:pt x="290" y="580"/>
                    </a:cubicBezTo>
                    <a:cubicBezTo>
                      <a:pt x="291" y="580"/>
                      <a:pt x="292" y="580"/>
                      <a:pt x="293" y="580"/>
                    </a:cubicBezTo>
                    <a:cubicBezTo>
                      <a:pt x="1869" y="569"/>
                      <a:pt x="3443" y="452"/>
                      <a:pt x="5020" y="452"/>
                    </a:cubicBezTo>
                    <a:cubicBezTo>
                      <a:pt x="5248" y="452"/>
                      <a:pt x="5476" y="455"/>
                      <a:pt x="5704" y="460"/>
                    </a:cubicBezTo>
                    <a:cubicBezTo>
                      <a:pt x="5706" y="460"/>
                      <a:pt x="5708" y="460"/>
                      <a:pt x="5710" y="460"/>
                    </a:cubicBezTo>
                    <a:cubicBezTo>
                      <a:pt x="5994" y="460"/>
                      <a:pt x="5992" y="16"/>
                      <a:pt x="5704" y="9"/>
                    </a:cubicBezTo>
                    <a:cubicBezTo>
                      <a:pt x="5476" y="3"/>
                      <a:pt x="5248" y="1"/>
                      <a:pt x="5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a:off x="6382675" y="4727300"/>
                <a:ext cx="112225" cy="11300"/>
              </a:xfrm>
              <a:custGeom>
                <a:avLst/>
                <a:gdLst/>
                <a:ahLst/>
                <a:cxnLst/>
                <a:rect l="l" t="t" r="r" b="b"/>
                <a:pathLst>
                  <a:path w="4489" h="452" extrusionOk="0">
                    <a:moveTo>
                      <a:pt x="291" y="0"/>
                    </a:moveTo>
                    <a:cubicBezTo>
                      <a:pt x="0" y="0"/>
                      <a:pt x="0" y="451"/>
                      <a:pt x="291" y="451"/>
                    </a:cubicBezTo>
                    <a:lnTo>
                      <a:pt x="4199" y="451"/>
                    </a:lnTo>
                    <a:cubicBezTo>
                      <a:pt x="4489" y="451"/>
                      <a:pt x="4489" y="0"/>
                      <a:pt x="41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a:off x="6402250" y="4760375"/>
                <a:ext cx="179875" cy="17250"/>
              </a:xfrm>
              <a:custGeom>
                <a:avLst/>
                <a:gdLst/>
                <a:ahLst/>
                <a:cxnLst/>
                <a:rect l="l" t="t" r="r" b="b"/>
                <a:pathLst>
                  <a:path w="7195" h="690" extrusionOk="0">
                    <a:moveTo>
                      <a:pt x="6906" y="0"/>
                    </a:moveTo>
                    <a:cubicBezTo>
                      <a:pt x="6905" y="0"/>
                      <a:pt x="6904" y="0"/>
                      <a:pt x="6903" y="0"/>
                    </a:cubicBezTo>
                    <a:cubicBezTo>
                      <a:pt x="5172" y="24"/>
                      <a:pt x="3452" y="239"/>
                      <a:pt x="1725" y="239"/>
                    </a:cubicBezTo>
                    <a:cubicBezTo>
                      <a:pt x="1247" y="239"/>
                      <a:pt x="769" y="222"/>
                      <a:pt x="289" y="181"/>
                    </a:cubicBezTo>
                    <a:cubicBezTo>
                      <a:pt x="281" y="180"/>
                      <a:pt x="274" y="180"/>
                      <a:pt x="266" y="180"/>
                    </a:cubicBezTo>
                    <a:cubicBezTo>
                      <a:pt x="0" y="180"/>
                      <a:pt x="9" y="608"/>
                      <a:pt x="289" y="632"/>
                    </a:cubicBezTo>
                    <a:cubicBezTo>
                      <a:pt x="769" y="673"/>
                      <a:pt x="1247" y="690"/>
                      <a:pt x="1725" y="690"/>
                    </a:cubicBezTo>
                    <a:cubicBezTo>
                      <a:pt x="3452" y="690"/>
                      <a:pt x="5172" y="475"/>
                      <a:pt x="6903" y="452"/>
                    </a:cubicBezTo>
                    <a:cubicBezTo>
                      <a:pt x="7193" y="448"/>
                      <a:pt x="7194" y="0"/>
                      <a:pt x="6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a:off x="6370625" y="4497325"/>
                <a:ext cx="121300" cy="11325"/>
              </a:xfrm>
              <a:custGeom>
                <a:avLst/>
                <a:gdLst/>
                <a:ahLst/>
                <a:cxnLst/>
                <a:rect l="l" t="t" r="r" b="b"/>
                <a:pathLst>
                  <a:path w="4852" h="453" extrusionOk="0">
                    <a:moveTo>
                      <a:pt x="291" y="1"/>
                    </a:moveTo>
                    <a:cubicBezTo>
                      <a:pt x="1" y="1"/>
                      <a:pt x="1" y="452"/>
                      <a:pt x="291" y="452"/>
                    </a:cubicBezTo>
                    <a:lnTo>
                      <a:pt x="4561" y="452"/>
                    </a:lnTo>
                    <a:cubicBezTo>
                      <a:pt x="4851" y="452"/>
                      <a:pt x="4851" y="1"/>
                      <a:pt x="4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a:off x="6427825" y="4800925"/>
                <a:ext cx="121200" cy="13100"/>
              </a:xfrm>
              <a:custGeom>
                <a:avLst/>
                <a:gdLst/>
                <a:ahLst/>
                <a:cxnLst/>
                <a:rect l="l" t="t" r="r" b="b"/>
                <a:pathLst>
                  <a:path w="4848" h="524" extrusionOk="0">
                    <a:moveTo>
                      <a:pt x="262" y="0"/>
                    </a:moveTo>
                    <a:cubicBezTo>
                      <a:pt x="1" y="0"/>
                      <a:pt x="13" y="423"/>
                      <a:pt x="289" y="453"/>
                    </a:cubicBezTo>
                    <a:cubicBezTo>
                      <a:pt x="783" y="506"/>
                      <a:pt x="1276" y="523"/>
                      <a:pt x="1770" y="523"/>
                    </a:cubicBezTo>
                    <a:cubicBezTo>
                      <a:pt x="2698" y="523"/>
                      <a:pt x="3626" y="461"/>
                      <a:pt x="4558" y="453"/>
                    </a:cubicBezTo>
                    <a:cubicBezTo>
                      <a:pt x="4847" y="450"/>
                      <a:pt x="4848" y="2"/>
                      <a:pt x="4560" y="2"/>
                    </a:cubicBezTo>
                    <a:cubicBezTo>
                      <a:pt x="4559" y="2"/>
                      <a:pt x="4559" y="2"/>
                      <a:pt x="4558" y="2"/>
                    </a:cubicBezTo>
                    <a:cubicBezTo>
                      <a:pt x="3629" y="11"/>
                      <a:pt x="2702" y="73"/>
                      <a:pt x="1776" y="73"/>
                    </a:cubicBezTo>
                    <a:cubicBezTo>
                      <a:pt x="1281" y="73"/>
                      <a:pt x="785" y="55"/>
                      <a:pt x="289" y="2"/>
                    </a:cubicBezTo>
                    <a:cubicBezTo>
                      <a:pt x="280" y="1"/>
                      <a:pt x="271" y="0"/>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27"/>
            <p:cNvGrpSpPr/>
            <p:nvPr/>
          </p:nvGrpSpPr>
          <p:grpSpPr>
            <a:xfrm>
              <a:off x="6109249" y="2883714"/>
              <a:ext cx="456548" cy="532098"/>
              <a:chOff x="6130575" y="3334075"/>
              <a:chExt cx="450200" cy="524700"/>
            </a:xfrm>
          </p:grpSpPr>
          <p:sp>
            <p:nvSpPr>
              <p:cNvPr id="236" name="Google Shape;236;p27"/>
              <p:cNvSpPr/>
              <p:nvPr/>
            </p:nvSpPr>
            <p:spPr>
              <a:xfrm>
                <a:off x="6130575" y="3334075"/>
                <a:ext cx="450200" cy="524700"/>
              </a:xfrm>
              <a:custGeom>
                <a:avLst/>
                <a:gdLst/>
                <a:ahLst/>
                <a:cxnLst/>
                <a:rect l="l" t="t" r="r" b="b"/>
                <a:pathLst>
                  <a:path w="18008" h="20988" extrusionOk="0">
                    <a:moveTo>
                      <a:pt x="5004" y="764"/>
                    </a:moveTo>
                    <a:cubicBezTo>
                      <a:pt x="8568" y="957"/>
                      <a:pt x="12165" y="1933"/>
                      <a:pt x="14632" y="4668"/>
                    </a:cubicBezTo>
                    <a:cubicBezTo>
                      <a:pt x="16629" y="6880"/>
                      <a:pt x="17189" y="10019"/>
                      <a:pt x="16532" y="12868"/>
                    </a:cubicBezTo>
                    <a:cubicBezTo>
                      <a:pt x="15878" y="15698"/>
                      <a:pt x="13935" y="18092"/>
                      <a:pt x="11346" y="19379"/>
                    </a:cubicBezTo>
                    <a:cubicBezTo>
                      <a:pt x="10039" y="20029"/>
                      <a:pt x="8647" y="20302"/>
                      <a:pt x="7243" y="20302"/>
                    </a:cubicBezTo>
                    <a:cubicBezTo>
                      <a:pt x="5299" y="20302"/>
                      <a:pt x="3333" y="19777"/>
                      <a:pt x="1542" y="18999"/>
                    </a:cubicBezTo>
                    <a:lnTo>
                      <a:pt x="1542" y="18999"/>
                    </a:lnTo>
                    <a:cubicBezTo>
                      <a:pt x="4950" y="17919"/>
                      <a:pt x="7049" y="14199"/>
                      <a:pt x="7879" y="10910"/>
                    </a:cubicBezTo>
                    <a:cubicBezTo>
                      <a:pt x="8822" y="7174"/>
                      <a:pt x="7966" y="3178"/>
                      <a:pt x="5004" y="764"/>
                    </a:cubicBezTo>
                    <a:close/>
                    <a:moveTo>
                      <a:pt x="3813" y="0"/>
                    </a:moveTo>
                    <a:cubicBezTo>
                      <a:pt x="3773" y="0"/>
                      <a:pt x="3736" y="8"/>
                      <a:pt x="3701" y="21"/>
                    </a:cubicBezTo>
                    <a:lnTo>
                      <a:pt x="3701" y="21"/>
                    </a:lnTo>
                    <a:cubicBezTo>
                      <a:pt x="3572" y="59"/>
                      <a:pt x="3495" y="166"/>
                      <a:pt x="3472" y="285"/>
                    </a:cubicBezTo>
                    <a:lnTo>
                      <a:pt x="3472" y="285"/>
                    </a:lnTo>
                    <a:cubicBezTo>
                      <a:pt x="3439" y="406"/>
                      <a:pt x="3463" y="541"/>
                      <a:pt x="3574" y="637"/>
                    </a:cubicBezTo>
                    <a:lnTo>
                      <a:pt x="3574" y="637"/>
                    </a:lnTo>
                    <a:cubicBezTo>
                      <a:pt x="3599" y="661"/>
                      <a:pt x="3628" y="681"/>
                      <a:pt x="3661" y="696"/>
                    </a:cubicBezTo>
                    <a:lnTo>
                      <a:pt x="3661" y="696"/>
                    </a:lnTo>
                    <a:cubicBezTo>
                      <a:pt x="7327" y="2930"/>
                      <a:pt x="8084" y="7154"/>
                      <a:pt x="7091" y="11086"/>
                    </a:cubicBezTo>
                    <a:cubicBezTo>
                      <a:pt x="6269" y="14341"/>
                      <a:pt x="3915" y="17996"/>
                      <a:pt x="351" y="18537"/>
                    </a:cubicBezTo>
                    <a:cubicBezTo>
                      <a:pt x="42" y="18584"/>
                      <a:pt x="0" y="19064"/>
                      <a:pt x="264" y="19196"/>
                    </a:cubicBezTo>
                    <a:cubicBezTo>
                      <a:pt x="2446" y="20281"/>
                      <a:pt x="4799" y="20988"/>
                      <a:pt x="7157" y="20988"/>
                    </a:cubicBezTo>
                    <a:cubicBezTo>
                      <a:pt x="8608" y="20988"/>
                      <a:pt x="10060" y="20721"/>
                      <a:pt x="11476" y="20110"/>
                    </a:cubicBezTo>
                    <a:cubicBezTo>
                      <a:pt x="14395" y="18851"/>
                      <a:pt x="16455" y="16088"/>
                      <a:pt x="17229" y="13059"/>
                    </a:cubicBezTo>
                    <a:cubicBezTo>
                      <a:pt x="18007" y="10013"/>
                      <a:pt x="17276" y="6792"/>
                      <a:pt x="15313" y="4357"/>
                    </a:cubicBezTo>
                    <a:cubicBezTo>
                      <a:pt x="12609" y="999"/>
                      <a:pt x="7966" y="50"/>
                      <a:pt x="3877" y="7"/>
                    </a:cubicBezTo>
                    <a:lnTo>
                      <a:pt x="3877" y="7"/>
                    </a:lnTo>
                    <a:cubicBezTo>
                      <a:pt x="3855" y="2"/>
                      <a:pt x="3834" y="0"/>
                      <a:pt x="3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a:off x="6316550" y="3491775"/>
                <a:ext cx="107800" cy="14350"/>
              </a:xfrm>
              <a:custGeom>
                <a:avLst/>
                <a:gdLst/>
                <a:ahLst/>
                <a:cxnLst/>
                <a:rect l="l" t="t" r="r" b="b"/>
                <a:pathLst>
                  <a:path w="4312" h="574" extrusionOk="0">
                    <a:moveTo>
                      <a:pt x="279" y="1"/>
                    </a:moveTo>
                    <a:cubicBezTo>
                      <a:pt x="0" y="1"/>
                      <a:pt x="6" y="439"/>
                      <a:pt x="292" y="452"/>
                    </a:cubicBezTo>
                    <a:cubicBezTo>
                      <a:pt x="1534" y="511"/>
                      <a:pt x="2776" y="568"/>
                      <a:pt x="4020" y="573"/>
                    </a:cubicBezTo>
                    <a:cubicBezTo>
                      <a:pt x="4311" y="573"/>
                      <a:pt x="4310" y="123"/>
                      <a:pt x="4020" y="122"/>
                    </a:cubicBezTo>
                    <a:cubicBezTo>
                      <a:pt x="2776" y="116"/>
                      <a:pt x="1534" y="60"/>
                      <a:pt x="292" y="1"/>
                    </a:cubicBezTo>
                    <a:cubicBezTo>
                      <a:pt x="287" y="1"/>
                      <a:pt x="283"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7"/>
              <p:cNvSpPr/>
              <p:nvPr/>
            </p:nvSpPr>
            <p:spPr>
              <a:xfrm>
                <a:off x="6318100" y="3532325"/>
                <a:ext cx="95675" cy="12525"/>
              </a:xfrm>
              <a:custGeom>
                <a:avLst/>
                <a:gdLst/>
                <a:ahLst/>
                <a:cxnLst/>
                <a:rect l="l" t="t" r="r" b="b"/>
                <a:pathLst>
                  <a:path w="3827" h="501" extrusionOk="0">
                    <a:moveTo>
                      <a:pt x="264" y="1"/>
                    </a:moveTo>
                    <a:cubicBezTo>
                      <a:pt x="1" y="1"/>
                      <a:pt x="11" y="427"/>
                      <a:pt x="289" y="453"/>
                    </a:cubicBezTo>
                    <a:cubicBezTo>
                      <a:pt x="665" y="489"/>
                      <a:pt x="1040" y="501"/>
                      <a:pt x="1415" y="501"/>
                    </a:cubicBezTo>
                    <a:cubicBezTo>
                      <a:pt x="2122" y="501"/>
                      <a:pt x="2829" y="459"/>
                      <a:pt x="3537" y="453"/>
                    </a:cubicBezTo>
                    <a:cubicBezTo>
                      <a:pt x="3826" y="452"/>
                      <a:pt x="3827" y="2"/>
                      <a:pt x="3538" y="2"/>
                    </a:cubicBezTo>
                    <a:cubicBezTo>
                      <a:pt x="3538" y="2"/>
                      <a:pt x="3537" y="2"/>
                      <a:pt x="3537" y="2"/>
                    </a:cubicBezTo>
                    <a:cubicBezTo>
                      <a:pt x="2831" y="8"/>
                      <a:pt x="2127" y="50"/>
                      <a:pt x="1423" y="50"/>
                    </a:cubicBezTo>
                    <a:cubicBezTo>
                      <a:pt x="1045" y="50"/>
                      <a:pt x="667" y="38"/>
                      <a:pt x="289" y="2"/>
                    </a:cubicBezTo>
                    <a:cubicBezTo>
                      <a:pt x="280" y="1"/>
                      <a:pt x="272" y="1"/>
                      <a:pt x="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a:off x="6321100" y="3569925"/>
                <a:ext cx="145300" cy="14325"/>
              </a:xfrm>
              <a:custGeom>
                <a:avLst/>
                <a:gdLst/>
                <a:ahLst/>
                <a:cxnLst/>
                <a:rect l="l" t="t" r="r" b="b"/>
                <a:pathLst>
                  <a:path w="5812" h="573" extrusionOk="0">
                    <a:moveTo>
                      <a:pt x="266" y="0"/>
                    </a:moveTo>
                    <a:cubicBezTo>
                      <a:pt x="0" y="0"/>
                      <a:pt x="11" y="427"/>
                      <a:pt x="290" y="453"/>
                    </a:cubicBezTo>
                    <a:cubicBezTo>
                      <a:pt x="1096" y="523"/>
                      <a:pt x="1903" y="533"/>
                      <a:pt x="2710" y="533"/>
                    </a:cubicBezTo>
                    <a:cubicBezTo>
                      <a:pt x="3027" y="533"/>
                      <a:pt x="3345" y="532"/>
                      <a:pt x="3662" y="532"/>
                    </a:cubicBezTo>
                    <a:cubicBezTo>
                      <a:pt x="4282" y="532"/>
                      <a:pt x="4901" y="538"/>
                      <a:pt x="5521" y="572"/>
                    </a:cubicBezTo>
                    <a:cubicBezTo>
                      <a:pt x="5527" y="573"/>
                      <a:pt x="5532" y="573"/>
                      <a:pt x="5538" y="573"/>
                    </a:cubicBezTo>
                    <a:cubicBezTo>
                      <a:pt x="5811" y="573"/>
                      <a:pt x="5804" y="137"/>
                      <a:pt x="5521" y="121"/>
                    </a:cubicBezTo>
                    <a:cubicBezTo>
                      <a:pt x="4901" y="87"/>
                      <a:pt x="4281" y="81"/>
                      <a:pt x="3661" y="81"/>
                    </a:cubicBezTo>
                    <a:cubicBezTo>
                      <a:pt x="3344" y="81"/>
                      <a:pt x="3027" y="82"/>
                      <a:pt x="2710" y="82"/>
                    </a:cubicBezTo>
                    <a:cubicBezTo>
                      <a:pt x="1902" y="82"/>
                      <a:pt x="1095" y="72"/>
                      <a:pt x="290" y="2"/>
                    </a:cubicBezTo>
                    <a:cubicBezTo>
                      <a:pt x="282" y="1"/>
                      <a:pt x="274" y="0"/>
                      <a:pt x="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a:off x="6312075" y="3601250"/>
                <a:ext cx="106875" cy="16100"/>
              </a:xfrm>
              <a:custGeom>
                <a:avLst/>
                <a:gdLst/>
                <a:ahLst/>
                <a:cxnLst/>
                <a:rect l="l" t="t" r="r" b="b"/>
                <a:pathLst>
                  <a:path w="4275" h="644" extrusionOk="0">
                    <a:moveTo>
                      <a:pt x="2329" y="0"/>
                    </a:moveTo>
                    <a:cubicBezTo>
                      <a:pt x="1652" y="0"/>
                      <a:pt x="971" y="63"/>
                      <a:pt x="291" y="72"/>
                    </a:cubicBezTo>
                    <a:cubicBezTo>
                      <a:pt x="2" y="75"/>
                      <a:pt x="0" y="522"/>
                      <a:pt x="287" y="522"/>
                    </a:cubicBezTo>
                    <a:cubicBezTo>
                      <a:pt x="288" y="522"/>
                      <a:pt x="289" y="522"/>
                      <a:pt x="291" y="522"/>
                    </a:cubicBezTo>
                    <a:cubicBezTo>
                      <a:pt x="963" y="513"/>
                      <a:pt x="1638" y="447"/>
                      <a:pt x="2310" y="447"/>
                    </a:cubicBezTo>
                    <a:cubicBezTo>
                      <a:pt x="2843" y="447"/>
                      <a:pt x="3373" y="489"/>
                      <a:pt x="3897" y="634"/>
                    </a:cubicBezTo>
                    <a:cubicBezTo>
                      <a:pt x="3920" y="641"/>
                      <a:pt x="3942" y="644"/>
                      <a:pt x="3963" y="644"/>
                    </a:cubicBezTo>
                    <a:cubicBezTo>
                      <a:pt x="4195" y="644"/>
                      <a:pt x="4275" y="270"/>
                      <a:pt x="4018" y="200"/>
                    </a:cubicBezTo>
                    <a:cubicBezTo>
                      <a:pt x="3460" y="44"/>
                      <a:pt x="2896" y="0"/>
                      <a:pt x="23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a:off x="6297100" y="3642075"/>
                <a:ext cx="173800" cy="14225"/>
              </a:xfrm>
              <a:custGeom>
                <a:avLst/>
                <a:gdLst/>
                <a:ahLst/>
                <a:cxnLst/>
                <a:rect l="l" t="t" r="r" b="b"/>
                <a:pathLst>
                  <a:path w="6952" h="569" extrusionOk="0">
                    <a:moveTo>
                      <a:pt x="263" y="0"/>
                    </a:moveTo>
                    <a:cubicBezTo>
                      <a:pt x="0" y="0"/>
                      <a:pt x="11" y="425"/>
                      <a:pt x="289" y="453"/>
                    </a:cubicBezTo>
                    <a:cubicBezTo>
                      <a:pt x="1190" y="542"/>
                      <a:pt x="2091" y="569"/>
                      <a:pt x="2992" y="569"/>
                    </a:cubicBezTo>
                    <a:cubicBezTo>
                      <a:pt x="4214" y="569"/>
                      <a:pt x="5437" y="520"/>
                      <a:pt x="6661" y="512"/>
                    </a:cubicBezTo>
                    <a:cubicBezTo>
                      <a:pt x="6951" y="510"/>
                      <a:pt x="6952" y="62"/>
                      <a:pt x="6664" y="62"/>
                    </a:cubicBezTo>
                    <a:cubicBezTo>
                      <a:pt x="6663" y="62"/>
                      <a:pt x="6662" y="62"/>
                      <a:pt x="6661" y="62"/>
                    </a:cubicBezTo>
                    <a:cubicBezTo>
                      <a:pt x="5439" y="69"/>
                      <a:pt x="4218" y="117"/>
                      <a:pt x="2998" y="117"/>
                    </a:cubicBezTo>
                    <a:cubicBezTo>
                      <a:pt x="2094" y="117"/>
                      <a:pt x="1191" y="91"/>
                      <a:pt x="289" y="1"/>
                    </a:cubicBezTo>
                    <a:cubicBezTo>
                      <a:pt x="280" y="1"/>
                      <a:pt x="271" y="0"/>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p:nvPr/>
            </p:nvSpPr>
            <p:spPr>
              <a:xfrm>
                <a:off x="6280475" y="3680325"/>
                <a:ext cx="130275" cy="13700"/>
              </a:xfrm>
              <a:custGeom>
                <a:avLst/>
                <a:gdLst/>
                <a:ahLst/>
                <a:cxnLst/>
                <a:rect l="l" t="t" r="r" b="b"/>
                <a:pathLst>
                  <a:path w="5211" h="548" extrusionOk="0">
                    <a:moveTo>
                      <a:pt x="2814" y="0"/>
                    </a:moveTo>
                    <a:cubicBezTo>
                      <a:pt x="1974" y="0"/>
                      <a:pt x="1133" y="30"/>
                      <a:pt x="292" y="35"/>
                    </a:cubicBezTo>
                    <a:cubicBezTo>
                      <a:pt x="2" y="37"/>
                      <a:pt x="0" y="485"/>
                      <a:pt x="291" y="485"/>
                    </a:cubicBezTo>
                    <a:cubicBezTo>
                      <a:pt x="291" y="485"/>
                      <a:pt x="291" y="485"/>
                      <a:pt x="292" y="485"/>
                    </a:cubicBezTo>
                    <a:cubicBezTo>
                      <a:pt x="1131" y="481"/>
                      <a:pt x="1969" y="451"/>
                      <a:pt x="2807" y="451"/>
                    </a:cubicBezTo>
                    <a:cubicBezTo>
                      <a:pt x="3512" y="451"/>
                      <a:pt x="4217" y="472"/>
                      <a:pt x="4922" y="546"/>
                    </a:cubicBezTo>
                    <a:cubicBezTo>
                      <a:pt x="4931" y="547"/>
                      <a:pt x="4940" y="547"/>
                      <a:pt x="4949" y="547"/>
                    </a:cubicBezTo>
                    <a:cubicBezTo>
                      <a:pt x="5210" y="547"/>
                      <a:pt x="5199" y="124"/>
                      <a:pt x="4922" y="95"/>
                    </a:cubicBezTo>
                    <a:cubicBezTo>
                      <a:pt x="4220" y="21"/>
                      <a:pt x="3517" y="0"/>
                      <a:pt x="2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7"/>
              <p:cNvSpPr/>
              <p:nvPr/>
            </p:nvSpPr>
            <p:spPr>
              <a:xfrm>
                <a:off x="6258000" y="3717250"/>
                <a:ext cx="142275" cy="14500"/>
              </a:xfrm>
              <a:custGeom>
                <a:avLst/>
                <a:gdLst/>
                <a:ahLst/>
                <a:cxnLst/>
                <a:rect l="l" t="t" r="r" b="b"/>
                <a:pathLst>
                  <a:path w="5691" h="580" extrusionOk="0">
                    <a:moveTo>
                      <a:pt x="263" y="0"/>
                    </a:moveTo>
                    <a:cubicBezTo>
                      <a:pt x="0" y="0"/>
                      <a:pt x="11" y="424"/>
                      <a:pt x="289" y="451"/>
                    </a:cubicBezTo>
                    <a:cubicBezTo>
                      <a:pt x="1409" y="559"/>
                      <a:pt x="2529" y="579"/>
                      <a:pt x="3651" y="579"/>
                    </a:cubicBezTo>
                    <a:cubicBezTo>
                      <a:pt x="4233" y="579"/>
                      <a:pt x="4816" y="574"/>
                      <a:pt x="5399" y="572"/>
                    </a:cubicBezTo>
                    <a:cubicBezTo>
                      <a:pt x="5690" y="572"/>
                      <a:pt x="5690" y="121"/>
                      <a:pt x="5400" y="121"/>
                    </a:cubicBezTo>
                    <a:cubicBezTo>
                      <a:pt x="5400" y="121"/>
                      <a:pt x="5399" y="121"/>
                      <a:pt x="5399" y="121"/>
                    </a:cubicBezTo>
                    <a:cubicBezTo>
                      <a:pt x="4805" y="122"/>
                      <a:pt x="4211" y="128"/>
                      <a:pt x="3617" y="128"/>
                    </a:cubicBezTo>
                    <a:cubicBezTo>
                      <a:pt x="2507" y="128"/>
                      <a:pt x="1397" y="108"/>
                      <a:pt x="289" y="1"/>
                    </a:cubicBezTo>
                    <a:cubicBezTo>
                      <a:pt x="280" y="0"/>
                      <a:pt x="271" y="0"/>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27"/>
            <p:cNvGrpSpPr/>
            <p:nvPr/>
          </p:nvGrpSpPr>
          <p:grpSpPr>
            <a:xfrm>
              <a:off x="3717114" y="3506650"/>
              <a:ext cx="909698" cy="685887"/>
              <a:chOff x="3771700" y="3948350"/>
              <a:chExt cx="897050" cy="676350"/>
            </a:xfrm>
          </p:grpSpPr>
          <p:sp>
            <p:nvSpPr>
              <p:cNvPr id="245" name="Google Shape;245;p27"/>
              <p:cNvSpPr/>
              <p:nvPr/>
            </p:nvSpPr>
            <p:spPr>
              <a:xfrm>
                <a:off x="3884525" y="3948350"/>
                <a:ext cx="745950" cy="676350"/>
              </a:xfrm>
              <a:custGeom>
                <a:avLst/>
                <a:gdLst/>
                <a:ahLst/>
                <a:cxnLst/>
                <a:rect l="l" t="t" r="r" b="b"/>
                <a:pathLst>
                  <a:path w="29838" h="27054" extrusionOk="0">
                    <a:moveTo>
                      <a:pt x="14660" y="723"/>
                    </a:moveTo>
                    <a:cubicBezTo>
                      <a:pt x="27305" y="1119"/>
                      <a:pt x="29837" y="21305"/>
                      <a:pt x="18309" y="25597"/>
                    </a:cubicBezTo>
                    <a:cubicBezTo>
                      <a:pt x="16846" y="26141"/>
                      <a:pt x="15303" y="26405"/>
                      <a:pt x="13768" y="26405"/>
                    </a:cubicBezTo>
                    <a:cubicBezTo>
                      <a:pt x="9545" y="26405"/>
                      <a:pt x="5382" y="24404"/>
                      <a:pt x="3115" y="20721"/>
                    </a:cubicBezTo>
                    <a:cubicBezTo>
                      <a:pt x="461" y="16414"/>
                      <a:pt x="698" y="10628"/>
                      <a:pt x="3350" y="6393"/>
                    </a:cubicBezTo>
                    <a:cubicBezTo>
                      <a:pt x="5791" y="2495"/>
                      <a:pt x="10208" y="768"/>
                      <a:pt x="14660" y="723"/>
                    </a:cubicBezTo>
                    <a:close/>
                    <a:moveTo>
                      <a:pt x="14645" y="1"/>
                    </a:moveTo>
                    <a:cubicBezTo>
                      <a:pt x="14637" y="1"/>
                      <a:pt x="14630" y="1"/>
                      <a:pt x="14622" y="1"/>
                    </a:cubicBezTo>
                    <a:lnTo>
                      <a:pt x="14622" y="1"/>
                    </a:lnTo>
                    <a:cubicBezTo>
                      <a:pt x="9423" y="64"/>
                      <a:pt x="4662" y="2342"/>
                      <a:pt x="2148" y="7026"/>
                    </a:cubicBezTo>
                    <a:cubicBezTo>
                      <a:pt x="0" y="11026"/>
                      <a:pt x="32" y="16022"/>
                      <a:pt x="1954" y="20091"/>
                    </a:cubicBezTo>
                    <a:cubicBezTo>
                      <a:pt x="4115" y="24668"/>
                      <a:pt x="8767" y="27026"/>
                      <a:pt x="13695" y="27054"/>
                    </a:cubicBezTo>
                    <a:cubicBezTo>
                      <a:pt x="13723" y="27054"/>
                      <a:pt x="13751" y="27054"/>
                      <a:pt x="13779" y="27054"/>
                    </a:cubicBezTo>
                    <a:cubicBezTo>
                      <a:pt x="19163" y="27054"/>
                      <a:pt x="23630" y="24150"/>
                      <a:pt x="25536" y="19082"/>
                    </a:cubicBezTo>
                    <a:cubicBezTo>
                      <a:pt x="28564" y="11034"/>
                      <a:pt x="24015" y="322"/>
                      <a:pt x="14696" y="2"/>
                    </a:cubicBezTo>
                    <a:lnTo>
                      <a:pt x="14696" y="2"/>
                    </a:lnTo>
                    <a:cubicBezTo>
                      <a:pt x="14685" y="1"/>
                      <a:pt x="14675" y="1"/>
                      <a:pt x="14664" y="1"/>
                    </a:cubicBezTo>
                    <a:cubicBezTo>
                      <a:pt x="14662" y="1"/>
                      <a:pt x="14661" y="1"/>
                      <a:pt x="14660" y="1"/>
                    </a:cubicBezTo>
                    <a:cubicBezTo>
                      <a:pt x="14655" y="1"/>
                      <a:pt x="14650" y="1"/>
                      <a:pt x="146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7"/>
              <p:cNvSpPr/>
              <p:nvPr/>
            </p:nvSpPr>
            <p:spPr>
              <a:xfrm>
                <a:off x="3771700" y="4230375"/>
                <a:ext cx="897050" cy="168150"/>
              </a:xfrm>
              <a:custGeom>
                <a:avLst/>
                <a:gdLst/>
                <a:ahLst/>
                <a:cxnLst/>
                <a:rect l="l" t="t" r="r" b="b"/>
                <a:pathLst>
                  <a:path w="35882" h="6726" extrusionOk="0">
                    <a:moveTo>
                      <a:pt x="4767" y="1"/>
                    </a:moveTo>
                    <a:cubicBezTo>
                      <a:pt x="3318" y="1"/>
                      <a:pt x="1657" y="299"/>
                      <a:pt x="767" y="1495"/>
                    </a:cubicBezTo>
                    <a:cubicBezTo>
                      <a:pt x="0" y="2523"/>
                      <a:pt x="154" y="3633"/>
                      <a:pt x="1028" y="4536"/>
                    </a:cubicBezTo>
                    <a:cubicBezTo>
                      <a:pt x="2639" y="6203"/>
                      <a:pt x="5947" y="6046"/>
                      <a:pt x="8024" y="6211"/>
                    </a:cubicBezTo>
                    <a:cubicBezTo>
                      <a:pt x="11547" y="6493"/>
                      <a:pt x="15090" y="6510"/>
                      <a:pt x="18622" y="6515"/>
                    </a:cubicBezTo>
                    <a:cubicBezTo>
                      <a:pt x="21512" y="6520"/>
                      <a:pt x="24405" y="6725"/>
                      <a:pt x="27295" y="6725"/>
                    </a:cubicBezTo>
                    <a:cubicBezTo>
                      <a:pt x="27952" y="6725"/>
                      <a:pt x="28609" y="6715"/>
                      <a:pt x="29265" y="6689"/>
                    </a:cubicBezTo>
                    <a:cubicBezTo>
                      <a:pt x="31237" y="6610"/>
                      <a:pt x="33610" y="6486"/>
                      <a:pt x="35089" y="5002"/>
                    </a:cubicBezTo>
                    <a:cubicBezTo>
                      <a:pt x="35881" y="4207"/>
                      <a:pt x="35876" y="3024"/>
                      <a:pt x="35217" y="2169"/>
                    </a:cubicBezTo>
                    <a:cubicBezTo>
                      <a:pt x="34459" y="1185"/>
                      <a:pt x="33133" y="927"/>
                      <a:pt x="31904" y="927"/>
                    </a:cubicBezTo>
                    <a:cubicBezTo>
                      <a:pt x="31533" y="927"/>
                      <a:pt x="31171" y="950"/>
                      <a:pt x="30836" y="984"/>
                    </a:cubicBezTo>
                    <a:cubicBezTo>
                      <a:pt x="30392" y="1030"/>
                      <a:pt x="30373" y="1709"/>
                      <a:pt x="30794" y="1709"/>
                    </a:cubicBezTo>
                    <a:cubicBezTo>
                      <a:pt x="30807" y="1709"/>
                      <a:pt x="30821" y="1708"/>
                      <a:pt x="30836" y="1706"/>
                    </a:cubicBezTo>
                    <a:cubicBezTo>
                      <a:pt x="31160" y="1673"/>
                      <a:pt x="31526" y="1647"/>
                      <a:pt x="31904" y="1647"/>
                    </a:cubicBezTo>
                    <a:cubicBezTo>
                      <a:pt x="33107" y="1647"/>
                      <a:pt x="34434" y="1912"/>
                      <a:pt x="34921" y="3065"/>
                    </a:cubicBezTo>
                    <a:cubicBezTo>
                      <a:pt x="35580" y="4629"/>
                      <a:pt x="33149" y="5442"/>
                      <a:pt x="32118" y="5673"/>
                    </a:cubicBezTo>
                    <a:cubicBezTo>
                      <a:pt x="30544" y="6025"/>
                      <a:pt x="28905" y="6136"/>
                      <a:pt x="27246" y="6136"/>
                    </a:cubicBezTo>
                    <a:cubicBezTo>
                      <a:pt x="24355" y="6136"/>
                      <a:pt x="21402" y="5798"/>
                      <a:pt x="18621" y="5796"/>
                    </a:cubicBezTo>
                    <a:cubicBezTo>
                      <a:pt x="14189" y="5793"/>
                      <a:pt x="9757" y="5719"/>
                      <a:pt x="5347" y="5240"/>
                    </a:cubicBezTo>
                    <a:cubicBezTo>
                      <a:pt x="3962" y="5090"/>
                      <a:pt x="489" y="4660"/>
                      <a:pt x="1031" y="2464"/>
                    </a:cubicBezTo>
                    <a:cubicBezTo>
                      <a:pt x="1392" y="1006"/>
                      <a:pt x="3417" y="726"/>
                      <a:pt x="4823" y="726"/>
                    </a:cubicBezTo>
                    <a:cubicBezTo>
                      <a:pt x="5057" y="726"/>
                      <a:pt x="5274" y="734"/>
                      <a:pt x="5463" y="745"/>
                    </a:cubicBezTo>
                    <a:cubicBezTo>
                      <a:pt x="5472" y="745"/>
                      <a:pt x="5481" y="746"/>
                      <a:pt x="5489" y="746"/>
                    </a:cubicBezTo>
                    <a:cubicBezTo>
                      <a:pt x="5927" y="746"/>
                      <a:pt x="5916" y="51"/>
                      <a:pt x="5463" y="23"/>
                    </a:cubicBezTo>
                    <a:lnTo>
                      <a:pt x="5465" y="23"/>
                    </a:lnTo>
                    <a:cubicBezTo>
                      <a:pt x="5241" y="9"/>
                      <a:pt x="5007" y="1"/>
                      <a:pt x="4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7"/>
              <p:cNvSpPr/>
              <p:nvPr/>
            </p:nvSpPr>
            <p:spPr>
              <a:xfrm>
                <a:off x="4110400" y="3980575"/>
                <a:ext cx="232175" cy="42175"/>
              </a:xfrm>
              <a:custGeom>
                <a:avLst/>
                <a:gdLst/>
                <a:ahLst/>
                <a:cxnLst/>
                <a:rect l="l" t="t" r="r" b="b"/>
                <a:pathLst>
                  <a:path w="9287" h="1687" extrusionOk="0">
                    <a:moveTo>
                      <a:pt x="349" y="1"/>
                    </a:moveTo>
                    <a:cubicBezTo>
                      <a:pt x="163" y="1"/>
                      <a:pt x="1" y="230"/>
                      <a:pt x="177" y="375"/>
                    </a:cubicBezTo>
                    <a:cubicBezTo>
                      <a:pt x="1482" y="1445"/>
                      <a:pt x="3214" y="1687"/>
                      <a:pt x="4973" y="1687"/>
                    </a:cubicBezTo>
                    <a:cubicBezTo>
                      <a:pt x="6363" y="1687"/>
                      <a:pt x="7769" y="1536"/>
                      <a:pt x="8995" y="1522"/>
                    </a:cubicBezTo>
                    <a:cubicBezTo>
                      <a:pt x="9284" y="1519"/>
                      <a:pt x="9286" y="1072"/>
                      <a:pt x="8999" y="1072"/>
                    </a:cubicBezTo>
                    <a:cubicBezTo>
                      <a:pt x="8997" y="1072"/>
                      <a:pt x="8996" y="1072"/>
                      <a:pt x="8995" y="1072"/>
                    </a:cubicBezTo>
                    <a:cubicBezTo>
                      <a:pt x="7782" y="1085"/>
                      <a:pt x="6345" y="1254"/>
                      <a:pt x="4932" y="1254"/>
                    </a:cubicBezTo>
                    <a:cubicBezTo>
                      <a:pt x="3288" y="1254"/>
                      <a:pt x="1678" y="1025"/>
                      <a:pt x="497" y="56"/>
                    </a:cubicBezTo>
                    <a:cubicBezTo>
                      <a:pt x="450" y="17"/>
                      <a:pt x="398"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p:nvPr/>
            </p:nvSpPr>
            <p:spPr>
              <a:xfrm>
                <a:off x="4105325" y="4020575"/>
                <a:ext cx="320225" cy="57575"/>
              </a:xfrm>
              <a:custGeom>
                <a:avLst/>
                <a:gdLst/>
                <a:ahLst/>
                <a:cxnLst/>
                <a:rect l="l" t="t" r="r" b="b"/>
                <a:pathLst>
                  <a:path w="12809" h="2303" extrusionOk="0">
                    <a:moveTo>
                      <a:pt x="12509" y="1"/>
                    </a:moveTo>
                    <a:cubicBezTo>
                      <a:pt x="12471" y="1"/>
                      <a:pt x="12431" y="13"/>
                      <a:pt x="12390" y="43"/>
                    </a:cubicBezTo>
                    <a:cubicBezTo>
                      <a:pt x="10631" y="1340"/>
                      <a:pt x="8602" y="1852"/>
                      <a:pt x="6531" y="1852"/>
                    </a:cubicBezTo>
                    <a:cubicBezTo>
                      <a:pt x="4439" y="1852"/>
                      <a:pt x="2303" y="1329"/>
                      <a:pt x="358" y="562"/>
                    </a:cubicBezTo>
                    <a:cubicBezTo>
                      <a:pt x="329" y="550"/>
                      <a:pt x="302" y="545"/>
                      <a:pt x="277" y="545"/>
                    </a:cubicBezTo>
                    <a:cubicBezTo>
                      <a:pt x="67" y="545"/>
                      <a:pt x="0" y="903"/>
                      <a:pt x="239" y="996"/>
                    </a:cubicBezTo>
                    <a:cubicBezTo>
                      <a:pt x="2218" y="1777"/>
                      <a:pt x="4400" y="2303"/>
                      <a:pt x="6540" y="2303"/>
                    </a:cubicBezTo>
                    <a:cubicBezTo>
                      <a:pt x="8691" y="2303"/>
                      <a:pt x="10800" y="1771"/>
                      <a:pt x="12617" y="432"/>
                    </a:cubicBezTo>
                    <a:cubicBezTo>
                      <a:pt x="12808" y="293"/>
                      <a:pt x="12688" y="1"/>
                      <a:pt x="12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7"/>
              <p:cNvSpPr/>
              <p:nvPr/>
            </p:nvSpPr>
            <p:spPr>
              <a:xfrm>
                <a:off x="4002700" y="4045275"/>
                <a:ext cx="279725" cy="76425"/>
              </a:xfrm>
              <a:custGeom>
                <a:avLst/>
                <a:gdLst/>
                <a:ahLst/>
                <a:cxnLst/>
                <a:rect l="l" t="t" r="r" b="b"/>
                <a:pathLst>
                  <a:path w="11189" h="3057" extrusionOk="0">
                    <a:moveTo>
                      <a:pt x="322" y="0"/>
                    </a:moveTo>
                    <a:cubicBezTo>
                      <a:pt x="158" y="0"/>
                      <a:pt x="1" y="161"/>
                      <a:pt x="121" y="326"/>
                    </a:cubicBezTo>
                    <a:cubicBezTo>
                      <a:pt x="1888" y="2751"/>
                      <a:pt x="5167" y="3057"/>
                      <a:pt x="8166" y="3057"/>
                    </a:cubicBezTo>
                    <a:cubicBezTo>
                      <a:pt x="9124" y="3057"/>
                      <a:pt x="10054" y="3026"/>
                      <a:pt x="10897" y="3022"/>
                    </a:cubicBezTo>
                    <a:cubicBezTo>
                      <a:pt x="11188" y="3022"/>
                      <a:pt x="11188" y="2572"/>
                      <a:pt x="10898" y="2572"/>
                    </a:cubicBezTo>
                    <a:cubicBezTo>
                      <a:pt x="10898" y="2572"/>
                      <a:pt x="10897" y="2572"/>
                      <a:pt x="10897" y="2572"/>
                    </a:cubicBezTo>
                    <a:cubicBezTo>
                      <a:pt x="10015" y="2576"/>
                      <a:pt x="9018" y="2617"/>
                      <a:pt x="7989" y="2617"/>
                    </a:cubicBezTo>
                    <a:cubicBezTo>
                      <a:pt x="5177" y="2617"/>
                      <a:pt x="2123" y="2311"/>
                      <a:pt x="512" y="98"/>
                    </a:cubicBezTo>
                    <a:cubicBezTo>
                      <a:pt x="461" y="29"/>
                      <a:pt x="391"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7"/>
              <p:cNvSpPr/>
              <p:nvPr/>
            </p:nvSpPr>
            <p:spPr>
              <a:xfrm>
                <a:off x="4099525" y="4113900"/>
                <a:ext cx="399950" cy="57850"/>
              </a:xfrm>
              <a:custGeom>
                <a:avLst/>
                <a:gdLst/>
                <a:ahLst/>
                <a:cxnLst/>
                <a:rect l="l" t="t" r="r" b="b"/>
                <a:pathLst>
                  <a:path w="15998" h="2314" extrusionOk="0">
                    <a:moveTo>
                      <a:pt x="15686" y="0"/>
                    </a:moveTo>
                    <a:cubicBezTo>
                      <a:pt x="15649" y="0"/>
                      <a:pt x="15609" y="12"/>
                      <a:pt x="15569" y="38"/>
                    </a:cubicBezTo>
                    <a:cubicBezTo>
                      <a:pt x="13397" y="1458"/>
                      <a:pt x="10984" y="1873"/>
                      <a:pt x="8507" y="1873"/>
                    </a:cubicBezTo>
                    <a:cubicBezTo>
                      <a:pt x="5768" y="1873"/>
                      <a:pt x="2950" y="1366"/>
                      <a:pt x="291" y="1149"/>
                    </a:cubicBezTo>
                    <a:cubicBezTo>
                      <a:pt x="283" y="1149"/>
                      <a:pt x="276" y="1148"/>
                      <a:pt x="269" y="1148"/>
                    </a:cubicBezTo>
                    <a:cubicBezTo>
                      <a:pt x="1" y="1148"/>
                      <a:pt x="10" y="1578"/>
                      <a:pt x="291" y="1601"/>
                    </a:cubicBezTo>
                    <a:cubicBezTo>
                      <a:pt x="2968" y="1818"/>
                      <a:pt x="5792" y="2314"/>
                      <a:pt x="8539" y="2314"/>
                    </a:cubicBezTo>
                    <a:cubicBezTo>
                      <a:pt x="11083" y="2314"/>
                      <a:pt x="13561" y="1889"/>
                      <a:pt x="15796" y="427"/>
                    </a:cubicBezTo>
                    <a:cubicBezTo>
                      <a:pt x="15998" y="295"/>
                      <a:pt x="15875" y="0"/>
                      <a:pt x="15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a:off x="3935200" y="4142525"/>
                <a:ext cx="255550" cy="66150"/>
              </a:xfrm>
              <a:custGeom>
                <a:avLst/>
                <a:gdLst/>
                <a:ahLst/>
                <a:cxnLst/>
                <a:rect l="l" t="t" r="r" b="b"/>
                <a:pathLst>
                  <a:path w="10222" h="2646" extrusionOk="0">
                    <a:moveTo>
                      <a:pt x="321" y="1"/>
                    </a:moveTo>
                    <a:cubicBezTo>
                      <a:pt x="153" y="1"/>
                      <a:pt x="0" y="227"/>
                      <a:pt x="151" y="391"/>
                    </a:cubicBezTo>
                    <a:lnTo>
                      <a:pt x="151" y="389"/>
                    </a:lnTo>
                    <a:cubicBezTo>
                      <a:pt x="2000" y="2401"/>
                      <a:pt x="4882" y="2645"/>
                      <a:pt x="7583" y="2645"/>
                    </a:cubicBezTo>
                    <a:cubicBezTo>
                      <a:pt x="8392" y="2645"/>
                      <a:pt x="9186" y="2623"/>
                      <a:pt x="9930" y="2621"/>
                    </a:cubicBezTo>
                    <a:cubicBezTo>
                      <a:pt x="10221" y="2619"/>
                      <a:pt x="10221" y="2169"/>
                      <a:pt x="9931" y="2169"/>
                    </a:cubicBezTo>
                    <a:cubicBezTo>
                      <a:pt x="9931" y="2169"/>
                      <a:pt x="9930" y="2169"/>
                      <a:pt x="9930" y="2169"/>
                    </a:cubicBezTo>
                    <a:cubicBezTo>
                      <a:pt x="9149" y="2172"/>
                      <a:pt x="8311" y="2200"/>
                      <a:pt x="7455" y="2200"/>
                    </a:cubicBezTo>
                    <a:cubicBezTo>
                      <a:pt x="4901" y="2200"/>
                      <a:pt x="2200" y="1954"/>
                      <a:pt x="470" y="72"/>
                    </a:cubicBezTo>
                    <a:cubicBezTo>
                      <a:pt x="424" y="22"/>
                      <a:pt x="372"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7"/>
              <p:cNvSpPr/>
              <p:nvPr/>
            </p:nvSpPr>
            <p:spPr>
              <a:xfrm>
                <a:off x="4266375" y="4223825"/>
                <a:ext cx="273925" cy="41550"/>
              </a:xfrm>
              <a:custGeom>
                <a:avLst/>
                <a:gdLst/>
                <a:ahLst/>
                <a:cxnLst/>
                <a:rect l="l" t="t" r="r" b="b"/>
                <a:pathLst>
                  <a:path w="10957" h="1662" extrusionOk="0">
                    <a:moveTo>
                      <a:pt x="10627" y="1"/>
                    </a:moveTo>
                    <a:cubicBezTo>
                      <a:pt x="10609" y="1"/>
                      <a:pt x="10591" y="3"/>
                      <a:pt x="10571" y="7"/>
                    </a:cubicBezTo>
                    <a:cubicBezTo>
                      <a:pt x="9083" y="344"/>
                      <a:pt x="7606" y="719"/>
                      <a:pt x="6102" y="985"/>
                    </a:cubicBezTo>
                    <a:cubicBezTo>
                      <a:pt x="4990" y="1182"/>
                      <a:pt x="3855" y="1223"/>
                      <a:pt x="2720" y="1223"/>
                    </a:cubicBezTo>
                    <a:cubicBezTo>
                      <a:pt x="1907" y="1223"/>
                      <a:pt x="1095" y="1202"/>
                      <a:pt x="291" y="1202"/>
                    </a:cubicBezTo>
                    <a:cubicBezTo>
                      <a:pt x="0" y="1202"/>
                      <a:pt x="0" y="1653"/>
                      <a:pt x="291" y="1653"/>
                    </a:cubicBezTo>
                    <a:cubicBezTo>
                      <a:pt x="952" y="1653"/>
                      <a:pt x="1613" y="1662"/>
                      <a:pt x="2274" y="1662"/>
                    </a:cubicBezTo>
                    <a:cubicBezTo>
                      <a:pt x="3360" y="1662"/>
                      <a:pt x="4445" y="1639"/>
                      <a:pt x="5526" y="1521"/>
                    </a:cubicBezTo>
                    <a:cubicBezTo>
                      <a:pt x="7272" y="1330"/>
                      <a:pt x="8983" y="828"/>
                      <a:pt x="10691" y="443"/>
                    </a:cubicBezTo>
                    <a:cubicBezTo>
                      <a:pt x="10957" y="383"/>
                      <a:pt x="10869" y="1"/>
                      <a:pt x="106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3903400" y="4247725"/>
                <a:ext cx="386550" cy="58450"/>
              </a:xfrm>
              <a:custGeom>
                <a:avLst/>
                <a:gdLst/>
                <a:ahLst/>
                <a:cxnLst/>
                <a:rect l="l" t="t" r="r" b="b"/>
                <a:pathLst>
                  <a:path w="15462" h="2338" extrusionOk="0">
                    <a:moveTo>
                      <a:pt x="320" y="0"/>
                    </a:moveTo>
                    <a:cubicBezTo>
                      <a:pt x="126" y="0"/>
                      <a:pt x="0" y="297"/>
                      <a:pt x="207" y="425"/>
                    </a:cubicBezTo>
                    <a:lnTo>
                      <a:pt x="206" y="425"/>
                    </a:lnTo>
                    <a:cubicBezTo>
                      <a:pt x="2766" y="2020"/>
                      <a:pt x="6032" y="2337"/>
                      <a:pt x="9252" y="2337"/>
                    </a:cubicBezTo>
                    <a:cubicBezTo>
                      <a:pt x="11308" y="2337"/>
                      <a:pt x="13346" y="2208"/>
                      <a:pt x="15170" y="2199"/>
                    </a:cubicBezTo>
                    <a:cubicBezTo>
                      <a:pt x="15460" y="2198"/>
                      <a:pt x="15462" y="1750"/>
                      <a:pt x="15171" y="1750"/>
                    </a:cubicBezTo>
                    <a:cubicBezTo>
                      <a:pt x="15171" y="1750"/>
                      <a:pt x="15171" y="1750"/>
                      <a:pt x="15170" y="1750"/>
                    </a:cubicBezTo>
                    <a:cubicBezTo>
                      <a:pt x="13346" y="1758"/>
                      <a:pt x="11298" y="1892"/>
                      <a:pt x="9235" y="1892"/>
                    </a:cubicBezTo>
                    <a:cubicBezTo>
                      <a:pt x="6092" y="1892"/>
                      <a:pt x="2913" y="1580"/>
                      <a:pt x="435" y="36"/>
                    </a:cubicBezTo>
                    <a:cubicBezTo>
                      <a:pt x="396" y="11"/>
                      <a:pt x="356" y="0"/>
                      <a:pt x="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4188200" y="4308100"/>
                <a:ext cx="359775" cy="29425"/>
              </a:xfrm>
              <a:custGeom>
                <a:avLst/>
                <a:gdLst/>
                <a:ahLst/>
                <a:cxnLst/>
                <a:rect l="l" t="t" r="r" b="b"/>
                <a:pathLst>
                  <a:path w="14391" h="1177" extrusionOk="0">
                    <a:moveTo>
                      <a:pt x="14043" y="1"/>
                    </a:moveTo>
                    <a:cubicBezTo>
                      <a:pt x="14029" y="1"/>
                      <a:pt x="14015" y="2"/>
                      <a:pt x="14000" y="5"/>
                    </a:cubicBezTo>
                    <a:cubicBezTo>
                      <a:pt x="10244" y="633"/>
                      <a:pt x="6547" y="726"/>
                      <a:pt x="2789" y="726"/>
                    </a:cubicBezTo>
                    <a:cubicBezTo>
                      <a:pt x="1961" y="726"/>
                      <a:pt x="1129" y="721"/>
                      <a:pt x="292" y="717"/>
                    </a:cubicBezTo>
                    <a:cubicBezTo>
                      <a:pt x="292" y="717"/>
                      <a:pt x="292" y="717"/>
                      <a:pt x="291" y="717"/>
                    </a:cubicBezTo>
                    <a:cubicBezTo>
                      <a:pt x="1" y="717"/>
                      <a:pt x="1" y="1167"/>
                      <a:pt x="292" y="1168"/>
                    </a:cubicBezTo>
                    <a:cubicBezTo>
                      <a:pt x="1088" y="1172"/>
                      <a:pt x="1880" y="1177"/>
                      <a:pt x="2669" y="1177"/>
                    </a:cubicBezTo>
                    <a:cubicBezTo>
                      <a:pt x="6509" y="1177"/>
                      <a:pt x="10289" y="1080"/>
                      <a:pt x="14119" y="439"/>
                    </a:cubicBezTo>
                    <a:cubicBezTo>
                      <a:pt x="14391" y="394"/>
                      <a:pt x="14296" y="1"/>
                      <a:pt x="140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7"/>
              <p:cNvSpPr/>
              <p:nvPr/>
            </p:nvSpPr>
            <p:spPr>
              <a:xfrm>
                <a:off x="3911750" y="4203000"/>
                <a:ext cx="217375" cy="42600"/>
              </a:xfrm>
              <a:custGeom>
                <a:avLst/>
                <a:gdLst/>
                <a:ahLst/>
                <a:cxnLst/>
                <a:rect l="l" t="t" r="r" b="b"/>
                <a:pathLst>
                  <a:path w="8695" h="1704" extrusionOk="0">
                    <a:moveTo>
                      <a:pt x="363" y="1"/>
                    </a:moveTo>
                    <a:cubicBezTo>
                      <a:pt x="146" y="1"/>
                      <a:pt x="0" y="311"/>
                      <a:pt x="233" y="411"/>
                    </a:cubicBezTo>
                    <a:cubicBezTo>
                      <a:pt x="2836" y="1532"/>
                      <a:pt x="5602" y="1694"/>
                      <a:pt x="8403" y="1704"/>
                    </a:cubicBezTo>
                    <a:cubicBezTo>
                      <a:pt x="8403" y="1704"/>
                      <a:pt x="8404" y="1704"/>
                      <a:pt x="8404" y="1704"/>
                    </a:cubicBezTo>
                    <a:cubicBezTo>
                      <a:pt x="8694" y="1704"/>
                      <a:pt x="8692" y="1254"/>
                      <a:pt x="8403" y="1253"/>
                    </a:cubicBezTo>
                    <a:cubicBezTo>
                      <a:pt x="5694" y="1244"/>
                      <a:pt x="2980" y="1108"/>
                      <a:pt x="460" y="21"/>
                    </a:cubicBezTo>
                    <a:cubicBezTo>
                      <a:pt x="427" y="7"/>
                      <a:pt x="395"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7"/>
              <p:cNvSpPr/>
              <p:nvPr/>
            </p:nvSpPr>
            <p:spPr>
              <a:xfrm>
                <a:off x="4326450" y="4165125"/>
                <a:ext cx="194025" cy="47425"/>
              </a:xfrm>
              <a:custGeom>
                <a:avLst/>
                <a:gdLst/>
                <a:ahLst/>
                <a:cxnLst/>
                <a:rect l="l" t="t" r="r" b="b"/>
                <a:pathLst>
                  <a:path w="7761" h="1897" extrusionOk="0">
                    <a:moveTo>
                      <a:pt x="7454" y="1"/>
                    </a:moveTo>
                    <a:cubicBezTo>
                      <a:pt x="7433" y="1"/>
                      <a:pt x="7410" y="4"/>
                      <a:pt x="7386" y="11"/>
                    </a:cubicBezTo>
                    <a:lnTo>
                      <a:pt x="7387" y="11"/>
                    </a:lnTo>
                    <a:cubicBezTo>
                      <a:pt x="5042" y="703"/>
                      <a:pt x="2758" y="1402"/>
                      <a:pt x="292" y="1446"/>
                    </a:cubicBezTo>
                    <a:cubicBezTo>
                      <a:pt x="4" y="1451"/>
                      <a:pt x="1" y="1897"/>
                      <a:pt x="287" y="1897"/>
                    </a:cubicBezTo>
                    <a:cubicBezTo>
                      <a:pt x="289" y="1897"/>
                      <a:pt x="290" y="1897"/>
                      <a:pt x="292" y="1897"/>
                    </a:cubicBezTo>
                    <a:cubicBezTo>
                      <a:pt x="2797" y="1851"/>
                      <a:pt x="5122" y="1150"/>
                      <a:pt x="7507" y="446"/>
                    </a:cubicBezTo>
                    <a:cubicBezTo>
                      <a:pt x="7761" y="370"/>
                      <a:pt x="7684" y="1"/>
                      <a:pt x="7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7"/>
              <p:cNvSpPr/>
              <p:nvPr/>
            </p:nvSpPr>
            <p:spPr>
              <a:xfrm>
                <a:off x="3957625" y="4100500"/>
                <a:ext cx="86600" cy="45900"/>
              </a:xfrm>
              <a:custGeom>
                <a:avLst/>
                <a:gdLst/>
                <a:ahLst/>
                <a:cxnLst/>
                <a:rect l="l" t="t" r="r" b="b"/>
                <a:pathLst>
                  <a:path w="3464" h="1836" extrusionOk="0">
                    <a:moveTo>
                      <a:pt x="325" y="0"/>
                    </a:moveTo>
                    <a:cubicBezTo>
                      <a:pt x="154" y="0"/>
                      <a:pt x="0" y="227"/>
                      <a:pt x="156" y="387"/>
                    </a:cubicBezTo>
                    <a:cubicBezTo>
                      <a:pt x="947" y="1197"/>
                      <a:pt x="2004" y="1568"/>
                      <a:pt x="3081" y="1828"/>
                    </a:cubicBezTo>
                    <a:cubicBezTo>
                      <a:pt x="3101" y="1833"/>
                      <a:pt x="3121" y="1836"/>
                      <a:pt x="3140" y="1836"/>
                    </a:cubicBezTo>
                    <a:cubicBezTo>
                      <a:pt x="3379" y="1836"/>
                      <a:pt x="3463" y="1456"/>
                      <a:pt x="3202" y="1394"/>
                    </a:cubicBezTo>
                    <a:cubicBezTo>
                      <a:pt x="2199" y="1152"/>
                      <a:pt x="1213" y="823"/>
                      <a:pt x="475" y="68"/>
                    </a:cubicBezTo>
                    <a:cubicBezTo>
                      <a:pt x="429" y="20"/>
                      <a:pt x="376" y="0"/>
                      <a:pt x="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7"/>
              <p:cNvSpPr/>
              <p:nvPr/>
            </p:nvSpPr>
            <p:spPr>
              <a:xfrm>
                <a:off x="4352025" y="4076275"/>
                <a:ext cx="122925" cy="41575"/>
              </a:xfrm>
              <a:custGeom>
                <a:avLst/>
                <a:gdLst/>
                <a:ahLst/>
                <a:cxnLst/>
                <a:rect l="l" t="t" r="r" b="b"/>
                <a:pathLst>
                  <a:path w="4917" h="1663" extrusionOk="0">
                    <a:moveTo>
                      <a:pt x="4642" y="0"/>
                    </a:moveTo>
                    <a:cubicBezTo>
                      <a:pt x="4617" y="0"/>
                      <a:pt x="4589" y="6"/>
                      <a:pt x="4559" y="17"/>
                    </a:cubicBezTo>
                    <a:lnTo>
                      <a:pt x="4561" y="17"/>
                    </a:lnTo>
                    <a:cubicBezTo>
                      <a:pt x="3167" y="579"/>
                      <a:pt x="1817" y="1173"/>
                      <a:pt x="291" y="1211"/>
                    </a:cubicBezTo>
                    <a:cubicBezTo>
                      <a:pt x="4" y="1220"/>
                      <a:pt x="1" y="1663"/>
                      <a:pt x="283" y="1663"/>
                    </a:cubicBezTo>
                    <a:cubicBezTo>
                      <a:pt x="286" y="1663"/>
                      <a:pt x="289" y="1663"/>
                      <a:pt x="291" y="1663"/>
                    </a:cubicBezTo>
                    <a:cubicBezTo>
                      <a:pt x="1858" y="1623"/>
                      <a:pt x="3247" y="1030"/>
                      <a:pt x="4680" y="452"/>
                    </a:cubicBezTo>
                    <a:cubicBezTo>
                      <a:pt x="4917" y="357"/>
                      <a:pt x="4851" y="0"/>
                      <a:pt x="4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7"/>
              <p:cNvSpPr/>
              <p:nvPr/>
            </p:nvSpPr>
            <p:spPr>
              <a:xfrm>
                <a:off x="3900000" y="4311050"/>
                <a:ext cx="161475" cy="39775"/>
              </a:xfrm>
              <a:custGeom>
                <a:avLst/>
                <a:gdLst/>
                <a:ahLst/>
                <a:cxnLst/>
                <a:rect l="l" t="t" r="r" b="b"/>
                <a:pathLst>
                  <a:path w="6459" h="1591" extrusionOk="0">
                    <a:moveTo>
                      <a:pt x="342" y="1"/>
                    </a:moveTo>
                    <a:cubicBezTo>
                      <a:pt x="136" y="1"/>
                      <a:pt x="0" y="303"/>
                      <a:pt x="222" y="418"/>
                    </a:cubicBezTo>
                    <a:cubicBezTo>
                      <a:pt x="2049" y="1365"/>
                      <a:pt x="4138" y="1574"/>
                      <a:pt x="6167" y="1591"/>
                    </a:cubicBezTo>
                    <a:cubicBezTo>
                      <a:pt x="6168" y="1591"/>
                      <a:pt x="6169" y="1591"/>
                      <a:pt x="6170" y="1591"/>
                    </a:cubicBezTo>
                    <a:cubicBezTo>
                      <a:pt x="6459" y="1591"/>
                      <a:pt x="6456" y="1142"/>
                      <a:pt x="6167" y="1140"/>
                    </a:cubicBezTo>
                    <a:cubicBezTo>
                      <a:pt x="4219" y="1125"/>
                      <a:pt x="2204" y="939"/>
                      <a:pt x="449" y="28"/>
                    </a:cubicBezTo>
                    <a:cubicBezTo>
                      <a:pt x="412" y="9"/>
                      <a:pt x="376" y="1"/>
                      <a:pt x="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7"/>
              <p:cNvSpPr/>
              <p:nvPr/>
            </p:nvSpPr>
            <p:spPr>
              <a:xfrm>
                <a:off x="3921525" y="4407125"/>
                <a:ext cx="317325" cy="36200"/>
              </a:xfrm>
              <a:custGeom>
                <a:avLst/>
                <a:gdLst/>
                <a:ahLst/>
                <a:cxnLst/>
                <a:rect l="l" t="t" r="r" b="b"/>
                <a:pathLst>
                  <a:path w="12693" h="1448" extrusionOk="0">
                    <a:moveTo>
                      <a:pt x="309" y="1"/>
                    </a:moveTo>
                    <a:cubicBezTo>
                      <a:pt x="79" y="1"/>
                      <a:pt x="0" y="372"/>
                      <a:pt x="256" y="445"/>
                    </a:cubicBezTo>
                    <a:cubicBezTo>
                      <a:pt x="3244" y="1288"/>
                      <a:pt x="6319" y="1447"/>
                      <a:pt x="9400" y="1447"/>
                    </a:cubicBezTo>
                    <a:cubicBezTo>
                      <a:pt x="10401" y="1447"/>
                      <a:pt x="11402" y="1431"/>
                      <a:pt x="12401" y="1415"/>
                    </a:cubicBezTo>
                    <a:cubicBezTo>
                      <a:pt x="12690" y="1411"/>
                      <a:pt x="12693" y="964"/>
                      <a:pt x="12405" y="964"/>
                    </a:cubicBezTo>
                    <a:cubicBezTo>
                      <a:pt x="12404" y="964"/>
                      <a:pt x="12402" y="964"/>
                      <a:pt x="12401" y="964"/>
                    </a:cubicBezTo>
                    <a:cubicBezTo>
                      <a:pt x="11392" y="980"/>
                      <a:pt x="10381" y="997"/>
                      <a:pt x="9371" y="997"/>
                    </a:cubicBezTo>
                    <a:cubicBezTo>
                      <a:pt x="6340" y="997"/>
                      <a:pt x="3316" y="840"/>
                      <a:pt x="376" y="11"/>
                    </a:cubicBezTo>
                    <a:cubicBezTo>
                      <a:pt x="353" y="4"/>
                      <a:pt x="330"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7"/>
              <p:cNvSpPr/>
              <p:nvPr/>
            </p:nvSpPr>
            <p:spPr>
              <a:xfrm>
                <a:off x="4281375" y="4432700"/>
                <a:ext cx="231000" cy="15925"/>
              </a:xfrm>
              <a:custGeom>
                <a:avLst/>
                <a:gdLst/>
                <a:ahLst/>
                <a:cxnLst/>
                <a:rect l="l" t="t" r="r" b="b"/>
                <a:pathLst>
                  <a:path w="9240" h="637" extrusionOk="0">
                    <a:moveTo>
                      <a:pt x="8970" y="1"/>
                    </a:moveTo>
                    <a:cubicBezTo>
                      <a:pt x="8963" y="1"/>
                      <a:pt x="8956" y="1"/>
                      <a:pt x="8949" y="1"/>
                    </a:cubicBezTo>
                    <a:cubicBezTo>
                      <a:pt x="6825" y="162"/>
                      <a:pt x="4699" y="186"/>
                      <a:pt x="2570" y="186"/>
                    </a:cubicBezTo>
                    <a:cubicBezTo>
                      <a:pt x="1811" y="186"/>
                      <a:pt x="1051" y="183"/>
                      <a:pt x="290" y="182"/>
                    </a:cubicBezTo>
                    <a:cubicBezTo>
                      <a:pt x="0" y="182"/>
                      <a:pt x="0" y="633"/>
                      <a:pt x="290" y="633"/>
                    </a:cubicBezTo>
                    <a:cubicBezTo>
                      <a:pt x="1050" y="634"/>
                      <a:pt x="1810" y="637"/>
                      <a:pt x="2570" y="637"/>
                    </a:cubicBezTo>
                    <a:cubicBezTo>
                      <a:pt x="4698" y="637"/>
                      <a:pt x="6825" y="613"/>
                      <a:pt x="8949" y="453"/>
                    </a:cubicBezTo>
                    <a:cubicBezTo>
                      <a:pt x="9230" y="431"/>
                      <a:pt x="9239" y="1"/>
                      <a:pt x="8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7"/>
              <p:cNvSpPr/>
              <p:nvPr/>
            </p:nvSpPr>
            <p:spPr>
              <a:xfrm>
                <a:off x="4158125" y="4468775"/>
                <a:ext cx="336200" cy="18050"/>
              </a:xfrm>
              <a:custGeom>
                <a:avLst/>
                <a:gdLst/>
                <a:ahLst/>
                <a:cxnLst/>
                <a:rect l="l" t="t" r="r" b="b"/>
                <a:pathLst>
                  <a:path w="13448" h="722" extrusionOk="0">
                    <a:moveTo>
                      <a:pt x="13181" y="0"/>
                    </a:moveTo>
                    <a:cubicBezTo>
                      <a:pt x="13173" y="0"/>
                      <a:pt x="13165" y="1"/>
                      <a:pt x="13157" y="1"/>
                    </a:cubicBezTo>
                    <a:cubicBezTo>
                      <a:pt x="11082" y="195"/>
                      <a:pt x="9005" y="271"/>
                      <a:pt x="6926" y="271"/>
                    </a:cubicBezTo>
                    <a:cubicBezTo>
                      <a:pt x="4715" y="271"/>
                      <a:pt x="2503" y="184"/>
                      <a:pt x="292" y="62"/>
                    </a:cubicBezTo>
                    <a:cubicBezTo>
                      <a:pt x="287" y="62"/>
                      <a:pt x="281" y="61"/>
                      <a:pt x="276" y="61"/>
                    </a:cubicBezTo>
                    <a:cubicBezTo>
                      <a:pt x="0" y="61"/>
                      <a:pt x="8" y="497"/>
                      <a:pt x="292" y="513"/>
                    </a:cubicBezTo>
                    <a:cubicBezTo>
                      <a:pt x="2503" y="636"/>
                      <a:pt x="4715" y="722"/>
                      <a:pt x="6926" y="722"/>
                    </a:cubicBezTo>
                    <a:cubicBezTo>
                      <a:pt x="9005" y="722"/>
                      <a:pt x="11082" y="646"/>
                      <a:pt x="13157" y="452"/>
                    </a:cubicBezTo>
                    <a:cubicBezTo>
                      <a:pt x="13437" y="426"/>
                      <a:pt x="13447" y="0"/>
                      <a:pt x="13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7"/>
              <p:cNvSpPr/>
              <p:nvPr/>
            </p:nvSpPr>
            <p:spPr>
              <a:xfrm>
                <a:off x="3945275" y="4458350"/>
                <a:ext cx="141750" cy="18775"/>
              </a:xfrm>
              <a:custGeom>
                <a:avLst/>
                <a:gdLst/>
                <a:ahLst/>
                <a:cxnLst/>
                <a:rect l="l" t="t" r="r" b="b"/>
                <a:pathLst>
                  <a:path w="5670" h="751" extrusionOk="0">
                    <a:moveTo>
                      <a:pt x="339" y="1"/>
                    </a:moveTo>
                    <a:cubicBezTo>
                      <a:pt x="91" y="1"/>
                      <a:pt x="0" y="387"/>
                      <a:pt x="268" y="440"/>
                    </a:cubicBezTo>
                    <a:cubicBezTo>
                      <a:pt x="1697" y="720"/>
                      <a:pt x="3134" y="750"/>
                      <a:pt x="4580" y="750"/>
                    </a:cubicBezTo>
                    <a:cubicBezTo>
                      <a:pt x="4845" y="750"/>
                      <a:pt x="5112" y="749"/>
                      <a:pt x="5378" y="748"/>
                    </a:cubicBezTo>
                    <a:cubicBezTo>
                      <a:pt x="5669" y="748"/>
                      <a:pt x="5670" y="299"/>
                      <a:pt x="5379" y="299"/>
                    </a:cubicBezTo>
                    <a:cubicBezTo>
                      <a:pt x="5379" y="299"/>
                      <a:pt x="5378" y="299"/>
                      <a:pt x="5378" y="299"/>
                    </a:cubicBezTo>
                    <a:cubicBezTo>
                      <a:pt x="5087" y="299"/>
                      <a:pt x="4796" y="300"/>
                      <a:pt x="4505" y="300"/>
                    </a:cubicBezTo>
                    <a:cubicBezTo>
                      <a:pt x="3126" y="300"/>
                      <a:pt x="1753" y="273"/>
                      <a:pt x="388" y="6"/>
                    </a:cubicBezTo>
                    <a:cubicBezTo>
                      <a:pt x="371" y="2"/>
                      <a:pt x="354"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7"/>
              <p:cNvSpPr/>
              <p:nvPr/>
            </p:nvSpPr>
            <p:spPr>
              <a:xfrm>
                <a:off x="3982825" y="4509450"/>
                <a:ext cx="326625" cy="30775"/>
              </a:xfrm>
              <a:custGeom>
                <a:avLst/>
                <a:gdLst/>
                <a:ahLst/>
                <a:cxnLst/>
                <a:rect l="l" t="t" r="r" b="b"/>
                <a:pathLst>
                  <a:path w="13065" h="1231" extrusionOk="0">
                    <a:moveTo>
                      <a:pt x="340" y="1"/>
                    </a:moveTo>
                    <a:cubicBezTo>
                      <a:pt x="93" y="1"/>
                      <a:pt x="0" y="389"/>
                      <a:pt x="268" y="440"/>
                    </a:cubicBezTo>
                    <a:lnTo>
                      <a:pt x="269" y="440"/>
                    </a:lnTo>
                    <a:cubicBezTo>
                      <a:pt x="4136" y="1189"/>
                      <a:pt x="8051" y="1230"/>
                      <a:pt x="11975" y="1230"/>
                    </a:cubicBezTo>
                    <a:cubicBezTo>
                      <a:pt x="12241" y="1230"/>
                      <a:pt x="12508" y="1230"/>
                      <a:pt x="12774" y="1230"/>
                    </a:cubicBezTo>
                    <a:cubicBezTo>
                      <a:pt x="13065" y="1230"/>
                      <a:pt x="13065" y="780"/>
                      <a:pt x="12774" y="780"/>
                    </a:cubicBezTo>
                    <a:cubicBezTo>
                      <a:pt x="12512" y="780"/>
                      <a:pt x="12250" y="780"/>
                      <a:pt x="11988" y="780"/>
                    </a:cubicBezTo>
                    <a:cubicBezTo>
                      <a:pt x="8101" y="780"/>
                      <a:pt x="4223" y="748"/>
                      <a:pt x="389" y="6"/>
                    </a:cubicBezTo>
                    <a:cubicBezTo>
                      <a:pt x="372" y="2"/>
                      <a:pt x="356"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a:off x="4147600" y="4552975"/>
                <a:ext cx="277600" cy="18800"/>
              </a:xfrm>
              <a:custGeom>
                <a:avLst/>
                <a:gdLst/>
                <a:ahLst/>
                <a:cxnLst/>
                <a:rect l="l" t="t" r="r" b="b"/>
                <a:pathLst>
                  <a:path w="11104" h="752" extrusionOk="0">
                    <a:moveTo>
                      <a:pt x="10815" y="1"/>
                    </a:moveTo>
                    <a:cubicBezTo>
                      <a:pt x="10814" y="1"/>
                      <a:pt x="10814" y="1"/>
                      <a:pt x="10813" y="1"/>
                    </a:cubicBezTo>
                    <a:cubicBezTo>
                      <a:pt x="7304" y="20"/>
                      <a:pt x="3801" y="283"/>
                      <a:pt x="292" y="300"/>
                    </a:cubicBezTo>
                    <a:cubicBezTo>
                      <a:pt x="2" y="302"/>
                      <a:pt x="0" y="752"/>
                      <a:pt x="291" y="752"/>
                    </a:cubicBezTo>
                    <a:cubicBezTo>
                      <a:pt x="291" y="752"/>
                      <a:pt x="292" y="752"/>
                      <a:pt x="292" y="752"/>
                    </a:cubicBezTo>
                    <a:cubicBezTo>
                      <a:pt x="3801" y="732"/>
                      <a:pt x="7304" y="471"/>
                      <a:pt x="10813" y="452"/>
                    </a:cubicBezTo>
                    <a:cubicBezTo>
                      <a:pt x="11103" y="450"/>
                      <a:pt x="11104" y="1"/>
                      <a:pt x="10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27"/>
            <p:cNvGrpSpPr/>
            <p:nvPr/>
          </p:nvGrpSpPr>
          <p:grpSpPr>
            <a:xfrm>
              <a:off x="5725260" y="1074230"/>
              <a:ext cx="1041709" cy="1035802"/>
              <a:chOff x="5751925" y="1549750"/>
              <a:chExt cx="1027225" cy="1021400"/>
            </a:xfrm>
          </p:grpSpPr>
          <p:sp>
            <p:nvSpPr>
              <p:cNvPr id="267" name="Google Shape;267;p27"/>
              <p:cNvSpPr/>
              <p:nvPr/>
            </p:nvSpPr>
            <p:spPr>
              <a:xfrm>
                <a:off x="6420175" y="2220200"/>
                <a:ext cx="211150" cy="205850"/>
              </a:xfrm>
              <a:custGeom>
                <a:avLst/>
                <a:gdLst/>
                <a:ahLst/>
                <a:cxnLst/>
                <a:rect l="l" t="t" r="r" b="b"/>
                <a:pathLst>
                  <a:path w="8446" h="8234" extrusionOk="0">
                    <a:moveTo>
                      <a:pt x="508" y="0"/>
                    </a:moveTo>
                    <a:cubicBezTo>
                      <a:pt x="243" y="0"/>
                      <a:pt x="1" y="362"/>
                      <a:pt x="236" y="627"/>
                    </a:cubicBezTo>
                    <a:cubicBezTo>
                      <a:pt x="2588" y="3270"/>
                      <a:pt x="5521" y="5317"/>
                      <a:pt x="7719" y="8108"/>
                    </a:cubicBezTo>
                    <a:cubicBezTo>
                      <a:pt x="7789" y="8197"/>
                      <a:pt x="7871" y="8234"/>
                      <a:pt x="7953" y="8234"/>
                    </a:cubicBezTo>
                    <a:cubicBezTo>
                      <a:pt x="8206" y="8234"/>
                      <a:pt x="8445" y="7872"/>
                      <a:pt x="8230" y="7599"/>
                    </a:cubicBezTo>
                    <a:cubicBezTo>
                      <a:pt x="6031" y="4808"/>
                      <a:pt x="3099" y="2760"/>
                      <a:pt x="747" y="116"/>
                    </a:cubicBezTo>
                    <a:cubicBezTo>
                      <a:pt x="674" y="34"/>
                      <a:pt x="590"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a:off x="6089350" y="1885450"/>
                <a:ext cx="352825" cy="351750"/>
              </a:xfrm>
              <a:custGeom>
                <a:avLst/>
                <a:gdLst/>
                <a:ahLst/>
                <a:cxnLst/>
                <a:rect l="l" t="t" r="r" b="b"/>
                <a:pathLst>
                  <a:path w="14113" h="14070" extrusionOk="0">
                    <a:moveTo>
                      <a:pt x="7149" y="723"/>
                    </a:moveTo>
                    <a:cubicBezTo>
                      <a:pt x="10614" y="723"/>
                      <a:pt x="13097" y="3294"/>
                      <a:pt x="13354" y="6770"/>
                    </a:cubicBezTo>
                    <a:cubicBezTo>
                      <a:pt x="13639" y="10654"/>
                      <a:pt x="10541" y="13328"/>
                      <a:pt x="6847" y="13328"/>
                    </a:cubicBezTo>
                    <a:cubicBezTo>
                      <a:pt x="6759" y="13328"/>
                      <a:pt x="6670" y="13326"/>
                      <a:pt x="6581" y="13323"/>
                    </a:cubicBezTo>
                    <a:cubicBezTo>
                      <a:pt x="3209" y="13206"/>
                      <a:pt x="997" y="10114"/>
                      <a:pt x="752" y="6982"/>
                    </a:cubicBezTo>
                    <a:cubicBezTo>
                      <a:pt x="463" y="3303"/>
                      <a:pt x="3130" y="805"/>
                      <a:pt x="6689" y="736"/>
                    </a:cubicBezTo>
                    <a:lnTo>
                      <a:pt x="6689" y="736"/>
                    </a:lnTo>
                    <a:cubicBezTo>
                      <a:pt x="6692" y="737"/>
                      <a:pt x="6696" y="737"/>
                      <a:pt x="6699" y="737"/>
                    </a:cubicBezTo>
                    <a:cubicBezTo>
                      <a:pt x="6708" y="737"/>
                      <a:pt x="6716" y="736"/>
                      <a:pt x="6725" y="736"/>
                    </a:cubicBezTo>
                    <a:lnTo>
                      <a:pt x="6725" y="736"/>
                    </a:lnTo>
                    <a:cubicBezTo>
                      <a:pt x="6725" y="736"/>
                      <a:pt x="6725" y="736"/>
                      <a:pt x="6725" y="736"/>
                    </a:cubicBezTo>
                    <a:cubicBezTo>
                      <a:pt x="6737" y="736"/>
                      <a:pt x="6750" y="735"/>
                      <a:pt x="6761" y="734"/>
                    </a:cubicBezTo>
                    <a:lnTo>
                      <a:pt x="6761" y="734"/>
                    </a:lnTo>
                    <a:cubicBezTo>
                      <a:pt x="6892" y="727"/>
                      <a:pt x="7021" y="723"/>
                      <a:pt x="7149" y="723"/>
                    </a:cubicBezTo>
                    <a:close/>
                    <a:moveTo>
                      <a:pt x="7158" y="1"/>
                    </a:moveTo>
                    <a:cubicBezTo>
                      <a:pt x="7015" y="1"/>
                      <a:pt x="6870" y="5"/>
                      <a:pt x="6725" y="14"/>
                    </a:cubicBezTo>
                    <a:lnTo>
                      <a:pt x="6724" y="14"/>
                    </a:lnTo>
                    <a:cubicBezTo>
                      <a:pt x="2783" y="71"/>
                      <a:pt x="0" y="2707"/>
                      <a:pt x="18" y="6696"/>
                    </a:cubicBezTo>
                    <a:cubicBezTo>
                      <a:pt x="34" y="10468"/>
                      <a:pt x="2799" y="13731"/>
                      <a:pt x="6581" y="14044"/>
                    </a:cubicBezTo>
                    <a:cubicBezTo>
                      <a:pt x="6789" y="14061"/>
                      <a:pt x="6994" y="14070"/>
                      <a:pt x="7197" y="14070"/>
                    </a:cubicBezTo>
                    <a:cubicBezTo>
                      <a:pt x="11090" y="14070"/>
                      <a:pt x="14057" y="10962"/>
                      <a:pt x="14084" y="7072"/>
                    </a:cubicBezTo>
                    <a:cubicBezTo>
                      <a:pt x="14112" y="3100"/>
                      <a:pt x="11037" y="1"/>
                      <a:pt x="7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7"/>
              <p:cNvSpPr/>
              <p:nvPr/>
            </p:nvSpPr>
            <p:spPr>
              <a:xfrm>
                <a:off x="6250275" y="1549750"/>
                <a:ext cx="32875" cy="281875"/>
              </a:xfrm>
              <a:custGeom>
                <a:avLst/>
                <a:gdLst/>
                <a:ahLst/>
                <a:cxnLst/>
                <a:rect l="l" t="t" r="r" b="b"/>
                <a:pathLst>
                  <a:path w="1315" h="11275" extrusionOk="0">
                    <a:moveTo>
                      <a:pt x="573" y="1"/>
                    </a:moveTo>
                    <a:cubicBezTo>
                      <a:pt x="392" y="1"/>
                      <a:pt x="205" y="117"/>
                      <a:pt x="192" y="349"/>
                    </a:cubicBezTo>
                    <a:cubicBezTo>
                      <a:pt x="1" y="3883"/>
                      <a:pt x="592" y="7400"/>
                      <a:pt x="192" y="10930"/>
                    </a:cubicBezTo>
                    <a:cubicBezTo>
                      <a:pt x="166" y="11160"/>
                      <a:pt x="332" y="11275"/>
                      <a:pt x="512" y="11275"/>
                    </a:cubicBezTo>
                    <a:cubicBezTo>
                      <a:pt x="693" y="11275"/>
                      <a:pt x="888" y="11159"/>
                      <a:pt x="914" y="10930"/>
                    </a:cubicBezTo>
                    <a:cubicBezTo>
                      <a:pt x="1314" y="7400"/>
                      <a:pt x="723" y="3883"/>
                      <a:pt x="914" y="349"/>
                    </a:cubicBezTo>
                    <a:cubicBezTo>
                      <a:pt x="926" y="117"/>
                      <a:pt x="753"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a:off x="6250275" y="2289275"/>
                <a:ext cx="32875" cy="281875"/>
              </a:xfrm>
              <a:custGeom>
                <a:avLst/>
                <a:gdLst/>
                <a:ahLst/>
                <a:cxnLst/>
                <a:rect l="l" t="t" r="r" b="b"/>
                <a:pathLst>
                  <a:path w="1315" h="11275" extrusionOk="0">
                    <a:moveTo>
                      <a:pt x="572" y="1"/>
                    </a:moveTo>
                    <a:cubicBezTo>
                      <a:pt x="392" y="1"/>
                      <a:pt x="205" y="117"/>
                      <a:pt x="192" y="348"/>
                    </a:cubicBezTo>
                    <a:cubicBezTo>
                      <a:pt x="1" y="3882"/>
                      <a:pt x="592" y="7400"/>
                      <a:pt x="192" y="10930"/>
                    </a:cubicBezTo>
                    <a:cubicBezTo>
                      <a:pt x="166" y="11160"/>
                      <a:pt x="332" y="11274"/>
                      <a:pt x="512" y="11274"/>
                    </a:cubicBezTo>
                    <a:cubicBezTo>
                      <a:pt x="693" y="11274"/>
                      <a:pt x="888" y="11159"/>
                      <a:pt x="914" y="10930"/>
                    </a:cubicBezTo>
                    <a:cubicBezTo>
                      <a:pt x="1314" y="7400"/>
                      <a:pt x="723" y="3882"/>
                      <a:pt x="914" y="348"/>
                    </a:cubicBezTo>
                    <a:cubicBezTo>
                      <a:pt x="926" y="116"/>
                      <a:pt x="753"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7"/>
              <p:cNvSpPr/>
              <p:nvPr/>
            </p:nvSpPr>
            <p:spPr>
              <a:xfrm>
                <a:off x="5751925" y="2049400"/>
                <a:ext cx="287725" cy="22600"/>
              </a:xfrm>
              <a:custGeom>
                <a:avLst/>
                <a:gdLst/>
                <a:ahLst/>
                <a:cxnLst/>
                <a:rect l="l" t="t" r="r" b="b"/>
                <a:pathLst>
                  <a:path w="11509" h="904" extrusionOk="0">
                    <a:moveTo>
                      <a:pt x="8253" y="0"/>
                    </a:moveTo>
                    <a:cubicBezTo>
                      <a:pt x="6176" y="0"/>
                      <a:pt x="4100" y="181"/>
                      <a:pt x="2021" y="181"/>
                    </a:cubicBezTo>
                    <a:cubicBezTo>
                      <a:pt x="1503" y="181"/>
                      <a:pt x="985" y="170"/>
                      <a:pt x="467" y="142"/>
                    </a:cubicBezTo>
                    <a:cubicBezTo>
                      <a:pt x="459" y="142"/>
                      <a:pt x="451" y="142"/>
                      <a:pt x="443" y="142"/>
                    </a:cubicBezTo>
                    <a:cubicBezTo>
                      <a:pt x="1" y="142"/>
                      <a:pt x="11" y="840"/>
                      <a:pt x="467" y="864"/>
                    </a:cubicBezTo>
                    <a:cubicBezTo>
                      <a:pt x="985" y="892"/>
                      <a:pt x="1503" y="904"/>
                      <a:pt x="2021" y="904"/>
                    </a:cubicBezTo>
                    <a:cubicBezTo>
                      <a:pt x="4100" y="904"/>
                      <a:pt x="6176" y="723"/>
                      <a:pt x="8253" y="723"/>
                    </a:cubicBezTo>
                    <a:cubicBezTo>
                      <a:pt x="9184" y="723"/>
                      <a:pt x="10115" y="759"/>
                      <a:pt x="11047" y="864"/>
                    </a:cubicBezTo>
                    <a:cubicBezTo>
                      <a:pt x="11063" y="866"/>
                      <a:pt x="11079" y="867"/>
                      <a:pt x="11094" y="867"/>
                    </a:cubicBezTo>
                    <a:cubicBezTo>
                      <a:pt x="11508" y="867"/>
                      <a:pt x="11488" y="193"/>
                      <a:pt x="11047" y="142"/>
                    </a:cubicBezTo>
                    <a:cubicBezTo>
                      <a:pt x="10115" y="37"/>
                      <a:pt x="9184" y="0"/>
                      <a:pt x="8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6491475" y="2049400"/>
                <a:ext cx="287675" cy="22600"/>
              </a:xfrm>
              <a:custGeom>
                <a:avLst/>
                <a:gdLst/>
                <a:ahLst/>
                <a:cxnLst/>
                <a:rect l="l" t="t" r="r" b="b"/>
                <a:pathLst>
                  <a:path w="11507" h="904" extrusionOk="0">
                    <a:moveTo>
                      <a:pt x="8252" y="0"/>
                    </a:moveTo>
                    <a:cubicBezTo>
                      <a:pt x="6174" y="0"/>
                      <a:pt x="4099" y="181"/>
                      <a:pt x="2019" y="181"/>
                    </a:cubicBezTo>
                    <a:cubicBezTo>
                      <a:pt x="1501" y="181"/>
                      <a:pt x="983" y="170"/>
                      <a:pt x="464" y="142"/>
                    </a:cubicBezTo>
                    <a:cubicBezTo>
                      <a:pt x="456" y="142"/>
                      <a:pt x="449" y="142"/>
                      <a:pt x="441" y="142"/>
                    </a:cubicBezTo>
                    <a:cubicBezTo>
                      <a:pt x="1" y="142"/>
                      <a:pt x="10" y="840"/>
                      <a:pt x="464" y="864"/>
                    </a:cubicBezTo>
                    <a:cubicBezTo>
                      <a:pt x="983" y="892"/>
                      <a:pt x="1501" y="904"/>
                      <a:pt x="2019" y="904"/>
                    </a:cubicBezTo>
                    <a:cubicBezTo>
                      <a:pt x="4099" y="904"/>
                      <a:pt x="6174" y="723"/>
                      <a:pt x="8252" y="723"/>
                    </a:cubicBezTo>
                    <a:cubicBezTo>
                      <a:pt x="9183" y="723"/>
                      <a:pt x="10114" y="759"/>
                      <a:pt x="11046" y="864"/>
                    </a:cubicBezTo>
                    <a:cubicBezTo>
                      <a:pt x="11062" y="866"/>
                      <a:pt x="11078" y="867"/>
                      <a:pt x="11093" y="867"/>
                    </a:cubicBezTo>
                    <a:cubicBezTo>
                      <a:pt x="11506" y="867"/>
                      <a:pt x="11487" y="193"/>
                      <a:pt x="11046" y="142"/>
                    </a:cubicBezTo>
                    <a:cubicBezTo>
                      <a:pt x="10114" y="37"/>
                      <a:pt x="9183" y="0"/>
                      <a:pt x="82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7"/>
              <p:cNvSpPr/>
              <p:nvPr/>
            </p:nvSpPr>
            <p:spPr>
              <a:xfrm>
                <a:off x="5897275" y="1697275"/>
                <a:ext cx="211125" cy="205875"/>
              </a:xfrm>
              <a:custGeom>
                <a:avLst/>
                <a:gdLst/>
                <a:ahLst/>
                <a:cxnLst/>
                <a:rect l="l" t="t" r="r" b="b"/>
                <a:pathLst>
                  <a:path w="8445" h="8235" extrusionOk="0">
                    <a:moveTo>
                      <a:pt x="508" y="1"/>
                    </a:moveTo>
                    <a:cubicBezTo>
                      <a:pt x="242" y="1"/>
                      <a:pt x="0" y="362"/>
                      <a:pt x="236" y="627"/>
                    </a:cubicBezTo>
                    <a:cubicBezTo>
                      <a:pt x="2588" y="3271"/>
                      <a:pt x="5521" y="5319"/>
                      <a:pt x="7719" y="8109"/>
                    </a:cubicBezTo>
                    <a:cubicBezTo>
                      <a:pt x="7788" y="8197"/>
                      <a:pt x="7871" y="8234"/>
                      <a:pt x="7952" y="8234"/>
                    </a:cubicBezTo>
                    <a:cubicBezTo>
                      <a:pt x="8206" y="8234"/>
                      <a:pt x="8445" y="7873"/>
                      <a:pt x="8229" y="7600"/>
                    </a:cubicBezTo>
                    <a:cubicBezTo>
                      <a:pt x="6030" y="4809"/>
                      <a:pt x="3098" y="2761"/>
                      <a:pt x="746" y="117"/>
                    </a:cubicBezTo>
                    <a:cubicBezTo>
                      <a:pt x="673" y="35"/>
                      <a:pt x="589" y="1"/>
                      <a:pt x="5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7"/>
              <p:cNvSpPr/>
              <p:nvPr/>
            </p:nvSpPr>
            <p:spPr>
              <a:xfrm>
                <a:off x="5898475" y="2221000"/>
                <a:ext cx="213875" cy="204300"/>
              </a:xfrm>
              <a:custGeom>
                <a:avLst/>
                <a:gdLst/>
                <a:ahLst/>
                <a:cxnLst/>
                <a:rect l="l" t="t" r="r" b="b"/>
                <a:pathLst>
                  <a:path w="8555" h="8172" extrusionOk="0">
                    <a:moveTo>
                      <a:pt x="7989" y="0"/>
                    </a:moveTo>
                    <a:cubicBezTo>
                      <a:pt x="7911" y="0"/>
                      <a:pt x="7829" y="25"/>
                      <a:pt x="7755" y="84"/>
                    </a:cubicBezTo>
                    <a:cubicBezTo>
                      <a:pt x="4964" y="2282"/>
                      <a:pt x="2917" y="5215"/>
                      <a:pt x="273" y="7566"/>
                    </a:cubicBezTo>
                    <a:cubicBezTo>
                      <a:pt x="0" y="7808"/>
                      <a:pt x="254" y="8172"/>
                      <a:pt x="544" y="8172"/>
                    </a:cubicBezTo>
                    <a:cubicBezTo>
                      <a:pt x="624" y="8172"/>
                      <a:pt x="708" y="8143"/>
                      <a:pt x="784" y="8076"/>
                    </a:cubicBezTo>
                    <a:cubicBezTo>
                      <a:pt x="3427" y="5725"/>
                      <a:pt x="5474" y="2793"/>
                      <a:pt x="8265" y="595"/>
                    </a:cubicBezTo>
                    <a:cubicBezTo>
                      <a:pt x="8554" y="367"/>
                      <a:pt x="8291" y="0"/>
                      <a:pt x="7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7"/>
              <p:cNvSpPr/>
              <p:nvPr/>
            </p:nvSpPr>
            <p:spPr>
              <a:xfrm>
                <a:off x="6421400" y="1698075"/>
                <a:ext cx="213875" cy="204325"/>
              </a:xfrm>
              <a:custGeom>
                <a:avLst/>
                <a:gdLst/>
                <a:ahLst/>
                <a:cxnLst/>
                <a:rect l="l" t="t" r="r" b="b"/>
                <a:pathLst>
                  <a:path w="8555" h="8173" extrusionOk="0">
                    <a:moveTo>
                      <a:pt x="7989" y="1"/>
                    </a:moveTo>
                    <a:cubicBezTo>
                      <a:pt x="7911" y="1"/>
                      <a:pt x="7829" y="26"/>
                      <a:pt x="7754" y="85"/>
                    </a:cubicBezTo>
                    <a:cubicBezTo>
                      <a:pt x="4963" y="2283"/>
                      <a:pt x="2916" y="5216"/>
                      <a:pt x="273" y="7566"/>
                    </a:cubicBezTo>
                    <a:cubicBezTo>
                      <a:pt x="1" y="7808"/>
                      <a:pt x="254" y="8172"/>
                      <a:pt x="543" y="8172"/>
                    </a:cubicBezTo>
                    <a:cubicBezTo>
                      <a:pt x="624" y="8172"/>
                      <a:pt x="707" y="8144"/>
                      <a:pt x="783" y="8077"/>
                    </a:cubicBezTo>
                    <a:cubicBezTo>
                      <a:pt x="3427" y="5726"/>
                      <a:pt x="5474" y="2793"/>
                      <a:pt x="8264" y="595"/>
                    </a:cubicBezTo>
                    <a:cubicBezTo>
                      <a:pt x="8555" y="367"/>
                      <a:pt x="8291" y="1"/>
                      <a:pt x="7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7"/>
              <p:cNvSpPr/>
              <p:nvPr/>
            </p:nvSpPr>
            <p:spPr>
              <a:xfrm>
                <a:off x="6343575" y="1721600"/>
                <a:ext cx="68850" cy="127875"/>
              </a:xfrm>
              <a:custGeom>
                <a:avLst/>
                <a:gdLst/>
                <a:ahLst/>
                <a:cxnLst/>
                <a:rect l="l" t="t" r="r" b="b"/>
                <a:pathLst>
                  <a:path w="2754" h="5115" extrusionOk="0">
                    <a:moveTo>
                      <a:pt x="2315" y="1"/>
                    </a:moveTo>
                    <a:cubicBezTo>
                      <a:pt x="2169" y="1"/>
                      <a:pt x="2019" y="73"/>
                      <a:pt x="1950" y="240"/>
                    </a:cubicBezTo>
                    <a:lnTo>
                      <a:pt x="109" y="4683"/>
                    </a:lnTo>
                    <a:cubicBezTo>
                      <a:pt x="1" y="4944"/>
                      <a:pt x="214" y="5114"/>
                      <a:pt x="438" y="5114"/>
                    </a:cubicBezTo>
                    <a:cubicBezTo>
                      <a:pt x="584" y="5114"/>
                      <a:pt x="735" y="5042"/>
                      <a:pt x="804" y="4874"/>
                    </a:cubicBezTo>
                    <a:lnTo>
                      <a:pt x="804" y="4876"/>
                    </a:lnTo>
                    <a:lnTo>
                      <a:pt x="2646" y="431"/>
                    </a:lnTo>
                    <a:cubicBezTo>
                      <a:pt x="2753" y="171"/>
                      <a:pt x="2540" y="1"/>
                      <a:pt x="2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6115800" y="2271525"/>
                <a:ext cx="68800" cy="127875"/>
              </a:xfrm>
              <a:custGeom>
                <a:avLst/>
                <a:gdLst/>
                <a:ahLst/>
                <a:cxnLst/>
                <a:rect l="l" t="t" r="r" b="b"/>
                <a:pathLst>
                  <a:path w="2752" h="5115" extrusionOk="0">
                    <a:moveTo>
                      <a:pt x="2314" y="0"/>
                    </a:moveTo>
                    <a:cubicBezTo>
                      <a:pt x="2168" y="0"/>
                      <a:pt x="2018" y="72"/>
                      <a:pt x="1949" y="239"/>
                    </a:cubicBezTo>
                    <a:cubicBezTo>
                      <a:pt x="1335" y="1721"/>
                      <a:pt x="722" y="3201"/>
                      <a:pt x="109" y="4682"/>
                    </a:cubicBezTo>
                    <a:cubicBezTo>
                      <a:pt x="1" y="4943"/>
                      <a:pt x="215" y="5114"/>
                      <a:pt x="440" y="5114"/>
                    </a:cubicBezTo>
                    <a:cubicBezTo>
                      <a:pt x="585" y="5114"/>
                      <a:pt x="736" y="5042"/>
                      <a:pt x="805" y="4875"/>
                    </a:cubicBezTo>
                    <a:cubicBezTo>
                      <a:pt x="1418" y="3394"/>
                      <a:pt x="2032" y="1912"/>
                      <a:pt x="2644" y="431"/>
                    </a:cubicBezTo>
                    <a:cubicBezTo>
                      <a:pt x="2752" y="171"/>
                      <a:pt x="2538" y="0"/>
                      <a:pt x="2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7"/>
              <p:cNvSpPr/>
              <p:nvPr/>
            </p:nvSpPr>
            <p:spPr>
              <a:xfrm>
                <a:off x="6115825" y="1721600"/>
                <a:ext cx="68800" cy="127875"/>
              </a:xfrm>
              <a:custGeom>
                <a:avLst/>
                <a:gdLst/>
                <a:ahLst/>
                <a:cxnLst/>
                <a:rect l="l" t="t" r="r" b="b"/>
                <a:pathLst>
                  <a:path w="2752" h="5115" extrusionOk="0">
                    <a:moveTo>
                      <a:pt x="438" y="0"/>
                    </a:moveTo>
                    <a:cubicBezTo>
                      <a:pt x="214" y="0"/>
                      <a:pt x="1" y="171"/>
                      <a:pt x="109" y="431"/>
                    </a:cubicBezTo>
                    <a:cubicBezTo>
                      <a:pt x="722" y="1913"/>
                      <a:pt x="1334" y="3394"/>
                      <a:pt x="1948" y="4874"/>
                    </a:cubicBezTo>
                    <a:cubicBezTo>
                      <a:pt x="2017" y="5042"/>
                      <a:pt x="2168" y="5114"/>
                      <a:pt x="2314" y="5114"/>
                    </a:cubicBezTo>
                    <a:cubicBezTo>
                      <a:pt x="2538" y="5114"/>
                      <a:pt x="2751" y="4944"/>
                      <a:pt x="2644" y="4683"/>
                    </a:cubicBezTo>
                    <a:cubicBezTo>
                      <a:pt x="2031" y="3202"/>
                      <a:pt x="1417" y="1720"/>
                      <a:pt x="804" y="240"/>
                    </a:cubicBezTo>
                    <a:cubicBezTo>
                      <a:pt x="735" y="73"/>
                      <a:pt x="584" y="0"/>
                      <a:pt x="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7"/>
              <p:cNvSpPr/>
              <p:nvPr/>
            </p:nvSpPr>
            <p:spPr>
              <a:xfrm>
                <a:off x="6343600" y="2271525"/>
                <a:ext cx="68800" cy="127875"/>
              </a:xfrm>
              <a:custGeom>
                <a:avLst/>
                <a:gdLst/>
                <a:ahLst/>
                <a:cxnLst/>
                <a:rect l="l" t="t" r="r" b="b"/>
                <a:pathLst>
                  <a:path w="2752" h="5115" extrusionOk="0">
                    <a:moveTo>
                      <a:pt x="438" y="0"/>
                    </a:moveTo>
                    <a:cubicBezTo>
                      <a:pt x="214" y="0"/>
                      <a:pt x="1" y="171"/>
                      <a:pt x="108" y="431"/>
                    </a:cubicBezTo>
                    <a:cubicBezTo>
                      <a:pt x="722" y="1912"/>
                      <a:pt x="1335" y="3394"/>
                      <a:pt x="1949" y="4875"/>
                    </a:cubicBezTo>
                    <a:cubicBezTo>
                      <a:pt x="2017" y="5042"/>
                      <a:pt x="2168" y="5114"/>
                      <a:pt x="2313" y="5114"/>
                    </a:cubicBezTo>
                    <a:cubicBezTo>
                      <a:pt x="2538" y="5114"/>
                      <a:pt x="2752" y="4943"/>
                      <a:pt x="2643" y="4682"/>
                    </a:cubicBezTo>
                    <a:cubicBezTo>
                      <a:pt x="2030" y="3202"/>
                      <a:pt x="1416" y="1721"/>
                      <a:pt x="804" y="239"/>
                    </a:cubicBezTo>
                    <a:cubicBezTo>
                      <a:pt x="735" y="72"/>
                      <a:pt x="584" y="0"/>
                      <a:pt x="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7"/>
              <p:cNvSpPr/>
              <p:nvPr/>
            </p:nvSpPr>
            <p:spPr>
              <a:xfrm>
                <a:off x="5921775" y="1914150"/>
                <a:ext cx="134750" cy="64875"/>
              </a:xfrm>
              <a:custGeom>
                <a:avLst/>
                <a:gdLst/>
                <a:ahLst/>
                <a:cxnLst/>
                <a:rect l="l" t="t" r="r" b="b"/>
                <a:pathLst>
                  <a:path w="5390" h="2595" extrusionOk="0">
                    <a:moveTo>
                      <a:pt x="436" y="1"/>
                    </a:moveTo>
                    <a:cubicBezTo>
                      <a:pt x="105" y="1"/>
                      <a:pt x="0" y="570"/>
                      <a:pt x="377" y="725"/>
                    </a:cubicBezTo>
                    <a:cubicBezTo>
                      <a:pt x="1858" y="1339"/>
                      <a:pt x="3340" y="1952"/>
                      <a:pt x="4821" y="2566"/>
                    </a:cubicBezTo>
                    <a:cubicBezTo>
                      <a:pt x="4869" y="2586"/>
                      <a:pt x="4914" y="2594"/>
                      <a:pt x="4955" y="2594"/>
                    </a:cubicBezTo>
                    <a:cubicBezTo>
                      <a:pt x="5285" y="2594"/>
                      <a:pt x="5389" y="2025"/>
                      <a:pt x="5014" y="1870"/>
                    </a:cubicBezTo>
                    <a:lnTo>
                      <a:pt x="570" y="29"/>
                    </a:lnTo>
                    <a:cubicBezTo>
                      <a:pt x="522" y="10"/>
                      <a:pt x="47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7"/>
              <p:cNvSpPr/>
              <p:nvPr/>
            </p:nvSpPr>
            <p:spPr>
              <a:xfrm>
                <a:off x="6471725" y="2141975"/>
                <a:ext cx="134700" cy="64875"/>
              </a:xfrm>
              <a:custGeom>
                <a:avLst/>
                <a:gdLst/>
                <a:ahLst/>
                <a:cxnLst/>
                <a:rect l="l" t="t" r="r" b="b"/>
                <a:pathLst>
                  <a:path w="5388" h="2595" extrusionOk="0">
                    <a:moveTo>
                      <a:pt x="433" y="0"/>
                    </a:moveTo>
                    <a:cubicBezTo>
                      <a:pt x="104" y="0"/>
                      <a:pt x="0" y="569"/>
                      <a:pt x="375" y="724"/>
                    </a:cubicBezTo>
                    <a:lnTo>
                      <a:pt x="4820" y="2566"/>
                    </a:lnTo>
                    <a:cubicBezTo>
                      <a:pt x="4867" y="2586"/>
                      <a:pt x="4912" y="2594"/>
                      <a:pt x="4953" y="2594"/>
                    </a:cubicBezTo>
                    <a:cubicBezTo>
                      <a:pt x="5282" y="2594"/>
                      <a:pt x="5387" y="2025"/>
                      <a:pt x="5011" y="1870"/>
                    </a:cubicBezTo>
                    <a:lnTo>
                      <a:pt x="5011" y="1868"/>
                    </a:lnTo>
                    <a:lnTo>
                      <a:pt x="568" y="29"/>
                    </a:lnTo>
                    <a:cubicBezTo>
                      <a:pt x="520" y="9"/>
                      <a:pt x="475" y="0"/>
                      <a:pt x="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7"/>
              <p:cNvSpPr/>
              <p:nvPr/>
            </p:nvSpPr>
            <p:spPr>
              <a:xfrm>
                <a:off x="6471725" y="1914200"/>
                <a:ext cx="134700" cy="64825"/>
              </a:xfrm>
              <a:custGeom>
                <a:avLst/>
                <a:gdLst/>
                <a:ahLst/>
                <a:cxnLst/>
                <a:rect l="l" t="t" r="r" b="b"/>
                <a:pathLst>
                  <a:path w="5388" h="2593" extrusionOk="0">
                    <a:moveTo>
                      <a:pt x="4953" y="0"/>
                    </a:moveTo>
                    <a:cubicBezTo>
                      <a:pt x="4912" y="0"/>
                      <a:pt x="4867" y="9"/>
                      <a:pt x="4820" y="29"/>
                    </a:cubicBezTo>
                    <a:lnTo>
                      <a:pt x="375" y="1869"/>
                    </a:lnTo>
                    <a:cubicBezTo>
                      <a:pt x="0" y="2024"/>
                      <a:pt x="104" y="2593"/>
                      <a:pt x="433" y="2593"/>
                    </a:cubicBezTo>
                    <a:cubicBezTo>
                      <a:pt x="475" y="2593"/>
                      <a:pt x="520" y="2584"/>
                      <a:pt x="568" y="2564"/>
                    </a:cubicBezTo>
                    <a:lnTo>
                      <a:pt x="5011" y="725"/>
                    </a:lnTo>
                    <a:cubicBezTo>
                      <a:pt x="5387" y="568"/>
                      <a:pt x="5283" y="0"/>
                      <a:pt x="4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7"/>
              <p:cNvSpPr/>
              <p:nvPr/>
            </p:nvSpPr>
            <p:spPr>
              <a:xfrm>
                <a:off x="5921800" y="2141950"/>
                <a:ext cx="134725" cy="64875"/>
              </a:xfrm>
              <a:custGeom>
                <a:avLst/>
                <a:gdLst/>
                <a:ahLst/>
                <a:cxnLst/>
                <a:rect l="l" t="t" r="r" b="b"/>
                <a:pathLst>
                  <a:path w="5389" h="2595" extrusionOk="0">
                    <a:moveTo>
                      <a:pt x="4954" y="0"/>
                    </a:moveTo>
                    <a:cubicBezTo>
                      <a:pt x="4913" y="0"/>
                      <a:pt x="4868" y="9"/>
                      <a:pt x="4820" y="29"/>
                    </a:cubicBezTo>
                    <a:lnTo>
                      <a:pt x="377" y="1869"/>
                    </a:lnTo>
                    <a:cubicBezTo>
                      <a:pt x="1" y="2025"/>
                      <a:pt x="106" y="2594"/>
                      <a:pt x="435" y="2594"/>
                    </a:cubicBezTo>
                    <a:cubicBezTo>
                      <a:pt x="476" y="2594"/>
                      <a:pt x="521" y="2585"/>
                      <a:pt x="569" y="2565"/>
                    </a:cubicBezTo>
                    <a:lnTo>
                      <a:pt x="5013" y="725"/>
                    </a:lnTo>
                    <a:cubicBezTo>
                      <a:pt x="5388" y="570"/>
                      <a:pt x="5284" y="0"/>
                      <a:pt x="4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7"/>
              <p:cNvSpPr/>
              <p:nvPr/>
            </p:nvSpPr>
            <p:spPr>
              <a:xfrm>
                <a:off x="6122650" y="1948125"/>
                <a:ext cx="146850" cy="11300"/>
              </a:xfrm>
              <a:custGeom>
                <a:avLst/>
                <a:gdLst/>
                <a:ahLst/>
                <a:cxnLst/>
                <a:rect l="l" t="t" r="r" b="b"/>
                <a:pathLst>
                  <a:path w="5874" h="452" extrusionOk="0">
                    <a:moveTo>
                      <a:pt x="293" y="1"/>
                    </a:moveTo>
                    <a:cubicBezTo>
                      <a:pt x="1" y="1"/>
                      <a:pt x="1" y="452"/>
                      <a:pt x="293" y="452"/>
                    </a:cubicBezTo>
                    <a:lnTo>
                      <a:pt x="5583" y="452"/>
                    </a:lnTo>
                    <a:cubicBezTo>
                      <a:pt x="5873" y="452"/>
                      <a:pt x="5873" y="1"/>
                      <a:pt x="55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7"/>
              <p:cNvSpPr/>
              <p:nvPr/>
            </p:nvSpPr>
            <p:spPr>
              <a:xfrm>
                <a:off x="6107650" y="1979700"/>
                <a:ext cx="146800" cy="14250"/>
              </a:xfrm>
              <a:custGeom>
                <a:avLst/>
                <a:gdLst/>
                <a:ahLst/>
                <a:cxnLst/>
                <a:rect l="l" t="t" r="r" b="b"/>
                <a:pathLst>
                  <a:path w="5872" h="570" extrusionOk="0">
                    <a:moveTo>
                      <a:pt x="5583" y="0"/>
                    </a:moveTo>
                    <a:cubicBezTo>
                      <a:pt x="5582" y="0"/>
                      <a:pt x="5581" y="0"/>
                      <a:pt x="5580" y="0"/>
                    </a:cubicBezTo>
                    <a:cubicBezTo>
                      <a:pt x="4304" y="13"/>
                      <a:pt x="3030" y="118"/>
                      <a:pt x="1756" y="118"/>
                    </a:cubicBezTo>
                    <a:cubicBezTo>
                      <a:pt x="1268" y="118"/>
                      <a:pt x="779" y="103"/>
                      <a:pt x="290" y="61"/>
                    </a:cubicBezTo>
                    <a:cubicBezTo>
                      <a:pt x="282" y="60"/>
                      <a:pt x="275" y="60"/>
                      <a:pt x="267" y="60"/>
                    </a:cubicBezTo>
                    <a:cubicBezTo>
                      <a:pt x="0" y="60"/>
                      <a:pt x="10" y="488"/>
                      <a:pt x="290" y="512"/>
                    </a:cubicBezTo>
                    <a:cubicBezTo>
                      <a:pt x="779" y="554"/>
                      <a:pt x="1268" y="569"/>
                      <a:pt x="1756" y="569"/>
                    </a:cubicBezTo>
                    <a:cubicBezTo>
                      <a:pt x="3031" y="569"/>
                      <a:pt x="4305" y="464"/>
                      <a:pt x="5580" y="451"/>
                    </a:cubicBezTo>
                    <a:cubicBezTo>
                      <a:pt x="5871" y="449"/>
                      <a:pt x="5872" y="0"/>
                      <a:pt x="5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a:off x="6091125" y="2021750"/>
                <a:ext cx="232450" cy="14375"/>
              </a:xfrm>
              <a:custGeom>
                <a:avLst/>
                <a:gdLst/>
                <a:ahLst/>
                <a:cxnLst/>
                <a:rect l="l" t="t" r="r" b="b"/>
                <a:pathLst>
                  <a:path w="9298" h="575" extrusionOk="0">
                    <a:moveTo>
                      <a:pt x="266" y="1"/>
                    </a:moveTo>
                    <a:cubicBezTo>
                      <a:pt x="1" y="1"/>
                      <a:pt x="10" y="428"/>
                      <a:pt x="289" y="453"/>
                    </a:cubicBezTo>
                    <a:cubicBezTo>
                      <a:pt x="1299" y="544"/>
                      <a:pt x="2308" y="575"/>
                      <a:pt x="3318" y="575"/>
                    </a:cubicBezTo>
                    <a:cubicBezTo>
                      <a:pt x="5213" y="575"/>
                      <a:pt x="7110" y="467"/>
                      <a:pt x="9008" y="453"/>
                    </a:cubicBezTo>
                    <a:cubicBezTo>
                      <a:pt x="9297" y="450"/>
                      <a:pt x="9298" y="2"/>
                      <a:pt x="9009" y="2"/>
                    </a:cubicBezTo>
                    <a:cubicBezTo>
                      <a:pt x="9008" y="2"/>
                      <a:pt x="9008" y="2"/>
                      <a:pt x="9008" y="2"/>
                    </a:cubicBezTo>
                    <a:cubicBezTo>
                      <a:pt x="7110" y="16"/>
                      <a:pt x="5213" y="124"/>
                      <a:pt x="3318" y="124"/>
                    </a:cubicBezTo>
                    <a:cubicBezTo>
                      <a:pt x="2308" y="124"/>
                      <a:pt x="1299" y="93"/>
                      <a:pt x="289" y="2"/>
                    </a:cubicBezTo>
                    <a:cubicBezTo>
                      <a:pt x="281" y="1"/>
                      <a:pt x="273" y="1"/>
                      <a:pt x="2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a:off x="6095600" y="2071400"/>
                <a:ext cx="145325" cy="13100"/>
              </a:xfrm>
              <a:custGeom>
                <a:avLst/>
                <a:gdLst/>
                <a:ahLst/>
                <a:cxnLst/>
                <a:rect l="l" t="t" r="r" b="b"/>
                <a:pathLst>
                  <a:path w="5813" h="524" extrusionOk="0">
                    <a:moveTo>
                      <a:pt x="5524" y="1"/>
                    </a:moveTo>
                    <a:cubicBezTo>
                      <a:pt x="5524" y="1"/>
                      <a:pt x="5523" y="1"/>
                      <a:pt x="5522" y="1"/>
                    </a:cubicBezTo>
                    <a:cubicBezTo>
                      <a:pt x="4112" y="7"/>
                      <a:pt x="2703" y="73"/>
                      <a:pt x="1293" y="73"/>
                    </a:cubicBezTo>
                    <a:cubicBezTo>
                      <a:pt x="959" y="73"/>
                      <a:pt x="625" y="69"/>
                      <a:pt x="291" y="60"/>
                    </a:cubicBezTo>
                    <a:cubicBezTo>
                      <a:pt x="288" y="60"/>
                      <a:pt x="286" y="60"/>
                      <a:pt x="284" y="60"/>
                    </a:cubicBezTo>
                    <a:cubicBezTo>
                      <a:pt x="0" y="60"/>
                      <a:pt x="3" y="503"/>
                      <a:pt x="291" y="511"/>
                    </a:cubicBezTo>
                    <a:cubicBezTo>
                      <a:pt x="624" y="520"/>
                      <a:pt x="958" y="524"/>
                      <a:pt x="1292" y="524"/>
                    </a:cubicBezTo>
                    <a:cubicBezTo>
                      <a:pt x="2702" y="524"/>
                      <a:pt x="4111" y="458"/>
                      <a:pt x="5522" y="451"/>
                    </a:cubicBezTo>
                    <a:cubicBezTo>
                      <a:pt x="5811" y="449"/>
                      <a:pt x="5812" y="1"/>
                      <a:pt x="5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6107625" y="2114975"/>
                <a:ext cx="193400" cy="14225"/>
              </a:xfrm>
              <a:custGeom>
                <a:avLst/>
                <a:gdLst/>
                <a:ahLst/>
                <a:cxnLst/>
                <a:rect l="l" t="t" r="r" b="b"/>
                <a:pathLst>
                  <a:path w="7736" h="569" extrusionOk="0">
                    <a:moveTo>
                      <a:pt x="288" y="1"/>
                    </a:moveTo>
                    <a:cubicBezTo>
                      <a:pt x="1" y="1"/>
                      <a:pt x="2" y="449"/>
                      <a:pt x="291" y="452"/>
                    </a:cubicBezTo>
                    <a:cubicBezTo>
                      <a:pt x="2016" y="464"/>
                      <a:pt x="3738" y="568"/>
                      <a:pt x="5461" y="568"/>
                    </a:cubicBezTo>
                    <a:cubicBezTo>
                      <a:pt x="6122" y="568"/>
                      <a:pt x="6784" y="553"/>
                      <a:pt x="7445" y="511"/>
                    </a:cubicBezTo>
                    <a:cubicBezTo>
                      <a:pt x="7729" y="493"/>
                      <a:pt x="7735" y="59"/>
                      <a:pt x="7462" y="59"/>
                    </a:cubicBezTo>
                    <a:cubicBezTo>
                      <a:pt x="7456" y="59"/>
                      <a:pt x="7451" y="59"/>
                      <a:pt x="7445" y="60"/>
                    </a:cubicBezTo>
                    <a:cubicBezTo>
                      <a:pt x="6783" y="102"/>
                      <a:pt x="6120" y="118"/>
                      <a:pt x="5458" y="118"/>
                    </a:cubicBezTo>
                    <a:cubicBezTo>
                      <a:pt x="3736" y="118"/>
                      <a:pt x="2015" y="13"/>
                      <a:pt x="291" y="1"/>
                    </a:cubicBezTo>
                    <a:cubicBezTo>
                      <a:pt x="290" y="1"/>
                      <a:pt x="289"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a:off x="6133150" y="2158500"/>
                <a:ext cx="167825" cy="15000"/>
              </a:xfrm>
              <a:custGeom>
                <a:avLst/>
                <a:gdLst/>
                <a:ahLst/>
                <a:cxnLst/>
                <a:rect l="l" t="t" r="r" b="b"/>
                <a:pathLst>
                  <a:path w="6713" h="600" extrusionOk="0">
                    <a:moveTo>
                      <a:pt x="6451" y="1"/>
                    </a:moveTo>
                    <a:cubicBezTo>
                      <a:pt x="6443" y="1"/>
                      <a:pt x="6434" y="1"/>
                      <a:pt x="6424" y="2"/>
                    </a:cubicBezTo>
                    <a:cubicBezTo>
                      <a:pt x="5328" y="120"/>
                      <a:pt x="4231" y="148"/>
                      <a:pt x="3132" y="148"/>
                    </a:cubicBezTo>
                    <a:cubicBezTo>
                      <a:pt x="2186" y="148"/>
                      <a:pt x="1239" y="127"/>
                      <a:pt x="292" y="123"/>
                    </a:cubicBezTo>
                    <a:cubicBezTo>
                      <a:pt x="292" y="123"/>
                      <a:pt x="291" y="123"/>
                      <a:pt x="291" y="123"/>
                    </a:cubicBezTo>
                    <a:cubicBezTo>
                      <a:pt x="1" y="123"/>
                      <a:pt x="2" y="573"/>
                      <a:pt x="292" y="575"/>
                    </a:cubicBezTo>
                    <a:cubicBezTo>
                      <a:pt x="1239" y="578"/>
                      <a:pt x="2186" y="600"/>
                      <a:pt x="3132" y="600"/>
                    </a:cubicBezTo>
                    <a:cubicBezTo>
                      <a:pt x="4231" y="600"/>
                      <a:pt x="5328" y="571"/>
                      <a:pt x="6424" y="454"/>
                    </a:cubicBezTo>
                    <a:cubicBezTo>
                      <a:pt x="6701" y="424"/>
                      <a:pt x="6713" y="1"/>
                      <a:pt x="6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27"/>
            <p:cNvGrpSpPr/>
            <p:nvPr/>
          </p:nvGrpSpPr>
          <p:grpSpPr>
            <a:xfrm>
              <a:off x="5049616" y="2969684"/>
              <a:ext cx="664134" cy="811457"/>
              <a:chOff x="5085675" y="3418850"/>
              <a:chExt cx="654900" cy="800175"/>
            </a:xfrm>
          </p:grpSpPr>
          <p:sp>
            <p:nvSpPr>
              <p:cNvPr id="291" name="Google Shape;291;p27"/>
              <p:cNvSpPr/>
              <p:nvPr/>
            </p:nvSpPr>
            <p:spPr>
              <a:xfrm>
                <a:off x="5085675" y="3418850"/>
                <a:ext cx="654900" cy="800175"/>
              </a:xfrm>
              <a:custGeom>
                <a:avLst/>
                <a:gdLst/>
                <a:ahLst/>
                <a:cxnLst/>
                <a:rect l="l" t="t" r="r" b="b"/>
                <a:pathLst>
                  <a:path w="26196" h="32007" extrusionOk="0">
                    <a:moveTo>
                      <a:pt x="22905" y="2559"/>
                    </a:moveTo>
                    <a:cubicBezTo>
                      <a:pt x="21582" y="4986"/>
                      <a:pt x="20445" y="7657"/>
                      <a:pt x="20111" y="10287"/>
                    </a:cubicBezTo>
                    <a:cubicBezTo>
                      <a:pt x="19960" y="11478"/>
                      <a:pt x="19976" y="12825"/>
                      <a:pt x="21053" y="13581"/>
                    </a:cubicBezTo>
                    <a:cubicBezTo>
                      <a:pt x="21436" y="13849"/>
                      <a:pt x="21887" y="13954"/>
                      <a:pt x="22366" y="13954"/>
                    </a:cubicBezTo>
                    <a:cubicBezTo>
                      <a:pt x="23156" y="13954"/>
                      <a:pt x="24022" y="13668"/>
                      <a:pt x="24780" y="13354"/>
                    </a:cubicBezTo>
                    <a:lnTo>
                      <a:pt x="24780" y="13354"/>
                    </a:lnTo>
                    <a:cubicBezTo>
                      <a:pt x="22472" y="16945"/>
                      <a:pt x="19756" y="20202"/>
                      <a:pt x="16851" y="23335"/>
                    </a:cubicBezTo>
                    <a:cubicBezTo>
                      <a:pt x="14228" y="26165"/>
                      <a:pt x="11555" y="29598"/>
                      <a:pt x="7816" y="30950"/>
                    </a:cubicBezTo>
                    <a:cubicBezTo>
                      <a:pt x="7301" y="31137"/>
                      <a:pt x="6766" y="31225"/>
                      <a:pt x="6240" y="31225"/>
                    </a:cubicBezTo>
                    <a:cubicBezTo>
                      <a:pt x="4074" y="31225"/>
                      <a:pt x="2045" y="29727"/>
                      <a:pt x="2023" y="27393"/>
                    </a:cubicBezTo>
                    <a:cubicBezTo>
                      <a:pt x="2002" y="25272"/>
                      <a:pt x="3295" y="23184"/>
                      <a:pt x="4408" y="21473"/>
                    </a:cubicBezTo>
                    <a:cubicBezTo>
                      <a:pt x="7503" y="16713"/>
                      <a:pt x="11759" y="12662"/>
                      <a:pt x="15878" y="8802"/>
                    </a:cubicBezTo>
                    <a:cubicBezTo>
                      <a:pt x="18150" y="6675"/>
                      <a:pt x="20623" y="4699"/>
                      <a:pt x="22905" y="2559"/>
                    </a:cubicBezTo>
                    <a:close/>
                    <a:moveTo>
                      <a:pt x="24587" y="1"/>
                    </a:moveTo>
                    <a:cubicBezTo>
                      <a:pt x="24505" y="1"/>
                      <a:pt x="24420" y="33"/>
                      <a:pt x="24346" y="112"/>
                    </a:cubicBezTo>
                    <a:lnTo>
                      <a:pt x="24348" y="112"/>
                    </a:lnTo>
                    <a:cubicBezTo>
                      <a:pt x="21420" y="3215"/>
                      <a:pt x="17950" y="5863"/>
                      <a:pt x="14845" y="8786"/>
                    </a:cubicBezTo>
                    <a:cubicBezTo>
                      <a:pt x="10638" y="12745"/>
                      <a:pt x="6351" y="16939"/>
                      <a:pt x="3295" y="21882"/>
                    </a:cubicBezTo>
                    <a:cubicBezTo>
                      <a:pt x="1342" y="25043"/>
                      <a:pt x="1" y="29198"/>
                      <a:pt x="3873" y="31420"/>
                    </a:cubicBezTo>
                    <a:cubicBezTo>
                      <a:pt x="4591" y="31832"/>
                      <a:pt x="5336" y="32006"/>
                      <a:pt x="6085" y="32006"/>
                    </a:cubicBezTo>
                    <a:cubicBezTo>
                      <a:pt x="8491" y="32006"/>
                      <a:pt x="10933" y="30209"/>
                      <a:pt x="12620" y="28740"/>
                    </a:cubicBezTo>
                    <a:cubicBezTo>
                      <a:pt x="15632" y="26115"/>
                      <a:pt x="18341" y="22906"/>
                      <a:pt x="20906" y="19855"/>
                    </a:cubicBezTo>
                    <a:cubicBezTo>
                      <a:pt x="22791" y="17610"/>
                      <a:pt x="24502" y="15226"/>
                      <a:pt x="26027" y="12724"/>
                    </a:cubicBezTo>
                    <a:cubicBezTo>
                      <a:pt x="26195" y="12449"/>
                      <a:pt x="25959" y="12195"/>
                      <a:pt x="25699" y="12195"/>
                    </a:cubicBezTo>
                    <a:cubicBezTo>
                      <a:pt x="25644" y="12195"/>
                      <a:pt x="25587" y="12207"/>
                      <a:pt x="25533" y="12232"/>
                    </a:cubicBezTo>
                    <a:cubicBezTo>
                      <a:pt x="24817" y="12562"/>
                      <a:pt x="23492" y="13218"/>
                      <a:pt x="22406" y="13218"/>
                    </a:cubicBezTo>
                    <a:cubicBezTo>
                      <a:pt x="21866" y="13218"/>
                      <a:pt x="21385" y="13055"/>
                      <a:pt x="21067" y="12610"/>
                    </a:cubicBezTo>
                    <a:cubicBezTo>
                      <a:pt x="20338" y="11588"/>
                      <a:pt x="20892" y="9793"/>
                      <a:pt x="21184" y="8721"/>
                    </a:cubicBezTo>
                    <a:cubicBezTo>
                      <a:pt x="21964" y="5859"/>
                      <a:pt x="23357" y="3067"/>
                      <a:pt x="24913" y="549"/>
                    </a:cubicBezTo>
                    <a:cubicBezTo>
                      <a:pt x="25028" y="364"/>
                      <a:pt x="24953" y="186"/>
                      <a:pt x="24816" y="90"/>
                    </a:cubicBezTo>
                    <a:lnTo>
                      <a:pt x="24816" y="90"/>
                    </a:lnTo>
                    <a:cubicBezTo>
                      <a:pt x="24751" y="35"/>
                      <a:pt x="24670" y="1"/>
                      <a:pt x="245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7"/>
              <p:cNvSpPr/>
              <p:nvPr/>
            </p:nvSpPr>
            <p:spPr>
              <a:xfrm>
                <a:off x="5172225" y="3978225"/>
                <a:ext cx="191750" cy="170225"/>
              </a:xfrm>
              <a:custGeom>
                <a:avLst/>
                <a:gdLst/>
                <a:ahLst/>
                <a:cxnLst/>
                <a:rect l="l" t="t" r="r" b="b"/>
                <a:pathLst>
                  <a:path w="7670" h="6809" extrusionOk="0">
                    <a:moveTo>
                      <a:pt x="4121" y="709"/>
                    </a:moveTo>
                    <a:cubicBezTo>
                      <a:pt x="4592" y="709"/>
                      <a:pt x="5047" y="845"/>
                      <a:pt x="5412" y="1165"/>
                    </a:cubicBezTo>
                    <a:lnTo>
                      <a:pt x="5412" y="1165"/>
                    </a:lnTo>
                    <a:cubicBezTo>
                      <a:pt x="5416" y="1169"/>
                      <a:pt x="5420" y="1173"/>
                      <a:pt x="5425" y="1177"/>
                    </a:cubicBezTo>
                    <a:cubicBezTo>
                      <a:pt x="6583" y="2275"/>
                      <a:pt x="6850" y="3710"/>
                      <a:pt x="5752" y="4953"/>
                    </a:cubicBezTo>
                    <a:cubicBezTo>
                      <a:pt x="5189" y="5589"/>
                      <a:pt x="4296" y="6071"/>
                      <a:pt x="3430" y="6071"/>
                    </a:cubicBezTo>
                    <a:cubicBezTo>
                      <a:pt x="3046" y="6071"/>
                      <a:pt x="2668" y="5976"/>
                      <a:pt x="2327" y="5759"/>
                    </a:cubicBezTo>
                    <a:cubicBezTo>
                      <a:pt x="973" y="4898"/>
                      <a:pt x="928" y="2769"/>
                      <a:pt x="1929" y="1681"/>
                    </a:cubicBezTo>
                    <a:cubicBezTo>
                      <a:pt x="2449" y="1115"/>
                      <a:pt x="3308" y="709"/>
                      <a:pt x="4121" y="709"/>
                    </a:cubicBezTo>
                    <a:close/>
                    <a:moveTo>
                      <a:pt x="4143" y="0"/>
                    </a:moveTo>
                    <a:cubicBezTo>
                      <a:pt x="3207" y="0"/>
                      <a:pt x="2244" y="426"/>
                      <a:pt x="1537" y="1054"/>
                    </a:cubicBezTo>
                    <a:cubicBezTo>
                      <a:pt x="1" y="2417"/>
                      <a:pt x="284" y="4933"/>
                      <a:pt x="1767" y="6234"/>
                    </a:cubicBezTo>
                    <a:cubicBezTo>
                      <a:pt x="2230" y="6641"/>
                      <a:pt x="2778" y="6808"/>
                      <a:pt x="3342" y="6808"/>
                    </a:cubicBezTo>
                    <a:cubicBezTo>
                      <a:pt x="4364" y="6808"/>
                      <a:pt x="5437" y="6257"/>
                      <a:pt x="6144" y="5585"/>
                    </a:cubicBezTo>
                    <a:cubicBezTo>
                      <a:pt x="7670" y="4137"/>
                      <a:pt x="7393" y="2079"/>
                      <a:pt x="5969" y="700"/>
                    </a:cubicBezTo>
                    <a:lnTo>
                      <a:pt x="5969" y="700"/>
                    </a:lnTo>
                    <a:cubicBezTo>
                      <a:pt x="5959" y="689"/>
                      <a:pt x="5948" y="678"/>
                      <a:pt x="5936" y="667"/>
                    </a:cubicBezTo>
                    <a:lnTo>
                      <a:pt x="5936" y="667"/>
                    </a:lnTo>
                    <a:lnTo>
                      <a:pt x="5936" y="668"/>
                    </a:lnTo>
                    <a:lnTo>
                      <a:pt x="5936" y="668"/>
                    </a:lnTo>
                    <a:cubicBezTo>
                      <a:pt x="5935" y="667"/>
                      <a:pt x="5935" y="667"/>
                      <a:pt x="5935" y="667"/>
                    </a:cubicBezTo>
                    <a:cubicBezTo>
                      <a:pt x="5922" y="655"/>
                      <a:pt x="5910" y="644"/>
                      <a:pt x="5897" y="635"/>
                    </a:cubicBezTo>
                    <a:lnTo>
                      <a:pt x="5897" y="635"/>
                    </a:lnTo>
                    <a:cubicBezTo>
                      <a:pt x="5380" y="190"/>
                      <a:pt x="4768" y="0"/>
                      <a:pt x="4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7"/>
              <p:cNvSpPr/>
              <p:nvPr/>
            </p:nvSpPr>
            <p:spPr>
              <a:xfrm>
                <a:off x="5244375" y="3986175"/>
                <a:ext cx="101775" cy="74475"/>
              </a:xfrm>
              <a:custGeom>
                <a:avLst/>
                <a:gdLst/>
                <a:ahLst/>
                <a:cxnLst/>
                <a:rect l="l" t="t" r="r" b="b"/>
                <a:pathLst>
                  <a:path w="4071" h="2979" extrusionOk="0">
                    <a:moveTo>
                      <a:pt x="320" y="0"/>
                    </a:moveTo>
                    <a:cubicBezTo>
                      <a:pt x="153" y="0"/>
                      <a:pt x="1" y="226"/>
                      <a:pt x="151" y="390"/>
                    </a:cubicBezTo>
                    <a:cubicBezTo>
                      <a:pt x="1137" y="1470"/>
                      <a:pt x="2338" y="2269"/>
                      <a:pt x="3624" y="2950"/>
                    </a:cubicBezTo>
                    <a:cubicBezTo>
                      <a:pt x="3661" y="2970"/>
                      <a:pt x="3698" y="2979"/>
                      <a:pt x="3733" y="2979"/>
                    </a:cubicBezTo>
                    <a:cubicBezTo>
                      <a:pt x="3937" y="2979"/>
                      <a:pt x="4071" y="2677"/>
                      <a:pt x="3851" y="2561"/>
                    </a:cubicBezTo>
                    <a:cubicBezTo>
                      <a:pt x="2599" y="1897"/>
                      <a:pt x="1431" y="1123"/>
                      <a:pt x="470" y="71"/>
                    </a:cubicBezTo>
                    <a:cubicBezTo>
                      <a:pt x="424" y="21"/>
                      <a:pt x="371" y="0"/>
                      <a:pt x="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7"/>
              <p:cNvSpPr/>
              <p:nvPr/>
            </p:nvSpPr>
            <p:spPr>
              <a:xfrm>
                <a:off x="5215825" y="4005700"/>
                <a:ext cx="122550" cy="91050"/>
              </a:xfrm>
              <a:custGeom>
                <a:avLst/>
                <a:gdLst/>
                <a:ahLst/>
                <a:cxnLst/>
                <a:rect l="l" t="t" r="r" b="b"/>
                <a:pathLst>
                  <a:path w="4902" h="3642" extrusionOk="0">
                    <a:moveTo>
                      <a:pt x="320" y="1"/>
                    </a:moveTo>
                    <a:cubicBezTo>
                      <a:pt x="152" y="1"/>
                      <a:pt x="0" y="227"/>
                      <a:pt x="151" y="391"/>
                    </a:cubicBezTo>
                    <a:cubicBezTo>
                      <a:pt x="1374" y="1722"/>
                      <a:pt x="3121" y="2340"/>
                      <a:pt x="4419" y="3578"/>
                    </a:cubicBezTo>
                    <a:cubicBezTo>
                      <a:pt x="4466" y="3622"/>
                      <a:pt x="4519" y="3641"/>
                      <a:pt x="4569" y="3641"/>
                    </a:cubicBezTo>
                    <a:cubicBezTo>
                      <a:pt x="4746" y="3641"/>
                      <a:pt x="4902" y="3415"/>
                      <a:pt x="4738" y="3259"/>
                    </a:cubicBezTo>
                    <a:cubicBezTo>
                      <a:pt x="3440" y="2021"/>
                      <a:pt x="1690" y="1402"/>
                      <a:pt x="470" y="71"/>
                    </a:cubicBezTo>
                    <a:cubicBezTo>
                      <a:pt x="424" y="21"/>
                      <a:pt x="371"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7"/>
              <p:cNvSpPr/>
              <p:nvPr/>
            </p:nvSpPr>
            <p:spPr>
              <a:xfrm>
                <a:off x="5195075" y="4032650"/>
                <a:ext cx="122375" cy="83725"/>
              </a:xfrm>
              <a:custGeom>
                <a:avLst/>
                <a:gdLst/>
                <a:ahLst/>
                <a:cxnLst/>
                <a:rect l="l" t="t" r="r" b="b"/>
                <a:pathLst>
                  <a:path w="4895" h="3349" extrusionOk="0">
                    <a:moveTo>
                      <a:pt x="311" y="1"/>
                    </a:moveTo>
                    <a:cubicBezTo>
                      <a:pt x="149" y="1"/>
                      <a:pt x="0" y="227"/>
                      <a:pt x="139" y="397"/>
                    </a:cubicBezTo>
                    <a:cubicBezTo>
                      <a:pt x="1267" y="1772"/>
                      <a:pt x="2945" y="2453"/>
                      <a:pt x="4453" y="3317"/>
                    </a:cubicBezTo>
                    <a:cubicBezTo>
                      <a:pt x="4491" y="3339"/>
                      <a:pt x="4529" y="3348"/>
                      <a:pt x="4565" y="3348"/>
                    </a:cubicBezTo>
                    <a:cubicBezTo>
                      <a:pt x="4764" y="3348"/>
                      <a:pt x="4895" y="3050"/>
                      <a:pt x="4681" y="2928"/>
                    </a:cubicBezTo>
                    <a:cubicBezTo>
                      <a:pt x="3207" y="2083"/>
                      <a:pt x="1561" y="1423"/>
                      <a:pt x="458" y="77"/>
                    </a:cubicBezTo>
                    <a:cubicBezTo>
                      <a:pt x="414" y="23"/>
                      <a:pt x="362" y="1"/>
                      <a:pt x="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7"/>
              <p:cNvSpPr/>
              <p:nvPr/>
            </p:nvSpPr>
            <p:spPr>
              <a:xfrm>
                <a:off x="5190075" y="4074800"/>
                <a:ext cx="92725" cy="59625"/>
              </a:xfrm>
              <a:custGeom>
                <a:avLst/>
                <a:gdLst/>
                <a:ahLst/>
                <a:cxnLst/>
                <a:rect l="l" t="t" r="r" b="b"/>
                <a:pathLst>
                  <a:path w="3709" h="2385" extrusionOk="0">
                    <a:moveTo>
                      <a:pt x="315" y="1"/>
                    </a:moveTo>
                    <a:cubicBezTo>
                      <a:pt x="125" y="1"/>
                      <a:pt x="1" y="296"/>
                      <a:pt x="204" y="429"/>
                    </a:cubicBezTo>
                    <a:cubicBezTo>
                      <a:pt x="1218" y="1083"/>
                      <a:pt x="2232" y="1737"/>
                      <a:pt x="3270" y="2352"/>
                    </a:cubicBezTo>
                    <a:cubicBezTo>
                      <a:pt x="3309" y="2375"/>
                      <a:pt x="3348" y="2385"/>
                      <a:pt x="3384" y="2385"/>
                    </a:cubicBezTo>
                    <a:cubicBezTo>
                      <a:pt x="3580" y="2385"/>
                      <a:pt x="3709" y="2088"/>
                      <a:pt x="3497" y="1962"/>
                    </a:cubicBezTo>
                    <a:cubicBezTo>
                      <a:pt x="2459" y="1347"/>
                      <a:pt x="1445" y="694"/>
                      <a:pt x="431" y="38"/>
                    </a:cubicBezTo>
                    <a:cubicBezTo>
                      <a:pt x="391" y="12"/>
                      <a:pt x="352"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7"/>
              <p:cNvSpPr/>
              <p:nvPr/>
            </p:nvSpPr>
            <p:spPr>
              <a:xfrm>
                <a:off x="5352625" y="3667875"/>
                <a:ext cx="197300" cy="231800"/>
              </a:xfrm>
              <a:custGeom>
                <a:avLst/>
                <a:gdLst/>
                <a:ahLst/>
                <a:cxnLst/>
                <a:rect l="l" t="t" r="r" b="b"/>
                <a:pathLst>
                  <a:path w="7892" h="9272" extrusionOk="0">
                    <a:moveTo>
                      <a:pt x="7577" y="0"/>
                    </a:moveTo>
                    <a:cubicBezTo>
                      <a:pt x="7508" y="0"/>
                      <a:pt x="7439" y="31"/>
                      <a:pt x="7390" y="104"/>
                    </a:cubicBezTo>
                    <a:lnTo>
                      <a:pt x="7389" y="104"/>
                    </a:lnTo>
                    <a:cubicBezTo>
                      <a:pt x="6271" y="1809"/>
                      <a:pt x="5033" y="3432"/>
                      <a:pt x="3686" y="4961"/>
                    </a:cubicBezTo>
                    <a:cubicBezTo>
                      <a:pt x="2504" y="6302"/>
                      <a:pt x="1126" y="7456"/>
                      <a:pt x="115" y="8942"/>
                    </a:cubicBezTo>
                    <a:cubicBezTo>
                      <a:pt x="1" y="9110"/>
                      <a:pt x="157" y="9271"/>
                      <a:pt x="317" y="9271"/>
                    </a:cubicBezTo>
                    <a:cubicBezTo>
                      <a:pt x="386" y="9271"/>
                      <a:pt x="455" y="9241"/>
                      <a:pt x="504" y="9169"/>
                    </a:cubicBezTo>
                    <a:cubicBezTo>
                      <a:pt x="1601" y="7560"/>
                      <a:pt x="3126" y="6278"/>
                      <a:pt x="4410" y="4821"/>
                    </a:cubicBezTo>
                    <a:cubicBezTo>
                      <a:pt x="5646" y="3415"/>
                      <a:pt x="6753" y="1895"/>
                      <a:pt x="7780" y="331"/>
                    </a:cubicBezTo>
                    <a:cubicBezTo>
                      <a:pt x="7892" y="161"/>
                      <a:pt x="7736" y="0"/>
                      <a:pt x="7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7"/>
              <p:cNvSpPr/>
              <p:nvPr/>
            </p:nvSpPr>
            <p:spPr>
              <a:xfrm>
                <a:off x="5387575" y="3774250"/>
                <a:ext cx="153350" cy="178575"/>
              </a:xfrm>
              <a:custGeom>
                <a:avLst/>
                <a:gdLst/>
                <a:ahLst/>
                <a:cxnLst/>
                <a:rect l="l" t="t" r="r" b="b"/>
                <a:pathLst>
                  <a:path w="6134" h="7143" extrusionOk="0">
                    <a:moveTo>
                      <a:pt x="5816" y="0"/>
                    </a:moveTo>
                    <a:cubicBezTo>
                      <a:pt x="5765" y="0"/>
                      <a:pt x="5712" y="21"/>
                      <a:pt x="5666" y="72"/>
                    </a:cubicBezTo>
                    <a:cubicBezTo>
                      <a:pt x="3723" y="2214"/>
                      <a:pt x="1919" y="4471"/>
                      <a:pt x="134" y="6745"/>
                    </a:cubicBezTo>
                    <a:cubicBezTo>
                      <a:pt x="1" y="6917"/>
                      <a:pt x="150" y="7142"/>
                      <a:pt x="308" y="7142"/>
                    </a:cubicBezTo>
                    <a:cubicBezTo>
                      <a:pt x="358" y="7142"/>
                      <a:pt x="410" y="7119"/>
                      <a:pt x="453" y="7064"/>
                    </a:cubicBezTo>
                    <a:cubicBezTo>
                      <a:pt x="2237" y="4790"/>
                      <a:pt x="4042" y="2533"/>
                      <a:pt x="5985" y="391"/>
                    </a:cubicBezTo>
                    <a:cubicBezTo>
                      <a:pt x="6134" y="226"/>
                      <a:pt x="5983" y="0"/>
                      <a:pt x="5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7"/>
              <p:cNvSpPr/>
              <p:nvPr/>
            </p:nvSpPr>
            <p:spPr>
              <a:xfrm>
                <a:off x="5415700" y="3804275"/>
                <a:ext cx="182300" cy="205100"/>
              </a:xfrm>
              <a:custGeom>
                <a:avLst/>
                <a:gdLst/>
                <a:ahLst/>
                <a:cxnLst/>
                <a:rect l="l" t="t" r="r" b="b"/>
                <a:pathLst>
                  <a:path w="7292" h="8204" extrusionOk="0">
                    <a:moveTo>
                      <a:pt x="6974" y="1"/>
                    </a:moveTo>
                    <a:cubicBezTo>
                      <a:pt x="6923" y="1"/>
                      <a:pt x="6870" y="22"/>
                      <a:pt x="6825" y="73"/>
                    </a:cubicBezTo>
                    <a:cubicBezTo>
                      <a:pt x="4545" y="2639"/>
                      <a:pt x="2075" y="5042"/>
                      <a:pt x="116" y="7875"/>
                    </a:cubicBezTo>
                    <a:cubicBezTo>
                      <a:pt x="1" y="8044"/>
                      <a:pt x="157" y="8203"/>
                      <a:pt x="317" y="8203"/>
                    </a:cubicBezTo>
                    <a:cubicBezTo>
                      <a:pt x="386" y="8203"/>
                      <a:pt x="456" y="8174"/>
                      <a:pt x="505" y="8102"/>
                    </a:cubicBezTo>
                    <a:cubicBezTo>
                      <a:pt x="2442" y="5302"/>
                      <a:pt x="4889" y="2929"/>
                      <a:pt x="7144" y="392"/>
                    </a:cubicBezTo>
                    <a:cubicBezTo>
                      <a:pt x="7291" y="226"/>
                      <a:pt x="7140" y="1"/>
                      <a:pt x="69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27"/>
            <p:cNvSpPr/>
            <p:nvPr/>
          </p:nvSpPr>
          <p:spPr>
            <a:xfrm>
              <a:off x="4719494" y="319505"/>
              <a:ext cx="140250" cy="147602"/>
            </a:xfrm>
            <a:custGeom>
              <a:avLst/>
              <a:gdLst/>
              <a:ahLst/>
              <a:cxnLst/>
              <a:rect l="l" t="t" r="r" b="b"/>
              <a:pathLst>
                <a:path w="5532" h="5822" extrusionOk="0">
                  <a:moveTo>
                    <a:pt x="2790" y="1"/>
                  </a:moveTo>
                  <a:lnTo>
                    <a:pt x="2128" y="2226"/>
                  </a:lnTo>
                  <a:lnTo>
                    <a:pt x="2128" y="2226"/>
                  </a:lnTo>
                  <a:cubicBezTo>
                    <a:pt x="957" y="2238"/>
                    <a:pt x="1" y="2262"/>
                    <a:pt x="1" y="2262"/>
                  </a:cubicBezTo>
                  <a:cubicBezTo>
                    <a:pt x="570" y="2755"/>
                    <a:pt x="1139" y="3204"/>
                    <a:pt x="1708" y="3637"/>
                  </a:cubicBezTo>
                  <a:lnTo>
                    <a:pt x="1708" y="3637"/>
                  </a:lnTo>
                  <a:lnTo>
                    <a:pt x="1058" y="5822"/>
                  </a:lnTo>
                  <a:cubicBezTo>
                    <a:pt x="1489" y="5422"/>
                    <a:pt x="2101" y="4914"/>
                    <a:pt x="2735" y="4408"/>
                  </a:cubicBezTo>
                  <a:lnTo>
                    <a:pt x="2735" y="4408"/>
                  </a:lnTo>
                  <a:cubicBezTo>
                    <a:pt x="3267" y="4805"/>
                    <a:pt x="3798" y="5204"/>
                    <a:pt x="4329" y="5629"/>
                  </a:cubicBezTo>
                  <a:cubicBezTo>
                    <a:pt x="4186" y="5056"/>
                    <a:pt x="3992" y="4325"/>
                    <a:pt x="3789" y="3581"/>
                  </a:cubicBezTo>
                  <a:lnTo>
                    <a:pt x="3789" y="3581"/>
                  </a:lnTo>
                  <a:cubicBezTo>
                    <a:pt x="4744" y="2844"/>
                    <a:pt x="5532" y="2262"/>
                    <a:pt x="5532" y="2262"/>
                  </a:cubicBezTo>
                  <a:cubicBezTo>
                    <a:pt x="4975" y="2231"/>
                    <a:pt x="4204" y="2220"/>
                    <a:pt x="3414" y="2219"/>
                  </a:cubicBezTo>
                  <a:lnTo>
                    <a:pt x="3414" y="2219"/>
                  </a:lnTo>
                  <a:cubicBezTo>
                    <a:pt x="3074" y="994"/>
                    <a:pt x="2790" y="1"/>
                    <a:pt x="2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7"/>
            <p:cNvSpPr/>
            <p:nvPr/>
          </p:nvSpPr>
          <p:spPr>
            <a:xfrm>
              <a:off x="6854597" y="958708"/>
              <a:ext cx="139058" cy="139033"/>
            </a:xfrm>
            <a:custGeom>
              <a:avLst/>
              <a:gdLst/>
              <a:ahLst/>
              <a:cxnLst/>
              <a:rect l="l" t="t" r="r" b="b"/>
              <a:pathLst>
                <a:path w="5485" h="5484" extrusionOk="0">
                  <a:moveTo>
                    <a:pt x="723" y="5483"/>
                  </a:moveTo>
                  <a:cubicBezTo>
                    <a:pt x="722" y="5483"/>
                    <a:pt x="722" y="5483"/>
                    <a:pt x="721" y="5484"/>
                  </a:cubicBezTo>
                  <a:lnTo>
                    <a:pt x="722" y="5484"/>
                  </a:lnTo>
                  <a:cubicBezTo>
                    <a:pt x="723" y="5483"/>
                    <a:pt x="723" y="5483"/>
                    <a:pt x="723" y="5483"/>
                  </a:cubicBezTo>
                  <a:close/>
                  <a:moveTo>
                    <a:pt x="2791" y="1"/>
                  </a:moveTo>
                  <a:cubicBezTo>
                    <a:pt x="2791" y="1"/>
                    <a:pt x="2445" y="1108"/>
                    <a:pt x="1991" y="2387"/>
                  </a:cubicBezTo>
                  <a:lnTo>
                    <a:pt x="1991" y="2387"/>
                  </a:lnTo>
                  <a:cubicBezTo>
                    <a:pt x="1327" y="2400"/>
                    <a:pt x="660" y="2432"/>
                    <a:pt x="0" y="2502"/>
                  </a:cubicBezTo>
                  <a:cubicBezTo>
                    <a:pt x="539" y="2851"/>
                    <a:pt x="1063" y="3179"/>
                    <a:pt x="1582" y="3500"/>
                  </a:cubicBezTo>
                  <a:lnTo>
                    <a:pt x="1582" y="3500"/>
                  </a:lnTo>
                  <a:cubicBezTo>
                    <a:pt x="1294" y="4253"/>
                    <a:pt x="992" y="4975"/>
                    <a:pt x="723" y="5483"/>
                  </a:cubicBezTo>
                  <a:lnTo>
                    <a:pt x="723" y="5483"/>
                  </a:lnTo>
                  <a:cubicBezTo>
                    <a:pt x="1453" y="5053"/>
                    <a:pt x="2126" y="4670"/>
                    <a:pt x="2805" y="4253"/>
                  </a:cubicBezTo>
                  <a:lnTo>
                    <a:pt x="2805" y="4253"/>
                  </a:lnTo>
                  <a:cubicBezTo>
                    <a:pt x="3447" y="4649"/>
                    <a:pt x="4093" y="5050"/>
                    <a:pt x="4764" y="5484"/>
                  </a:cubicBezTo>
                  <a:cubicBezTo>
                    <a:pt x="4583" y="4791"/>
                    <a:pt x="4351" y="4108"/>
                    <a:pt x="4095" y="3421"/>
                  </a:cubicBezTo>
                  <a:lnTo>
                    <a:pt x="4095" y="3421"/>
                  </a:lnTo>
                  <a:cubicBezTo>
                    <a:pt x="4535" y="3120"/>
                    <a:pt x="4993" y="2788"/>
                    <a:pt x="5484" y="2407"/>
                  </a:cubicBezTo>
                  <a:cubicBezTo>
                    <a:pt x="4905" y="2407"/>
                    <a:pt x="4307" y="2395"/>
                    <a:pt x="3698" y="2388"/>
                  </a:cubicBezTo>
                  <a:lnTo>
                    <a:pt x="3698" y="2388"/>
                  </a:lnTo>
                  <a:cubicBezTo>
                    <a:pt x="3394" y="1612"/>
                    <a:pt x="3078" y="822"/>
                    <a:pt x="27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a:off x="5668863" y="3890796"/>
              <a:ext cx="136599" cy="126864"/>
            </a:xfrm>
            <a:custGeom>
              <a:avLst/>
              <a:gdLst/>
              <a:ahLst/>
              <a:cxnLst/>
              <a:rect l="l" t="t" r="r" b="b"/>
              <a:pathLst>
                <a:path w="5388" h="5004" extrusionOk="0">
                  <a:moveTo>
                    <a:pt x="2503" y="0"/>
                  </a:moveTo>
                  <a:cubicBezTo>
                    <a:pt x="2287" y="576"/>
                    <a:pt x="2071" y="1205"/>
                    <a:pt x="1856" y="1847"/>
                  </a:cubicBezTo>
                  <a:lnTo>
                    <a:pt x="1856" y="1847"/>
                  </a:lnTo>
                  <a:cubicBezTo>
                    <a:pt x="1247" y="1872"/>
                    <a:pt x="629" y="1913"/>
                    <a:pt x="1" y="1973"/>
                  </a:cubicBezTo>
                  <a:cubicBezTo>
                    <a:pt x="472" y="2297"/>
                    <a:pt x="959" y="2669"/>
                    <a:pt x="1454" y="3049"/>
                  </a:cubicBezTo>
                  <a:lnTo>
                    <a:pt x="1454" y="3049"/>
                  </a:lnTo>
                  <a:cubicBezTo>
                    <a:pt x="1227" y="3729"/>
                    <a:pt x="999" y="4396"/>
                    <a:pt x="771" y="5003"/>
                  </a:cubicBezTo>
                  <a:cubicBezTo>
                    <a:pt x="1359" y="4672"/>
                    <a:pt x="2003" y="4320"/>
                    <a:pt x="2638" y="3942"/>
                  </a:cubicBezTo>
                  <a:lnTo>
                    <a:pt x="2638" y="3942"/>
                  </a:lnTo>
                  <a:cubicBezTo>
                    <a:pt x="3186" y="4341"/>
                    <a:pt x="3738" y="4712"/>
                    <a:pt x="4283" y="5003"/>
                  </a:cubicBezTo>
                  <a:cubicBezTo>
                    <a:pt x="4213" y="4479"/>
                    <a:pt x="4048" y="3841"/>
                    <a:pt x="3834" y="3181"/>
                  </a:cubicBezTo>
                  <a:lnTo>
                    <a:pt x="3834" y="3181"/>
                  </a:lnTo>
                  <a:cubicBezTo>
                    <a:pt x="4419" y="2776"/>
                    <a:pt x="4957" y="2343"/>
                    <a:pt x="5388" y="1877"/>
                  </a:cubicBezTo>
                  <a:cubicBezTo>
                    <a:pt x="4713" y="1839"/>
                    <a:pt x="4030" y="1818"/>
                    <a:pt x="3337" y="1818"/>
                  </a:cubicBezTo>
                  <a:lnTo>
                    <a:pt x="3337" y="1818"/>
                  </a:lnTo>
                  <a:cubicBezTo>
                    <a:pt x="3060" y="1128"/>
                    <a:pt x="2764" y="485"/>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438412" y="1203543"/>
              <a:ext cx="147552" cy="152445"/>
            </a:xfrm>
            <a:custGeom>
              <a:avLst/>
              <a:gdLst/>
              <a:ahLst/>
              <a:cxnLst/>
              <a:rect l="l" t="t" r="r" b="b"/>
              <a:pathLst>
                <a:path w="5820" h="6013" extrusionOk="0">
                  <a:moveTo>
                    <a:pt x="2982" y="0"/>
                  </a:moveTo>
                  <a:cubicBezTo>
                    <a:pt x="2766" y="759"/>
                    <a:pt x="2535" y="1518"/>
                    <a:pt x="2291" y="2272"/>
                  </a:cubicBezTo>
                  <a:lnTo>
                    <a:pt x="2291" y="2272"/>
                  </a:lnTo>
                  <a:cubicBezTo>
                    <a:pt x="2127" y="2268"/>
                    <a:pt x="1964" y="2267"/>
                    <a:pt x="1800" y="2267"/>
                  </a:cubicBezTo>
                  <a:cubicBezTo>
                    <a:pt x="1194" y="2267"/>
                    <a:pt x="593" y="2291"/>
                    <a:pt x="0" y="2356"/>
                  </a:cubicBezTo>
                  <a:cubicBezTo>
                    <a:pt x="485" y="2861"/>
                    <a:pt x="1088" y="3419"/>
                    <a:pt x="1718" y="3963"/>
                  </a:cubicBezTo>
                  <a:lnTo>
                    <a:pt x="1718" y="3963"/>
                  </a:lnTo>
                  <a:cubicBezTo>
                    <a:pt x="1477" y="4639"/>
                    <a:pt x="1226" y="5307"/>
                    <a:pt x="963" y="5964"/>
                  </a:cubicBezTo>
                  <a:cubicBezTo>
                    <a:pt x="1593" y="5599"/>
                    <a:pt x="2183" y="5217"/>
                    <a:pt x="2749" y="4822"/>
                  </a:cubicBezTo>
                  <a:lnTo>
                    <a:pt x="2749" y="4822"/>
                  </a:lnTo>
                  <a:cubicBezTo>
                    <a:pt x="3318" y="5279"/>
                    <a:pt x="3867" y="5693"/>
                    <a:pt x="4329" y="6013"/>
                  </a:cubicBezTo>
                  <a:cubicBezTo>
                    <a:pt x="4262" y="5282"/>
                    <a:pt x="4139" y="4591"/>
                    <a:pt x="3986" y="3913"/>
                  </a:cubicBezTo>
                  <a:lnTo>
                    <a:pt x="3986" y="3913"/>
                  </a:lnTo>
                  <a:cubicBezTo>
                    <a:pt x="4605" y="3438"/>
                    <a:pt x="5209" y="2949"/>
                    <a:pt x="5820" y="2453"/>
                  </a:cubicBezTo>
                  <a:cubicBezTo>
                    <a:pt x="5082" y="2416"/>
                    <a:pt x="4332" y="2362"/>
                    <a:pt x="3582" y="2322"/>
                  </a:cubicBezTo>
                  <a:lnTo>
                    <a:pt x="3582" y="2322"/>
                  </a:lnTo>
                  <a:cubicBezTo>
                    <a:pt x="3379" y="1572"/>
                    <a:pt x="3167" y="811"/>
                    <a:pt x="29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a:off x="633529" y="4218460"/>
              <a:ext cx="129298" cy="124430"/>
            </a:xfrm>
            <a:custGeom>
              <a:avLst/>
              <a:gdLst/>
              <a:ahLst/>
              <a:cxnLst/>
              <a:rect l="l" t="t" r="r" b="b"/>
              <a:pathLst>
                <a:path w="5100" h="4908" extrusionOk="0">
                  <a:moveTo>
                    <a:pt x="2308" y="1"/>
                  </a:moveTo>
                  <a:cubicBezTo>
                    <a:pt x="2308" y="1"/>
                    <a:pt x="2094" y="911"/>
                    <a:pt x="1822" y="2011"/>
                  </a:cubicBezTo>
                  <a:lnTo>
                    <a:pt x="1822" y="2011"/>
                  </a:lnTo>
                  <a:cubicBezTo>
                    <a:pt x="876" y="2038"/>
                    <a:pt x="75" y="2062"/>
                    <a:pt x="0" y="2070"/>
                  </a:cubicBezTo>
                  <a:cubicBezTo>
                    <a:pt x="419" y="2279"/>
                    <a:pt x="990" y="2614"/>
                    <a:pt x="1579" y="2976"/>
                  </a:cubicBezTo>
                  <a:lnTo>
                    <a:pt x="1579" y="2976"/>
                  </a:lnTo>
                  <a:cubicBezTo>
                    <a:pt x="1399" y="3680"/>
                    <a:pt x="1214" y="4379"/>
                    <a:pt x="1058" y="4907"/>
                  </a:cubicBezTo>
                  <a:cubicBezTo>
                    <a:pt x="1448" y="4550"/>
                    <a:pt x="2037" y="4093"/>
                    <a:pt x="2645" y="3645"/>
                  </a:cubicBezTo>
                  <a:lnTo>
                    <a:pt x="2645" y="3645"/>
                  </a:lnTo>
                  <a:cubicBezTo>
                    <a:pt x="3547" y="4223"/>
                    <a:pt x="4281" y="4716"/>
                    <a:pt x="4281" y="4716"/>
                  </a:cubicBezTo>
                  <a:lnTo>
                    <a:pt x="3558" y="2987"/>
                  </a:lnTo>
                  <a:lnTo>
                    <a:pt x="3558" y="2987"/>
                  </a:lnTo>
                  <a:cubicBezTo>
                    <a:pt x="4403" y="2389"/>
                    <a:pt x="5099" y="1925"/>
                    <a:pt x="5099" y="1925"/>
                  </a:cubicBezTo>
                  <a:lnTo>
                    <a:pt x="5099" y="1925"/>
                  </a:lnTo>
                  <a:cubicBezTo>
                    <a:pt x="5099" y="1925"/>
                    <a:pt x="4187" y="1948"/>
                    <a:pt x="3135" y="1976"/>
                  </a:cubicBezTo>
                  <a:lnTo>
                    <a:pt x="3135" y="1976"/>
                  </a:lnTo>
                  <a:lnTo>
                    <a:pt x="23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1851639" y="799541"/>
              <a:ext cx="74993" cy="84196"/>
            </a:xfrm>
            <a:custGeom>
              <a:avLst/>
              <a:gdLst/>
              <a:ahLst/>
              <a:cxnLst/>
              <a:rect l="l" t="t" r="r" b="b"/>
              <a:pathLst>
                <a:path w="2958" h="3321" extrusionOk="0">
                  <a:moveTo>
                    <a:pt x="1588" y="1"/>
                  </a:moveTo>
                  <a:cubicBezTo>
                    <a:pt x="1408" y="417"/>
                    <a:pt x="1246" y="832"/>
                    <a:pt x="1096" y="1242"/>
                  </a:cubicBezTo>
                  <a:lnTo>
                    <a:pt x="1096" y="1242"/>
                  </a:lnTo>
                  <a:cubicBezTo>
                    <a:pt x="745" y="1243"/>
                    <a:pt x="386" y="1251"/>
                    <a:pt x="0" y="1251"/>
                  </a:cubicBezTo>
                  <a:cubicBezTo>
                    <a:pt x="289" y="1506"/>
                    <a:pt x="563" y="1748"/>
                    <a:pt x="832" y="1987"/>
                  </a:cubicBezTo>
                  <a:lnTo>
                    <a:pt x="832" y="1987"/>
                  </a:lnTo>
                  <a:cubicBezTo>
                    <a:pt x="693" y="2391"/>
                    <a:pt x="562" y="2788"/>
                    <a:pt x="434" y="3176"/>
                  </a:cubicBezTo>
                  <a:cubicBezTo>
                    <a:pt x="814" y="2958"/>
                    <a:pt x="1147" y="2755"/>
                    <a:pt x="1460" y="2546"/>
                  </a:cubicBezTo>
                  <a:lnTo>
                    <a:pt x="1460" y="2546"/>
                  </a:lnTo>
                  <a:cubicBezTo>
                    <a:pt x="1743" y="2797"/>
                    <a:pt x="2030" y="3052"/>
                    <a:pt x="2333" y="3320"/>
                  </a:cubicBezTo>
                  <a:lnTo>
                    <a:pt x="2333" y="3319"/>
                  </a:lnTo>
                  <a:cubicBezTo>
                    <a:pt x="2296" y="2903"/>
                    <a:pt x="2215" y="2493"/>
                    <a:pt x="2114" y="2077"/>
                  </a:cubicBezTo>
                  <a:lnTo>
                    <a:pt x="2114" y="2077"/>
                  </a:lnTo>
                  <a:cubicBezTo>
                    <a:pt x="2390" y="1864"/>
                    <a:pt x="2665" y="1634"/>
                    <a:pt x="2958" y="1371"/>
                  </a:cubicBezTo>
                  <a:cubicBezTo>
                    <a:pt x="2586" y="1308"/>
                    <a:pt x="2239" y="1275"/>
                    <a:pt x="1901" y="1258"/>
                  </a:cubicBezTo>
                  <a:lnTo>
                    <a:pt x="1901" y="1258"/>
                  </a:lnTo>
                  <a:cubicBezTo>
                    <a:pt x="1793" y="856"/>
                    <a:pt x="1682" y="441"/>
                    <a:pt x="1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a:off x="6934763" y="3293045"/>
              <a:ext cx="70150" cy="73826"/>
            </a:xfrm>
            <a:custGeom>
              <a:avLst/>
              <a:gdLst/>
              <a:ahLst/>
              <a:cxnLst/>
              <a:rect l="l" t="t" r="r" b="b"/>
              <a:pathLst>
                <a:path w="2767" h="2912" extrusionOk="0">
                  <a:moveTo>
                    <a:pt x="1372" y="1"/>
                  </a:moveTo>
                  <a:cubicBezTo>
                    <a:pt x="1372" y="1"/>
                    <a:pt x="1230" y="497"/>
                    <a:pt x="1059" y="1110"/>
                  </a:cubicBezTo>
                  <a:lnTo>
                    <a:pt x="1059" y="1110"/>
                  </a:lnTo>
                  <a:cubicBezTo>
                    <a:pt x="664" y="1110"/>
                    <a:pt x="279" y="1116"/>
                    <a:pt x="1" y="1131"/>
                  </a:cubicBezTo>
                  <a:cubicBezTo>
                    <a:pt x="1" y="1131"/>
                    <a:pt x="394" y="1422"/>
                    <a:pt x="872" y="1791"/>
                  </a:cubicBezTo>
                  <a:lnTo>
                    <a:pt x="872" y="1791"/>
                  </a:lnTo>
                  <a:cubicBezTo>
                    <a:pt x="771" y="2163"/>
                    <a:pt x="673" y="2528"/>
                    <a:pt x="602" y="2815"/>
                  </a:cubicBezTo>
                  <a:cubicBezTo>
                    <a:pt x="867" y="2602"/>
                    <a:pt x="1133" y="2403"/>
                    <a:pt x="1399" y="2204"/>
                  </a:cubicBezTo>
                  <a:lnTo>
                    <a:pt x="1399" y="2204"/>
                  </a:lnTo>
                  <a:cubicBezTo>
                    <a:pt x="1716" y="2457"/>
                    <a:pt x="2022" y="2711"/>
                    <a:pt x="2237" y="2911"/>
                  </a:cubicBezTo>
                  <a:lnTo>
                    <a:pt x="1912" y="1819"/>
                  </a:lnTo>
                  <a:lnTo>
                    <a:pt x="1912" y="1819"/>
                  </a:lnTo>
                  <a:cubicBezTo>
                    <a:pt x="2197" y="1602"/>
                    <a:pt x="2482" y="1378"/>
                    <a:pt x="2767" y="1131"/>
                  </a:cubicBezTo>
                  <a:cubicBezTo>
                    <a:pt x="2767" y="1131"/>
                    <a:pt x="2289" y="1119"/>
                    <a:pt x="1703" y="1113"/>
                  </a:cubicBezTo>
                  <a:lnTo>
                    <a:pt x="1703" y="1113"/>
                  </a:lnTo>
                  <a:lnTo>
                    <a:pt x="13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1677819" y="2508037"/>
              <a:ext cx="69567" cy="69517"/>
            </a:xfrm>
            <a:custGeom>
              <a:avLst/>
              <a:gdLst/>
              <a:ahLst/>
              <a:cxnLst/>
              <a:rect l="l" t="t" r="r" b="b"/>
              <a:pathLst>
                <a:path w="2744" h="2742" extrusionOk="0">
                  <a:moveTo>
                    <a:pt x="1349" y="0"/>
                  </a:moveTo>
                  <a:cubicBezTo>
                    <a:pt x="1205" y="411"/>
                    <a:pt x="1047" y="805"/>
                    <a:pt x="895" y="1193"/>
                  </a:cubicBezTo>
                  <a:lnTo>
                    <a:pt x="895" y="1193"/>
                  </a:lnTo>
                  <a:cubicBezTo>
                    <a:pt x="590" y="1197"/>
                    <a:pt x="291" y="1203"/>
                    <a:pt x="1" y="1203"/>
                  </a:cubicBezTo>
                  <a:cubicBezTo>
                    <a:pt x="246" y="1394"/>
                    <a:pt x="476" y="1560"/>
                    <a:pt x="696" y="1711"/>
                  </a:cubicBezTo>
                  <a:lnTo>
                    <a:pt x="696" y="1711"/>
                  </a:lnTo>
                  <a:cubicBezTo>
                    <a:pt x="568" y="2054"/>
                    <a:pt x="452" y="2396"/>
                    <a:pt x="362" y="2742"/>
                  </a:cubicBezTo>
                  <a:cubicBezTo>
                    <a:pt x="697" y="2525"/>
                    <a:pt x="1020" y="2324"/>
                    <a:pt x="1340" y="2126"/>
                  </a:cubicBezTo>
                  <a:lnTo>
                    <a:pt x="1340" y="2126"/>
                  </a:lnTo>
                  <a:cubicBezTo>
                    <a:pt x="1680" y="2335"/>
                    <a:pt x="2017" y="2527"/>
                    <a:pt x="2382" y="2742"/>
                  </a:cubicBezTo>
                  <a:lnTo>
                    <a:pt x="2383" y="2742"/>
                  </a:lnTo>
                  <a:cubicBezTo>
                    <a:pt x="2248" y="2488"/>
                    <a:pt x="2097" y="2126"/>
                    <a:pt x="1953" y="1749"/>
                  </a:cubicBezTo>
                  <a:lnTo>
                    <a:pt x="1953" y="1749"/>
                  </a:lnTo>
                  <a:cubicBezTo>
                    <a:pt x="2212" y="1588"/>
                    <a:pt x="2474" y="1425"/>
                    <a:pt x="2743" y="1251"/>
                  </a:cubicBezTo>
                  <a:cubicBezTo>
                    <a:pt x="2413" y="1216"/>
                    <a:pt x="2080" y="1200"/>
                    <a:pt x="1749" y="1193"/>
                  </a:cubicBezTo>
                  <a:lnTo>
                    <a:pt x="1749" y="1193"/>
                  </a:lnTo>
                  <a:cubicBezTo>
                    <a:pt x="1522" y="554"/>
                    <a:pt x="1349" y="0"/>
                    <a:pt x="1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3436835" y="287814"/>
              <a:ext cx="68300" cy="63407"/>
            </a:xfrm>
            <a:custGeom>
              <a:avLst/>
              <a:gdLst/>
              <a:ahLst/>
              <a:cxnLst/>
              <a:rect l="l" t="t" r="r" b="b"/>
              <a:pathLst>
                <a:path w="2694" h="2501" extrusionOk="0">
                  <a:moveTo>
                    <a:pt x="1443" y="0"/>
                  </a:moveTo>
                  <a:cubicBezTo>
                    <a:pt x="1313" y="242"/>
                    <a:pt x="1165" y="563"/>
                    <a:pt x="1026" y="908"/>
                  </a:cubicBezTo>
                  <a:lnTo>
                    <a:pt x="1026" y="908"/>
                  </a:lnTo>
                  <a:cubicBezTo>
                    <a:pt x="684" y="909"/>
                    <a:pt x="342" y="918"/>
                    <a:pt x="0" y="938"/>
                  </a:cubicBezTo>
                  <a:cubicBezTo>
                    <a:pt x="216" y="1172"/>
                    <a:pt x="485" y="1388"/>
                    <a:pt x="778" y="1590"/>
                  </a:cubicBezTo>
                  <a:lnTo>
                    <a:pt x="778" y="1590"/>
                  </a:lnTo>
                  <a:cubicBezTo>
                    <a:pt x="671" y="1920"/>
                    <a:pt x="588" y="2239"/>
                    <a:pt x="553" y="2501"/>
                  </a:cubicBezTo>
                  <a:cubicBezTo>
                    <a:pt x="826" y="2355"/>
                    <a:pt x="1102" y="2170"/>
                    <a:pt x="1376" y="1971"/>
                  </a:cubicBezTo>
                  <a:lnTo>
                    <a:pt x="1376" y="1971"/>
                  </a:lnTo>
                  <a:cubicBezTo>
                    <a:pt x="1694" y="2160"/>
                    <a:pt x="2016" y="2335"/>
                    <a:pt x="2310" y="2501"/>
                  </a:cubicBezTo>
                  <a:cubicBezTo>
                    <a:pt x="2196" y="2197"/>
                    <a:pt x="2082" y="1864"/>
                    <a:pt x="1968" y="1524"/>
                  </a:cubicBezTo>
                  <a:lnTo>
                    <a:pt x="1968" y="1524"/>
                  </a:lnTo>
                  <a:cubicBezTo>
                    <a:pt x="2215" y="1334"/>
                    <a:pt x="2459" y="1148"/>
                    <a:pt x="2694" y="986"/>
                  </a:cubicBezTo>
                  <a:cubicBezTo>
                    <a:pt x="2385" y="958"/>
                    <a:pt x="2076" y="937"/>
                    <a:pt x="1767" y="924"/>
                  </a:cubicBezTo>
                  <a:lnTo>
                    <a:pt x="1767" y="924"/>
                  </a:lnTo>
                  <a:cubicBezTo>
                    <a:pt x="1659" y="602"/>
                    <a:pt x="1551" y="288"/>
                    <a:pt x="1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5466673" y="1700464"/>
              <a:ext cx="73826" cy="76210"/>
            </a:xfrm>
            <a:custGeom>
              <a:avLst/>
              <a:gdLst/>
              <a:ahLst/>
              <a:cxnLst/>
              <a:rect l="l" t="t" r="r" b="b"/>
              <a:pathLst>
                <a:path w="2912" h="3006" extrusionOk="0">
                  <a:moveTo>
                    <a:pt x="1419" y="0"/>
                  </a:moveTo>
                  <a:cubicBezTo>
                    <a:pt x="1327" y="405"/>
                    <a:pt x="1220" y="786"/>
                    <a:pt x="1119" y="1160"/>
                  </a:cubicBezTo>
                  <a:lnTo>
                    <a:pt x="1119" y="1160"/>
                  </a:lnTo>
                  <a:cubicBezTo>
                    <a:pt x="744" y="1180"/>
                    <a:pt x="370" y="1207"/>
                    <a:pt x="1" y="1226"/>
                  </a:cubicBezTo>
                  <a:cubicBezTo>
                    <a:pt x="306" y="1474"/>
                    <a:pt x="608" y="1719"/>
                    <a:pt x="918" y="1957"/>
                  </a:cubicBezTo>
                  <a:lnTo>
                    <a:pt x="918" y="1957"/>
                  </a:lnTo>
                  <a:cubicBezTo>
                    <a:pt x="841" y="2295"/>
                    <a:pt x="779" y="2641"/>
                    <a:pt x="746" y="3006"/>
                  </a:cubicBezTo>
                  <a:cubicBezTo>
                    <a:pt x="977" y="2846"/>
                    <a:pt x="1251" y="2639"/>
                    <a:pt x="1536" y="2410"/>
                  </a:cubicBezTo>
                  <a:lnTo>
                    <a:pt x="1536" y="2410"/>
                  </a:lnTo>
                  <a:cubicBezTo>
                    <a:pt x="1819" y="2608"/>
                    <a:pt x="2114" y="2799"/>
                    <a:pt x="2430" y="2981"/>
                  </a:cubicBezTo>
                  <a:cubicBezTo>
                    <a:pt x="2298" y="2652"/>
                    <a:pt x="2172" y="2318"/>
                    <a:pt x="2052" y="1981"/>
                  </a:cubicBezTo>
                  <a:lnTo>
                    <a:pt x="2052" y="1981"/>
                  </a:lnTo>
                  <a:cubicBezTo>
                    <a:pt x="2367" y="1709"/>
                    <a:pt x="2669" y="1430"/>
                    <a:pt x="2911" y="1178"/>
                  </a:cubicBezTo>
                  <a:cubicBezTo>
                    <a:pt x="2615" y="1145"/>
                    <a:pt x="2313" y="1133"/>
                    <a:pt x="2010" y="1133"/>
                  </a:cubicBezTo>
                  <a:cubicBezTo>
                    <a:pt x="1929" y="1133"/>
                    <a:pt x="1847" y="1134"/>
                    <a:pt x="1765" y="1135"/>
                  </a:cubicBezTo>
                  <a:lnTo>
                    <a:pt x="1765" y="1135"/>
                  </a:lnTo>
                  <a:cubicBezTo>
                    <a:pt x="1643" y="759"/>
                    <a:pt x="1527" y="379"/>
                    <a:pt x="14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1988089" y="4408735"/>
              <a:ext cx="64649" cy="62240"/>
            </a:xfrm>
            <a:custGeom>
              <a:avLst/>
              <a:gdLst/>
              <a:ahLst/>
              <a:cxnLst/>
              <a:rect l="l" t="t" r="r" b="b"/>
              <a:pathLst>
                <a:path w="2550" h="2455" extrusionOk="0">
                  <a:moveTo>
                    <a:pt x="1396" y="1"/>
                  </a:moveTo>
                  <a:lnTo>
                    <a:pt x="982" y="989"/>
                  </a:lnTo>
                  <a:lnTo>
                    <a:pt x="982" y="989"/>
                  </a:lnTo>
                  <a:cubicBezTo>
                    <a:pt x="456" y="975"/>
                    <a:pt x="1" y="964"/>
                    <a:pt x="1" y="964"/>
                  </a:cubicBezTo>
                  <a:lnTo>
                    <a:pt x="1" y="964"/>
                  </a:lnTo>
                  <a:cubicBezTo>
                    <a:pt x="1" y="964"/>
                    <a:pt x="349" y="1195"/>
                    <a:pt x="771" y="1494"/>
                  </a:cubicBezTo>
                  <a:lnTo>
                    <a:pt x="771" y="1494"/>
                  </a:lnTo>
                  <a:lnTo>
                    <a:pt x="409" y="2358"/>
                  </a:lnTo>
                  <a:cubicBezTo>
                    <a:pt x="409" y="2358"/>
                    <a:pt x="776" y="2112"/>
                    <a:pt x="1228" y="1823"/>
                  </a:cubicBezTo>
                  <a:lnTo>
                    <a:pt x="1228" y="1823"/>
                  </a:lnTo>
                  <a:cubicBezTo>
                    <a:pt x="1532" y="2047"/>
                    <a:pt x="1826" y="2276"/>
                    <a:pt x="2021" y="2455"/>
                  </a:cubicBezTo>
                  <a:cubicBezTo>
                    <a:pt x="1944" y="2190"/>
                    <a:pt x="1851" y="1840"/>
                    <a:pt x="1761" y="1488"/>
                  </a:cubicBezTo>
                  <a:lnTo>
                    <a:pt x="1761" y="1488"/>
                  </a:lnTo>
                  <a:cubicBezTo>
                    <a:pt x="2055" y="1307"/>
                    <a:pt x="2341" y="1140"/>
                    <a:pt x="2550" y="1035"/>
                  </a:cubicBezTo>
                  <a:cubicBezTo>
                    <a:pt x="2512" y="1031"/>
                    <a:pt x="2112" y="1020"/>
                    <a:pt x="1640" y="1007"/>
                  </a:cubicBezTo>
                  <a:lnTo>
                    <a:pt x="1640" y="1007"/>
                  </a:lnTo>
                  <a:cubicBezTo>
                    <a:pt x="1503" y="456"/>
                    <a:pt x="1396" y="1"/>
                    <a:pt x="1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a:off x="6831475" y="281146"/>
              <a:ext cx="185555" cy="371997"/>
            </a:xfrm>
            <a:custGeom>
              <a:avLst/>
              <a:gdLst/>
              <a:ahLst/>
              <a:cxnLst/>
              <a:rect l="l" t="t" r="r" b="b"/>
              <a:pathLst>
                <a:path w="7319" h="14673" extrusionOk="0">
                  <a:moveTo>
                    <a:pt x="3626" y="3640"/>
                  </a:moveTo>
                  <a:lnTo>
                    <a:pt x="3626" y="3640"/>
                  </a:lnTo>
                  <a:cubicBezTo>
                    <a:pt x="3989" y="5177"/>
                    <a:pt x="4724" y="6541"/>
                    <a:pt x="6172" y="7419"/>
                  </a:cubicBezTo>
                  <a:lnTo>
                    <a:pt x="6172" y="7419"/>
                  </a:lnTo>
                  <a:cubicBezTo>
                    <a:pt x="4515" y="8598"/>
                    <a:pt x="3945" y="10275"/>
                    <a:pt x="3589" y="12147"/>
                  </a:cubicBezTo>
                  <a:lnTo>
                    <a:pt x="3589" y="12147"/>
                  </a:lnTo>
                  <a:cubicBezTo>
                    <a:pt x="3215" y="10345"/>
                    <a:pt x="2598" y="8681"/>
                    <a:pt x="1074" y="7520"/>
                  </a:cubicBezTo>
                  <a:lnTo>
                    <a:pt x="1074" y="7520"/>
                  </a:lnTo>
                  <a:cubicBezTo>
                    <a:pt x="2465" y="6550"/>
                    <a:pt x="3228" y="5178"/>
                    <a:pt x="3626" y="3640"/>
                  </a:cubicBezTo>
                  <a:close/>
                  <a:moveTo>
                    <a:pt x="3660" y="1"/>
                  </a:moveTo>
                  <a:cubicBezTo>
                    <a:pt x="3650" y="1"/>
                    <a:pt x="3640" y="1"/>
                    <a:pt x="3631" y="2"/>
                  </a:cubicBezTo>
                  <a:lnTo>
                    <a:pt x="3631" y="2"/>
                  </a:lnTo>
                  <a:cubicBezTo>
                    <a:pt x="3457" y="10"/>
                    <a:pt x="3291" y="126"/>
                    <a:pt x="3293" y="350"/>
                  </a:cubicBezTo>
                  <a:cubicBezTo>
                    <a:pt x="3293" y="367"/>
                    <a:pt x="3294" y="385"/>
                    <a:pt x="3294" y="402"/>
                  </a:cubicBezTo>
                  <a:lnTo>
                    <a:pt x="3294" y="402"/>
                  </a:lnTo>
                  <a:cubicBezTo>
                    <a:pt x="3247" y="3074"/>
                    <a:pt x="2735" y="5758"/>
                    <a:pt x="241" y="7196"/>
                  </a:cubicBezTo>
                  <a:cubicBezTo>
                    <a:pt x="0" y="7333"/>
                    <a:pt x="13" y="7677"/>
                    <a:pt x="241" y="7818"/>
                  </a:cubicBezTo>
                  <a:cubicBezTo>
                    <a:pt x="2575" y="9269"/>
                    <a:pt x="2867" y="11924"/>
                    <a:pt x="3249" y="14413"/>
                  </a:cubicBezTo>
                  <a:cubicBezTo>
                    <a:pt x="3276" y="14587"/>
                    <a:pt x="3436" y="14673"/>
                    <a:pt x="3596" y="14673"/>
                  </a:cubicBezTo>
                  <a:cubicBezTo>
                    <a:pt x="3757" y="14673"/>
                    <a:pt x="3918" y="14586"/>
                    <a:pt x="3945" y="14413"/>
                  </a:cubicBezTo>
                  <a:cubicBezTo>
                    <a:pt x="4365" y="11786"/>
                    <a:pt x="4511" y="9164"/>
                    <a:pt x="7069" y="7704"/>
                  </a:cubicBezTo>
                  <a:cubicBezTo>
                    <a:pt x="7289" y="7577"/>
                    <a:pt x="7318" y="7197"/>
                    <a:pt x="7069" y="7080"/>
                  </a:cubicBezTo>
                  <a:cubicBezTo>
                    <a:pt x="4384" y="5818"/>
                    <a:pt x="4039" y="3017"/>
                    <a:pt x="4015" y="350"/>
                  </a:cubicBezTo>
                  <a:cubicBezTo>
                    <a:pt x="4019" y="117"/>
                    <a:pt x="3840" y="1"/>
                    <a:pt x="36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a:off x="2163329" y="252675"/>
              <a:ext cx="185606" cy="372023"/>
            </a:xfrm>
            <a:custGeom>
              <a:avLst/>
              <a:gdLst/>
              <a:ahLst/>
              <a:cxnLst/>
              <a:rect l="l" t="t" r="r" b="b"/>
              <a:pathLst>
                <a:path w="7321" h="14674" extrusionOk="0">
                  <a:moveTo>
                    <a:pt x="3627" y="3636"/>
                  </a:moveTo>
                  <a:cubicBezTo>
                    <a:pt x="3990" y="5175"/>
                    <a:pt x="4725" y="6541"/>
                    <a:pt x="6174" y="7418"/>
                  </a:cubicBezTo>
                  <a:lnTo>
                    <a:pt x="6174" y="7418"/>
                  </a:lnTo>
                  <a:cubicBezTo>
                    <a:pt x="4516" y="8598"/>
                    <a:pt x="3946" y="10275"/>
                    <a:pt x="3590" y="12146"/>
                  </a:cubicBezTo>
                  <a:lnTo>
                    <a:pt x="3590" y="12146"/>
                  </a:lnTo>
                  <a:cubicBezTo>
                    <a:pt x="3216" y="10345"/>
                    <a:pt x="2599" y="8681"/>
                    <a:pt x="1075" y="7519"/>
                  </a:cubicBezTo>
                  <a:lnTo>
                    <a:pt x="1075" y="7519"/>
                  </a:lnTo>
                  <a:cubicBezTo>
                    <a:pt x="2466" y="6548"/>
                    <a:pt x="3229" y="5175"/>
                    <a:pt x="3627" y="3636"/>
                  </a:cubicBezTo>
                  <a:close/>
                  <a:moveTo>
                    <a:pt x="3652" y="0"/>
                  </a:moveTo>
                  <a:cubicBezTo>
                    <a:pt x="3487" y="0"/>
                    <a:pt x="3323" y="98"/>
                    <a:pt x="3297" y="292"/>
                  </a:cubicBezTo>
                  <a:lnTo>
                    <a:pt x="3297" y="292"/>
                  </a:lnTo>
                  <a:cubicBezTo>
                    <a:pt x="3295" y="310"/>
                    <a:pt x="3293" y="329"/>
                    <a:pt x="3293" y="349"/>
                  </a:cubicBezTo>
                  <a:lnTo>
                    <a:pt x="3294" y="349"/>
                  </a:lnTo>
                  <a:cubicBezTo>
                    <a:pt x="3294" y="367"/>
                    <a:pt x="3294" y="384"/>
                    <a:pt x="3294" y="401"/>
                  </a:cubicBezTo>
                  <a:lnTo>
                    <a:pt x="3294" y="401"/>
                  </a:lnTo>
                  <a:cubicBezTo>
                    <a:pt x="3249" y="3073"/>
                    <a:pt x="2736" y="5757"/>
                    <a:pt x="242" y="7195"/>
                  </a:cubicBezTo>
                  <a:cubicBezTo>
                    <a:pt x="1" y="7333"/>
                    <a:pt x="15" y="7677"/>
                    <a:pt x="242" y="7818"/>
                  </a:cubicBezTo>
                  <a:cubicBezTo>
                    <a:pt x="2576" y="9269"/>
                    <a:pt x="2868" y="11924"/>
                    <a:pt x="3250" y="14414"/>
                  </a:cubicBezTo>
                  <a:cubicBezTo>
                    <a:pt x="3277" y="14587"/>
                    <a:pt x="3437" y="14673"/>
                    <a:pt x="3597" y="14673"/>
                  </a:cubicBezTo>
                  <a:cubicBezTo>
                    <a:pt x="3758" y="14673"/>
                    <a:pt x="3918" y="14587"/>
                    <a:pt x="3946" y="14414"/>
                  </a:cubicBezTo>
                  <a:cubicBezTo>
                    <a:pt x="4365" y="11787"/>
                    <a:pt x="4511" y="9165"/>
                    <a:pt x="7070" y="7703"/>
                  </a:cubicBezTo>
                  <a:cubicBezTo>
                    <a:pt x="7290" y="7578"/>
                    <a:pt x="7320" y="7198"/>
                    <a:pt x="7070" y="7080"/>
                  </a:cubicBezTo>
                  <a:cubicBezTo>
                    <a:pt x="4385" y="5817"/>
                    <a:pt x="4041" y="3018"/>
                    <a:pt x="4016" y="349"/>
                  </a:cubicBezTo>
                  <a:cubicBezTo>
                    <a:pt x="4016" y="329"/>
                    <a:pt x="4014" y="309"/>
                    <a:pt x="4012" y="291"/>
                  </a:cubicBezTo>
                  <a:lnTo>
                    <a:pt x="4012" y="291"/>
                  </a:lnTo>
                  <a:cubicBezTo>
                    <a:pt x="3988" y="108"/>
                    <a:pt x="3841" y="11"/>
                    <a:pt x="3686" y="2"/>
                  </a:cubicBezTo>
                  <a:lnTo>
                    <a:pt x="3686" y="2"/>
                  </a:lnTo>
                  <a:cubicBezTo>
                    <a:pt x="3675" y="1"/>
                    <a:pt x="3664" y="0"/>
                    <a:pt x="36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 name="Google Shape;313;p27"/>
            <p:cNvGrpSpPr/>
            <p:nvPr/>
          </p:nvGrpSpPr>
          <p:grpSpPr>
            <a:xfrm>
              <a:off x="2180828" y="1054505"/>
              <a:ext cx="394510" cy="384344"/>
              <a:chOff x="2256775" y="1530300"/>
              <a:chExt cx="389025" cy="379000"/>
            </a:xfrm>
          </p:grpSpPr>
          <p:sp>
            <p:nvSpPr>
              <p:cNvPr id="314" name="Google Shape;314;p27"/>
              <p:cNvSpPr/>
              <p:nvPr/>
            </p:nvSpPr>
            <p:spPr>
              <a:xfrm>
                <a:off x="2256775" y="1530300"/>
                <a:ext cx="389025" cy="379000"/>
              </a:xfrm>
              <a:custGeom>
                <a:avLst/>
                <a:gdLst/>
                <a:ahLst/>
                <a:cxnLst/>
                <a:rect l="l" t="t" r="r" b="b"/>
                <a:pathLst>
                  <a:path w="15561" h="15160" extrusionOk="0">
                    <a:moveTo>
                      <a:pt x="7374" y="723"/>
                    </a:moveTo>
                    <a:cubicBezTo>
                      <a:pt x="7413" y="723"/>
                      <a:pt x="7453" y="723"/>
                      <a:pt x="7493" y="724"/>
                    </a:cubicBezTo>
                    <a:lnTo>
                      <a:pt x="7493" y="724"/>
                    </a:lnTo>
                    <a:cubicBezTo>
                      <a:pt x="7498" y="724"/>
                      <a:pt x="7504" y="724"/>
                      <a:pt x="7510" y="724"/>
                    </a:cubicBezTo>
                    <a:cubicBezTo>
                      <a:pt x="7511" y="724"/>
                      <a:pt x="7513" y="724"/>
                      <a:pt x="7514" y="724"/>
                    </a:cubicBezTo>
                    <a:cubicBezTo>
                      <a:pt x="7516" y="724"/>
                      <a:pt x="7518" y="724"/>
                      <a:pt x="7521" y="724"/>
                    </a:cubicBezTo>
                    <a:cubicBezTo>
                      <a:pt x="7525" y="724"/>
                      <a:pt x="7530" y="724"/>
                      <a:pt x="7535" y="724"/>
                    </a:cubicBezTo>
                    <a:lnTo>
                      <a:pt x="7535" y="724"/>
                    </a:lnTo>
                    <a:cubicBezTo>
                      <a:pt x="7558" y="724"/>
                      <a:pt x="7582" y="724"/>
                      <a:pt x="7605" y="724"/>
                    </a:cubicBezTo>
                    <a:cubicBezTo>
                      <a:pt x="11633" y="724"/>
                      <a:pt x="14511" y="3433"/>
                      <a:pt x="14443" y="7529"/>
                    </a:cubicBezTo>
                    <a:cubicBezTo>
                      <a:pt x="14377" y="11488"/>
                      <a:pt x="11215" y="14423"/>
                      <a:pt x="7324" y="14423"/>
                    </a:cubicBezTo>
                    <a:cubicBezTo>
                      <a:pt x="7320" y="14423"/>
                      <a:pt x="7317" y="14423"/>
                      <a:pt x="7313" y="14423"/>
                    </a:cubicBezTo>
                    <a:cubicBezTo>
                      <a:pt x="3508" y="14418"/>
                      <a:pt x="979" y="11059"/>
                      <a:pt x="749" y="7506"/>
                    </a:cubicBezTo>
                    <a:cubicBezTo>
                      <a:pt x="487" y="3448"/>
                      <a:pt x="3464" y="723"/>
                      <a:pt x="7374" y="723"/>
                    </a:cubicBezTo>
                    <a:close/>
                    <a:moveTo>
                      <a:pt x="7355" y="1"/>
                    </a:moveTo>
                    <a:cubicBezTo>
                      <a:pt x="3089" y="1"/>
                      <a:pt x="38" y="2878"/>
                      <a:pt x="19" y="7215"/>
                    </a:cubicBezTo>
                    <a:cubicBezTo>
                      <a:pt x="1" y="11262"/>
                      <a:pt x="2910" y="14758"/>
                      <a:pt x="6967" y="15128"/>
                    </a:cubicBezTo>
                    <a:cubicBezTo>
                      <a:pt x="7201" y="15149"/>
                      <a:pt x="7433" y="15159"/>
                      <a:pt x="7661" y="15159"/>
                    </a:cubicBezTo>
                    <a:cubicBezTo>
                      <a:pt x="11738" y="15159"/>
                      <a:pt x="14790" y="11816"/>
                      <a:pt x="15148" y="7825"/>
                    </a:cubicBezTo>
                    <a:cubicBezTo>
                      <a:pt x="15561" y="3228"/>
                      <a:pt x="12012" y="2"/>
                      <a:pt x="7606" y="2"/>
                    </a:cubicBezTo>
                    <a:cubicBezTo>
                      <a:pt x="7576" y="2"/>
                      <a:pt x="7545" y="2"/>
                      <a:pt x="7514" y="2"/>
                    </a:cubicBezTo>
                    <a:lnTo>
                      <a:pt x="7513" y="2"/>
                    </a:lnTo>
                    <a:cubicBezTo>
                      <a:pt x="7460" y="1"/>
                      <a:pt x="7408" y="1"/>
                      <a:pt x="7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a:off x="2264425" y="1572250"/>
                <a:ext cx="217500" cy="198950"/>
              </a:xfrm>
              <a:custGeom>
                <a:avLst/>
                <a:gdLst/>
                <a:ahLst/>
                <a:cxnLst/>
                <a:rect l="l" t="t" r="r" b="b"/>
                <a:pathLst>
                  <a:path w="8700" h="7958" extrusionOk="0">
                    <a:moveTo>
                      <a:pt x="2531" y="0"/>
                    </a:moveTo>
                    <a:cubicBezTo>
                      <a:pt x="2384" y="0"/>
                      <a:pt x="2226" y="165"/>
                      <a:pt x="2312" y="345"/>
                    </a:cubicBezTo>
                    <a:cubicBezTo>
                      <a:pt x="2764" y="1294"/>
                      <a:pt x="3095" y="1981"/>
                      <a:pt x="3862" y="1981"/>
                    </a:cubicBezTo>
                    <a:cubicBezTo>
                      <a:pt x="4115" y="1981"/>
                      <a:pt x="4416" y="1906"/>
                      <a:pt x="4784" y="1741"/>
                    </a:cubicBezTo>
                    <a:cubicBezTo>
                      <a:pt x="5361" y="1482"/>
                      <a:pt x="5813" y="1295"/>
                      <a:pt x="6373" y="1295"/>
                    </a:cubicBezTo>
                    <a:cubicBezTo>
                      <a:pt x="6511" y="1295"/>
                      <a:pt x="6656" y="1307"/>
                      <a:pt x="6810" y="1331"/>
                    </a:cubicBezTo>
                    <a:cubicBezTo>
                      <a:pt x="7641" y="1433"/>
                      <a:pt x="7659" y="1958"/>
                      <a:pt x="6867" y="2906"/>
                    </a:cubicBezTo>
                    <a:cubicBezTo>
                      <a:pt x="6578" y="3045"/>
                      <a:pt x="6274" y="3147"/>
                      <a:pt x="5960" y="3209"/>
                    </a:cubicBezTo>
                    <a:cubicBezTo>
                      <a:pt x="5268" y="3378"/>
                      <a:pt x="4440" y="3422"/>
                      <a:pt x="3863" y="3896"/>
                    </a:cubicBezTo>
                    <a:cubicBezTo>
                      <a:pt x="3632" y="4085"/>
                      <a:pt x="3274" y="4407"/>
                      <a:pt x="3478" y="4756"/>
                    </a:cubicBezTo>
                    <a:cubicBezTo>
                      <a:pt x="3630" y="5019"/>
                      <a:pt x="3806" y="5173"/>
                      <a:pt x="4051" y="5363"/>
                    </a:cubicBezTo>
                    <a:cubicBezTo>
                      <a:pt x="4156" y="5445"/>
                      <a:pt x="4264" y="5524"/>
                      <a:pt x="4377" y="5597"/>
                    </a:cubicBezTo>
                    <a:cubicBezTo>
                      <a:pt x="5325" y="6198"/>
                      <a:pt x="5062" y="6638"/>
                      <a:pt x="3589" y="6916"/>
                    </a:cubicBezTo>
                    <a:cubicBezTo>
                      <a:pt x="3218" y="6753"/>
                      <a:pt x="2711" y="6276"/>
                      <a:pt x="2226" y="6276"/>
                    </a:cubicBezTo>
                    <a:cubicBezTo>
                      <a:pt x="2138" y="6276"/>
                      <a:pt x="2051" y="6291"/>
                      <a:pt x="1966" y="6327"/>
                    </a:cubicBezTo>
                    <a:cubicBezTo>
                      <a:pt x="1281" y="6613"/>
                      <a:pt x="762" y="7134"/>
                      <a:pt x="183" y="7587"/>
                    </a:cubicBezTo>
                    <a:cubicBezTo>
                      <a:pt x="1" y="7729"/>
                      <a:pt x="166" y="7958"/>
                      <a:pt x="356" y="7958"/>
                    </a:cubicBezTo>
                    <a:cubicBezTo>
                      <a:pt x="405" y="7958"/>
                      <a:pt x="456" y="7942"/>
                      <a:pt x="502" y="7906"/>
                    </a:cubicBezTo>
                    <a:cubicBezTo>
                      <a:pt x="1009" y="7510"/>
                      <a:pt x="1563" y="6832"/>
                      <a:pt x="2264" y="6832"/>
                    </a:cubicBezTo>
                    <a:cubicBezTo>
                      <a:pt x="2442" y="6832"/>
                      <a:pt x="2629" y="6875"/>
                      <a:pt x="2827" y="6978"/>
                    </a:cubicBezTo>
                    <a:cubicBezTo>
                      <a:pt x="3244" y="7192"/>
                      <a:pt x="3548" y="7425"/>
                      <a:pt x="4014" y="7515"/>
                    </a:cubicBezTo>
                    <a:cubicBezTo>
                      <a:pt x="4085" y="7529"/>
                      <a:pt x="4155" y="7536"/>
                      <a:pt x="4226" y="7536"/>
                    </a:cubicBezTo>
                    <a:cubicBezTo>
                      <a:pt x="4698" y="7536"/>
                      <a:pt x="5145" y="7238"/>
                      <a:pt x="5403" y="6869"/>
                    </a:cubicBezTo>
                    <a:cubicBezTo>
                      <a:pt x="5649" y="6517"/>
                      <a:pt x="5358" y="5885"/>
                      <a:pt x="5110" y="5636"/>
                    </a:cubicBezTo>
                    <a:cubicBezTo>
                      <a:pt x="4808" y="5331"/>
                      <a:pt x="4467" y="5121"/>
                      <a:pt x="4125" y="4854"/>
                    </a:cubicBezTo>
                    <a:cubicBezTo>
                      <a:pt x="3308" y="4217"/>
                      <a:pt x="5940" y="3672"/>
                      <a:pt x="6080" y="3643"/>
                    </a:cubicBezTo>
                    <a:cubicBezTo>
                      <a:pt x="7075" y="3441"/>
                      <a:pt x="8699" y="2423"/>
                      <a:pt x="7764" y="1276"/>
                    </a:cubicBezTo>
                    <a:cubicBezTo>
                      <a:pt x="7428" y="865"/>
                      <a:pt x="6666" y="823"/>
                      <a:pt x="6143" y="823"/>
                    </a:cubicBezTo>
                    <a:cubicBezTo>
                      <a:pt x="6094" y="823"/>
                      <a:pt x="6047" y="823"/>
                      <a:pt x="6003" y="823"/>
                    </a:cubicBezTo>
                    <a:cubicBezTo>
                      <a:pt x="5611" y="828"/>
                      <a:pt x="5277" y="994"/>
                      <a:pt x="4931" y="1158"/>
                    </a:cubicBezTo>
                    <a:cubicBezTo>
                      <a:pt x="4612" y="1309"/>
                      <a:pt x="4339" y="1377"/>
                      <a:pt x="4102" y="1377"/>
                    </a:cubicBezTo>
                    <a:cubicBezTo>
                      <a:pt x="3420" y="1377"/>
                      <a:pt x="3036" y="819"/>
                      <a:pt x="2702" y="116"/>
                    </a:cubicBezTo>
                    <a:cubicBezTo>
                      <a:pt x="2663" y="34"/>
                      <a:pt x="2598" y="0"/>
                      <a:pt x="2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a:off x="2467275" y="1547000"/>
                <a:ext cx="161950" cy="169500"/>
              </a:xfrm>
              <a:custGeom>
                <a:avLst/>
                <a:gdLst/>
                <a:ahLst/>
                <a:cxnLst/>
                <a:rect l="l" t="t" r="r" b="b"/>
                <a:pathLst>
                  <a:path w="6478" h="6780" extrusionOk="0">
                    <a:moveTo>
                      <a:pt x="1659" y="0"/>
                    </a:moveTo>
                    <a:cubicBezTo>
                      <a:pt x="1546" y="0"/>
                      <a:pt x="1436" y="73"/>
                      <a:pt x="1441" y="219"/>
                    </a:cubicBezTo>
                    <a:lnTo>
                      <a:pt x="1442" y="219"/>
                    </a:lnTo>
                    <a:cubicBezTo>
                      <a:pt x="1460" y="762"/>
                      <a:pt x="1540" y="1279"/>
                      <a:pt x="1633" y="1814"/>
                    </a:cubicBezTo>
                    <a:cubicBezTo>
                      <a:pt x="1820" y="2895"/>
                      <a:pt x="1053" y="3546"/>
                      <a:pt x="483" y="4349"/>
                    </a:cubicBezTo>
                    <a:cubicBezTo>
                      <a:pt x="0" y="5032"/>
                      <a:pt x="223" y="5659"/>
                      <a:pt x="842" y="6117"/>
                    </a:cubicBezTo>
                    <a:cubicBezTo>
                      <a:pt x="1304" y="6459"/>
                      <a:pt x="2057" y="6779"/>
                      <a:pt x="2709" y="6779"/>
                    </a:cubicBezTo>
                    <a:cubicBezTo>
                      <a:pt x="2928" y="6779"/>
                      <a:pt x="3136" y="6743"/>
                      <a:pt x="3318" y="6659"/>
                    </a:cubicBezTo>
                    <a:cubicBezTo>
                      <a:pt x="4017" y="6336"/>
                      <a:pt x="3058" y="5418"/>
                      <a:pt x="4354" y="5245"/>
                    </a:cubicBezTo>
                    <a:cubicBezTo>
                      <a:pt x="4482" y="5228"/>
                      <a:pt x="4607" y="5222"/>
                      <a:pt x="4730" y="5222"/>
                    </a:cubicBezTo>
                    <a:cubicBezTo>
                      <a:pt x="4986" y="5222"/>
                      <a:pt x="5234" y="5247"/>
                      <a:pt x="5484" y="5247"/>
                    </a:cubicBezTo>
                    <a:cubicBezTo>
                      <a:pt x="5730" y="5247"/>
                      <a:pt x="5977" y="5223"/>
                      <a:pt x="6236" y="5125"/>
                    </a:cubicBezTo>
                    <a:cubicBezTo>
                      <a:pt x="6478" y="5035"/>
                      <a:pt x="6408" y="4675"/>
                      <a:pt x="6195" y="4675"/>
                    </a:cubicBezTo>
                    <a:cubicBezTo>
                      <a:pt x="6171" y="4675"/>
                      <a:pt x="6144" y="4680"/>
                      <a:pt x="6116" y="4690"/>
                    </a:cubicBezTo>
                    <a:cubicBezTo>
                      <a:pt x="5925" y="4763"/>
                      <a:pt x="5709" y="4783"/>
                      <a:pt x="5483" y="4783"/>
                    </a:cubicBezTo>
                    <a:cubicBezTo>
                      <a:pt x="5186" y="4783"/>
                      <a:pt x="4873" y="4748"/>
                      <a:pt x="4574" y="4748"/>
                    </a:cubicBezTo>
                    <a:cubicBezTo>
                      <a:pt x="4230" y="4748"/>
                      <a:pt x="3906" y="4794"/>
                      <a:pt x="3653" y="4994"/>
                    </a:cubicBezTo>
                    <a:cubicBezTo>
                      <a:pt x="3371" y="5217"/>
                      <a:pt x="3269" y="5391"/>
                      <a:pt x="3201" y="5743"/>
                    </a:cubicBezTo>
                    <a:cubicBezTo>
                      <a:pt x="3118" y="6177"/>
                      <a:pt x="2908" y="6308"/>
                      <a:pt x="2660" y="6308"/>
                    </a:cubicBezTo>
                    <a:cubicBezTo>
                      <a:pt x="2389" y="6308"/>
                      <a:pt x="2074" y="6151"/>
                      <a:pt x="1831" y="6065"/>
                    </a:cubicBezTo>
                    <a:cubicBezTo>
                      <a:pt x="1562" y="5989"/>
                      <a:pt x="1304" y="5875"/>
                      <a:pt x="1068" y="5726"/>
                    </a:cubicBezTo>
                    <a:cubicBezTo>
                      <a:pt x="82" y="5193"/>
                      <a:pt x="1249" y="4088"/>
                      <a:pt x="1553" y="3715"/>
                    </a:cubicBezTo>
                    <a:cubicBezTo>
                      <a:pt x="1786" y="3432"/>
                      <a:pt x="1929" y="3122"/>
                      <a:pt x="2050" y="2784"/>
                    </a:cubicBezTo>
                    <a:cubicBezTo>
                      <a:pt x="2325" y="2019"/>
                      <a:pt x="1918" y="983"/>
                      <a:pt x="1892" y="219"/>
                    </a:cubicBezTo>
                    <a:cubicBezTo>
                      <a:pt x="1887" y="73"/>
                      <a:pt x="1772" y="0"/>
                      <a:pt x="16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a:off x="2407650" y="1727300"/>
                <a:ext cx="222525" cy="105975"/>
              </a:xfrm>
              <a:custGeom>
                <a:avLst/>
                <a:gdLst/>
                <a:ahLst/>
                <a:cxnLst/>
                <a:rect l="l" t="t" r="r" b="b"/>
                <a:pathLst>
                  <a:path w="8901" h="4239" extrusionOk="0">
                    <a:moveTo>
                      <a:pt x="8553" y="0"/>
                    </a:moveTo>
                    <a:cubicBezTo>
                      <a:pt x="8520" y="0"/>
                      <a:pt x="8485" y="8"/>
                      <a:pt x="8449" y="26"/>
                    </a:cubicBezTo>
                    <a:lnTo>
                      <a:pt x="8447" y="27"/>
                    </a:lnTo>
                    <a:cubicBezTo>
                      <a:pt x="8008" y="246"/>
                      <a:pt x="7559" y="292"/>
                      <a:pt x="7108" y="292"/>
                    </a:cubicBezTo>
                    <a:cubicBezTo>
                      <a:pt x="6772" y="292"/>
                      <a:pt x="6435" y="267"/>
                      <a:pt x="6098" y="267"/>
                    </a:cubicBezTo>
                    <a:cubicBezTo>
                      <a:pt x="5768" y="267"/>
                      <a:pt x="5439" y="291"/>
                      <a:pt x="5112" y="388"/>
                    </a:cubicBezTo>
                    <a:cubicBezTo>
                      <a:pt x="4886" y="454"/>
                      <a:pt x="4017" y="838"/>
                      <a:pt x="3992" y="846"/>
                    </a:cubicBezTo>
                    <a:cubicBezTo>
                      <a:pt x="3806" y="918"/>
                      <a:pt x="3661" y="947"/>
                      <a:pt x="3540" y="947"/>
                    </a:cubicBezTo>
                    <a:cubicBezTo>
                      <a:pt x="3148" y="947"/>
                      <a:pt x="3007" y="641"/>
                      <a:pt x="2549" y="485"/>
                    </a:cubicBezTo>
                    <a:cubicBezTo>
                      <a:pt x="2270" y="390"/>
                      <a:pt x="1986" y="340"/>
                      <a:pt x="1717" y="340"/>
                    </a:cubicBezTo>
                    <a:cubicBezTo>
                      <a:pt x="920" y="340"/>
                      <a:pt x="243" y="777"/>
                      <a:pt x="130" y="1783"/>
                    </a:cubicBezTo>
                    <a:cubicBezTo>
                      <a:pt x="0" y="2916"/>
                      <a:pt x="976" y="3285"/>
                      <a:pt x="1915" y="3518"/>
                    </a:cubicBezTo>
                    <a:cubicBezTo>
                      <a:pt x="2607" y="3690"/>
                      <a:pt x="3308" y="3860"/>
                      <a:pt x="4004" y="4004"/>
                    </a:cubicBezTo>
                    <a:cubicBezTo>
                      <a:pt x="4109" y="4026"/>
                      <a:pt x="4216" y="4035"/>
                      <a:pt x="4324" y="4035"/>
                    </a:cubicBezTo>
                    <a:cubicBezTo>
                      <a:pt x="4883" y="4035"/>
                      <a:pt x="5489" y="3795"/>
                      <a:pt x="6039" y="3795"/>
                    </a:cubicBezTo>
                    <a:cubicBezTo>
                      <a:pt x="6374" y="3795"/>
                      <a:pt x="6689" y="3884"/>
                      <a:pt x="6959" y="4169"/>
                    </a:cubicBezTo>
                    <a:cubicBezTo>
                      <a:pt x="7005" y="4218"/>
                      <a:pt x="7058" y="4238"/>
                      <a:pt x="7109" y="4238"/>
                    </a:cubicBezTo>
                    <a:cubicBezTo>
                      <a:pt x="7279" y="4238"/>
                      <a:pt x="7432" y="4012"/>
                      <a:pt x="7278" y="3850"/>
                    </a:cubicBezTo>
                    <a:cubicBezTo>
                      <a:pt x="6921" y="3474"/>
                      <a:pt x="6521" y="3362"/>
                      <a:pt x="6098" y="3362"/>
                    </a:cubicBezTo>
                    <a:cubicBezTo>
                      <a:pt x="5552" y="3362"/>
                      <a:pt x="4968" y="3547"/>
                      <a:pt x="4384" y="3589"/>
                    </a:cubicBezTo>
                    <a:cubicBezTo>
                      <a:pt x="4351" y="3591"/>
                      <a:pt x="4315" y="3592"/>
                      <a:pt x="4275" y="3592"/>
                    </a:cubicBezTo>
                    <a:cubicBezTo>
                      <a:pt x="3351" y="3592"/>
                      <a:pt x="665" y="2969"/>
                      <a:pt x="549" y="2055"/>
                    </a:cubicBezTo>
                    <a:cubicBezTo>
                      <a:pt x="597" y="1214"/>
                      <a:pt x="1074" y="795"/>
                      <a:pt x="1979" y="795"/>
                    </a:cubicBezTo>
                    <a:cubicBezTo>
                      <a:pt x="2007" y="795"/>
                      <a:pt x="2037" y="795"/>
                      <a:pt x="2066" y="796"/>
                    </a:cubicBezTo>
                    <a:cubicBezTo>
                      <a:pt x="2494" y="869"/>
                      <a:pt x="2819" y="1188"/>
                      <a:pt x="3198" y="1364"/>
                    </a:cubicBezTo>
                    <a:cubicBezTo>
                      <a:pt x="3289" y="1406"/>
                      <a:pt x="3389" y="1424"/>
                      <a:pt x="3494" y="1424"/>
                    </a:cubicBezTo>
                    <a:cubicBezTo>
                      <a:pt x="3860" y="1424"/>
                      <a:pt x="4285" y="1213"/>
                      <a:pt x="4562" y="1106"/>
                    </a:cubicBezTo>
                    <a:cubicBezTo>
                      <a:pt x="5947" y="569"/>
                      <a:pt x="7364" y="1069"/>
                      <a:pt x="8676" y="415"/>
                    </a:cubicBezTo>
                    <a:cubicBezTo>
                      <a:pt x="8901" y="304"/>
                      <a:pt x="8762" y="0"/>
                      <a:pt x="8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a:off x="2309200" y="1805100"/>
                <a:ext cx="181000" cy="95675"/>
              </a:xfrm>
              <a:custGeom>
                <a:avLst/>
                <a:gdLst/>
                <a:ahLst/>
                <a:cxnLst/>
                <a:rect l="l" t="t" r="r" b="b"/>
                <a:pathLst>
                  <a:path w="7240" h="3827" extrusionOk="0">
                    <a:moveTo>
                      <a:pt x="1952" y="0"/>
                    </a:moveTo>
                    <a:cubicBezTo>
                      <a:pt x="1117" y="0"/>
                      <a:pt x="495" y="565"/>
                      <a:pt x="99" y="1265"/>
                    </a:cubicBezTo>
                    <a:cubicBezTo>
                      <a:pt x="0" y="1441"/>
                      <a:pt x="157" y="1604"/>
                      <a:pt x="309" y="1604"/>
                    </a:cubicBezTo>
                    <a:cubicBezTo>
                      <a:pt x="377" y="1604"/>
                      <a:pt x="445" y="1571"/>
                      <a:pt x="488" y="1493"/>
                    </a:cubicBezTo>
                    <a:lnTo>
                      <a:pt x="490" y="1492"/>
                    </a:lnTo>
                    <a:cubicBezTo>
                      <a:pt x="812" y="919"/>
                      <a:pt x="1489" y="428"/>
                      <a:pt x="2137" y="428"/>
                    </a:cubicBezTo>
                    <a:cubicBezTo>
                      <a:pt x="2539" y="428"/>
                      <a:pt x="2930" y="617"/>
                      <a:pt x="3219" y="1093"/>
                    </a:cubicBezTo>
                    <a:cubicBezTo>
                      <a:pt x="3471" y="1508"/>
                      <a:pt x="3790" y="1825"/>
                      <a:pt x="4234" y="2019"/>
                    </a:cubicBezTo>
                    <a:cubicBezTo>
                      <a:pt x="5332" y="2497"/>
                      <a:pt x="6918" y="1595"/>
                      <a:pt x="6630" y="3543"/>
                    </a:cubicBezTo>
                    <a:cubicBezTo>
                      <a:pt x="6605" y="3714"/>
                      <a:pt x="6752" y="3827"/>
                      <a:pt x="6883" y="3827"/>
                    </a:cubicBezTo>
                    <a:cubicBezTo>
                      <a:pt x="6969" y="3827"/>
                      <a:pt x="7048" y="3778"/>
                      <a:pt x="7065" y="3664"/>
                    </a:cubicBezTo>
                    <a:cubicBezTo>
                      <a:pt x="7161" y="3010"/>
                      <a:pt x="7240" y="2342"/>
                      <a:pt x="6649" y="1918"/>
                    </a:cubicBezTo>
                    <a:cubicBezTo>
                      <a:pt x="6342" y="1698"/>
                      <a:pt x="5933" y="1677"/>
                      <a:pt x="5513" y="1677"/>
                    </a:cubicBezTo>
                    <a:cubicBezTo>
                      <a:pt x="5414" y="1677"/>
                      <a:pt x="5315" y="1678"/>
                      <a:pt x="5216" y="1678"/>
                    </a:cubicBezTo>
                    <a:cubicBezTo>
                      <a:pt x="4876" y="1678"/>
                      <a:pt x="4542" y="1665"/>
                      <a:pt x="4263" y="1543"/>
                    </a:cubicBezTo>
                    <a:cubicBezTo>
                      <a:pt x="3747" y="1317"/>
                      <a:pt x="3571" y="687"/>
                      <a:pt x="3186" y="316"/>
                    </a:cubicBezTo>
                    <a:cubicBezTo>
                      <a:pt x="2923" y="63"/>
                      <a:pt x="2493" y="47"/>
                      <a:pt x="2158" y="12"/>
                    </a:cubicBezTo>
                    <a:cubicBezTo>
                      <a:pt x="2088" y="4"/>
                      <a:pt x="2019" y="0"/>
                      <a:pt x="19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27"/>
            <p:cNvGrpSpPr/>
            <p:nvPr/>
          </p:nvGrpSpPr>
          <p:grpSpPr>
            <a:xfrm>
              <a:off x="6710813" y="1790286"/>
              <a:ext cx="390403" cy="310416"/>
              <a:chOff x="6723775" y="2255850"/>
              <a:chExt cx="384975" cy="306100"/>
            </a:xfrm>
          </p:grpSpPr>
          <p:sp>
            <p:nvSpPr>
              <p:cNvPr id="320" name="Google Shape;320;p27"/>
              <p:cNvSpPr/>
              <p:nvPr/>
            </p:nvSpPr>
            <p:spPr>
              <a:xfrm>
                <a:off x="6723775" y="2255850"/>
                <a:ext cx="384975" cy="306100"/>
              </a:xfrm>
              <a:custGeom>
                <a:avLst/>
                <a:gdLst/>
                <a:ahLst/>
                <a:cxnLst/>
                <a:rect l="l" t="t" r="r" b="b"/>
                <a:pathLst>
                  <a:path w="15399" h="12244" extrusionOk="0">
                    <a:moveTo>
                      <a:pt x="8269" y="731"/>
                    </a:moveTo>
                    <a:cubicBezTo>
                      <a:pt x="8510" y="731"/>
                      <a:pt x="8759" y="746"/>
                      <a:pt x="9015" y="776"/>
                    </a:cubicBezTo>
                    <a:lnTo>
                      <a:pt x="9015" y="776"/>
                    </a:lnTo>
                    <a:cubicBezTo>
                      <a:pt x="12251" y="1257"/>
                      <a:pt x="14469" y="3682"/>
                      <a:pt x="13959" y="7038"/>
                    </a:cubicBezTo>
                    <a:cubicBezTo>
                      <a:pt x="13520" y="9924"/>
                      <a:pt x="11180" y="11480"/>
                      <a:pt x="8531" y="11480"/>
                    </a:cubicBezTo>
                    <a:cubicBezTo>
                      <a:pt x="8133" y="11480"/>
                      <a:pt x="7729" y="11445"/>
                      <a:pt x="7322" y="11374"/>
                    </a:cubicBezTo>
                    <a:cubicBezTo>
                      <a:pt x="822" y="10237"/>
                      <a:pt x="2138" y="731"/>
                      <a:pt x="8269" y="731"/>
                    </a:cubicBezTo>
                    <a:close/>
                    <a:moveTo>
                      <a:pt x="8146" y="0"/>
                    </a:moveTo>
                    <a:cubicBezTo>
                      <a:pt x="1278" y="0"/>
                      <a:pt x="1" y="10453"/>
                      <a:pt x="7131" y="12070"/>
                    </a:cubicBezTo>
                    <a:cubicBezTo>
                      <a:pt x="7649" y="12187"/>
                      <a:pt x="8161" y="12244"/>
                      <a:pt x="8658" y="12244"/>
                    </a:cubicBezTo>
                    <a:cubicBezTo>
                      <a:pt x="11588" y="12244"/>
                      <a:pt x="14043" y="10286"/>
                      <a:pt x="14655" y="7231"/>
                    </a:cubicBezTo>
                    <a:cubicBezTo>
                      <a:pt x="15398" y="3525"/>
                      <a:pt x="12735" y="598"/>
                      <a:pt x="9194" y="78"/>
                    </a:cubicBezTo>
                    <a:cubicBezTo>
                      <a:pt x="9178" y="76"/>
                      <a:pt x="9162" y="74"/>
                      <a:pt x="9147" y="74"/>
                    </a:cubicBezTo>
                    <a:lnTo>
                      <a:pt x="9147" y="74"/>
                    </a:lnTo>
                    <a:cubicBezTo>
                      <a:pt x="9131" y="70"/>
                      <a:pt x="9115" y="67"/>
                      <a:pt x="9098" y="64"/>
                    </a:cubicBezTo>
                    <a:cubicBezTo>
                      <a:pt x="8770" y="21"/>
                      <a:pt x="8453" y="0"/>
                      <a:pt x="81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a:off x="6790300" y="2294100"/>
                <a:ext cx="220575" cy="167725"/>
              </a:xfrm>
              <a:custGeom>
                <a:avLst/>
                <a:gdLst/>
                <a:ahLst/>
                <a:cxnLst/>
                <a:rect l="l" t="t" r="r" b="b"/>
                <a:pathLst>
                  <a:path w="8823" h="6709" extrusionOk="0">
                    <a:moveTo>
                      <a:pt x="1812" y="1"/>
                    </a:moveTo>
                    <a:cubicBezTo>
                      <a:pt x="1700" y="1"/>
                      <a:pt x="1597" y="72"/>
                      <a:pt x="1615" y="215"/>
                    </a:cubicBezTo>
                    <a:cubicBezTo>
                      <a:pt x="1770" y="1459"/>
                      <a:pt x="2385" y="1943"/>
                      <a:pt x="3621" y="1944"/>
                    </a:cubicBezTo>
                    <a:cubicBezTo>
                      <a:pt x="4947" y="1946"/>
                      <a:pt x="5527" y="1995"/>
                      <a:pt x="5743" y="3566"/>
                    </a:cubicBezTo>
                    <a:cubicBezTo>
                      <a:pt x="5820" y="4125"/>
                      <a:pt x="6114" y="4612"/>
                      <a:pt x="6711" y="4762"/>
                    </a:cubicBezTo>
                    <a:cubicBezTo>
                      <a:pt x="7067" y="4852"/>
                      <a:pt x="7422" y="4872"/>
                      <a:pt x="7785" y="4935"/>
                    </a:cubicBezTo>
                    <a:cubicBezTo>
                      <a:pt x="7866" y="5802"/>
                      <a:pt x="7591" y="6235"/>
                      <a:pt x="6964" y="6235"/>
                    </a:cubicBezTo>
                    <a:cubicBezTo>
                      <a:pt x="6895" y="6235"/>
                      <a:pt x="6822" y="6230"/>
                      <a:pt x="6744" y="6220"/>
                    </a:cubicBezTo>
                    <a:cubicBezTo>
                      <a:pt x="6185" y="6188"/>
                      <a:pt x="5749" y="5968"/>
                      <a:pt x="5436" y="5563"/>
                    </a:cubicBezTo>
                    <a:cubicBezTo>
                      <a:pt x="5042" y="5154"/>
                      <a:pt x="4605" y="4401"/>
                      <a:pt x="3945" y="4379"/>
                    </a:cubicBezTo>
                    <a:cubicBezTo>
                      <a:pt x="3917" y="4378"/>
                      <a:pt x="3890" y="4378"/>
                      <a:pt x="3863" y="4378"/>
                    </a:cubicBezTo>
                    <a:cubicBezTo>
                      <a:pt x="3402" y="4378"/>
                      <a:pt x="3065" y="4513"/>
                      <a:pt x="2715" y="4830"/>
                    </a:cubicBezTo>
                    <a:cubicBezTo>
                      <a:pt x="2156" y="5336"/>
                      <a:pt x="1941" y="6228"/>
                      <a:pt x="1333" y="6228"/>
                    </a:cubicBezTo>
                    <a:cubicBezTo>
                      <a:pt x="1116" y="6228"/>
                      <a:pt x="849" y="6114"/>
                      <a:pt x="498" y="5828"/>
                    </a:cubicBezTo>
                    <a:cubicBezTo>
                      <a:pt x="450" y="5789"/>
                      <a:pt x="399" y="5773"/>
                      <a:pt x="349" y="5773"/>
                    </a:cubicBezTo>
                    <a:cubicBezTo>
                      <a:pt x="163" y="5773"/>
                      <a:pt x="0" y="6001"/>
                      <a:pt x="178" y="6147"/>
                    </a:cubicBezTo>
                    <a:cubicBezTo>
                      <a:pt x="657" y="6536"/>
                      <a:pt x="1034" y="6709"/>
                      <a:pt x="1357" y="6709"/>
                    </a:cubicBezTo>
                    <a:cubicBezTo>
                      <a:pt x="1901" y="6709"/>
                      <a:pt x="2298" y="6222"/>
                      <a:pt x="2786" y="5460"/>
                    </a:cubicBezTo>
                    <a:cubicBezTo>
                      <a:pt x="3072" y="5015"/>
                      <a:pt x="3351" y="4845"/>
                      <a:pt x="3624" y="4845"/>
                    </a:cubicBezTo>
                    <a:cubicBezTo>
                      <a:pt x="4444" y="4845"/>
                      <a:pt x="5222" y="6370"/>
                      <a:pt x="6049" y="6565"/>
                    </a:cubicBezTo>
                    <a:cubicBezTo>
                      <a:pt x="6298" y="6623"/>
                      <a:pt x="6616" y="6671"/>
                      <a:pt x="6939" y="6671"/>
                    </a:cubicBezTo>
                    <a:cubicBezTo>
                      <a:pt x="7420" y="6671"/>
                      <a:pt x="7911" y="6565"/>
                      <a:pt x="8196" y="6236"/>
                    </a:cubicBezTo>
                    <a:cubicBezTo>
                      <a:pt x="8492" y="5895"/>
                      <a:pt x="8822" y="5195"/>
                      <a:pt x="8393" y="4799"/>
                    </a:cubicBezTo>
                    <a:cubicBezTo>
                      <a:pt x="8154" y="4577"/>
                      <a:pt x="7982" y="4513"/>
                      <a:pt x="7648" y="4455"/>
                    </a:cubicBezTo>
                    <a:cubicBezTo>
                      <a:pt x="6769" y="4301"/>
                      <a:pt x="6359" y="3573"/>
                      <a:pt x="6130" y="2793"/>
                    </a:cubicBezTo>
                    <a:cubicBezTo>
                      <a:pt x="5461" y="517"/>
                      <a:pt x="2353" y="2519"/>
                      <a:pt x="2066" y="215"/>
                    </a:cubicBezTo>
                    <a:cubicBezTo>
                      <a:pt x="2048" y="73"/>
                      <a:pt x="1926" y="1"/>
                      <a:pt x="18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a:off x="6953725" y="2266800"/>
                <a:ext cx="120500" cy="123600"/>
              </a:xfrm>
              <a:custGeom>
                <a:avLst/>
                <a:gdLst/>
                <a:ahLst/>
                <a:cxnLst/>
                <a:rect l="l" t="t" r="r" b="b"/>
                <a:pathLst>
                  <a:path w="4820" h="4944" extrusionOk="0">
                    <a:moveTo>
                      <a:pt x="308" y="1"/>
                    </a:moveTo>
                    <a:cubicBezTo>
                      <a:pt x="156" y="1"/>
                      <a:pt x="0" y="163"/>
                      <a:pt x="98" y="339"/>
                    </a:cubicBezTo>
                    <a:lnTo>
                      <a:pt x="100" y="339"/>
                    </a:lnTo>
                    <a:cubicBezTo>
                      <a:pt x="402" y="880"/>
                      <a:pt x="504" y="1324"/>
                      <a:pt x="467" y="1936"/>
                    </a:cubicBezTo>
                    <a:cubicBezTo>
                      <a:pt x="441" y="2368"/>
                      <a:pt x="317" y="2869"/>
                      <a:pt x="428" y="3298"/>
                    </a:cubicBezTo>
                    <a:cubicBezTo>
                      <a:pt x="600" y="3959"/>
                      <a:pt x="1228" y="4367"/>
                      <a:pt x="1772" y="4719"/>
                    </a:cubicBezTo>
                    <a:cubicBezTo>
                      <a:pt x="2018" y="4878"/>
                      <a:pt x="2231" y="4944"/>
                      <a:pt x="2420" y="4944"/>
                    </a:cubicBezTo>
                    <a:cubicBezTo>
                      <a:pt x="3278" y="4944"/>
                      <a:pt x="3658" y="3581"/>
                      <a:pt x="4562" y="3329"/>
                    </a:cubicBezTo>
                    <a:cubicBezTo>
                      <a:pt x="4819" y="3257"/>
                      <a:pt x="4740" y="2885"/>
                      <a:pt x="4508" y="2885"/>
                    </a:cubicBezTo>
                    <a:cubicBezTo>
                      <a:pt x="4487" y="2885"/>
                      <a:pt x="4465" y="2888"/>
                      <a:pt x="4442" y="2895"/>
                    </a:cubicBezTo>
                    <a:cubicBezTo>
                      <a:pt x="3968" y="3025"/>
                      <a:pt x="3618" y="3269"/>
                      <a:pt x="3311" y="3653"/>
                    </a:cubicBezTo>
                    <a:cubicBezTo>
                      <a:pt x="3004" y="4038"/>
                      <a:pt x="2839" y="4467"/>
                      <a:pt x="2444" y="4467"/>
                    </a:cubicBezTo>
                    <a:cubicBezTo>
                      <a:pt x="2321" y="4467"/>
                      <a:pt x="2177" y="4426"/>
                      <a:pt x="1999" y="4329"/>
                    </a:cubicBezTo>
                    <a:cubicBezTo>
                      <a:pt x="1655" y="4142"/>
                      <a:pt x="1336" y="3866"/>
                      <a:pt x="1062" y="3587"/>
                    </a:cubicBezTo>
                    <a:cubicBezTo>
                      <a:pt x="713" y="3232"/>
                      <a:pt x="869" y="2616"/>
                      <a:pt x="899" y="2178"/>
                    </a:cubicBezTo>
                    <a:cubicBezTo>
                      <a:pt x="954" y="1387"/>
                      <a:pt x="881" y="812"/>
                      <a:pt x="488" y="112"/>
                    </a:cubicBezTo>
                    <a:cubicBezTo>
                      <a:pt x="444" y="33"/>
                      <a:pt x="376" y="1"/>
                      <a:pt x="3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a:off x="6850175" y="2451375"/>
                <a:ext cx="226950" cy="85050"/>
              </a:xfrm>
              <a:custGeom>
                <a:avLst/>
                <a:gdLst/>
                <a:ahLst/>
                <a:cxnLst/>
                <a:rect l="l" t="t" r="r" b="b"/>
                <a:pathLst>
                  <a:path w="9078" h="3402" extrusionOk="0">
                    <a:moveTo>
                      <a:pt x="7776" y="0"/>
                    </a:moveTo>
                    <a:cubicBezTo>
                      <a:pt x="7659" y="0"/>
                      <a:pt x="7536" y="24"/>
                      <a:pt x="7407" y="79"/>
                    </a:cubicBezTo>
                    <a:cubicBezTo>
                      <a:pt x="6253" y="563"/>
                      <a:pt x="5649" y="1658"/>
                      <a:pt x="4549" y="1658"/>
                    </a:cubicBezTo>
                    <a:cubicBezTo>
                      <a:pt x="4210" y="1658"/>
                      <a:pt x="3824" y="1554"/>
                      <a:pt x="3360" y="1296"/>
                    </a:cubicBezTo>
                    <a:cubicBezTo>
                      <a:pt x="2826" y="999"/>
                      <a:pt x="2311" y="853"/>
                      <a:pt x="1852" y="853"/>
                    </a:cubicBezTo>
                    <a:cubicBezTo>
                      <a:pt x="777" y="853"/>
                      <a:pt x="4" y="1651"/>
                      <a:pt x="1" y="3183"/>
                    </a:cubicBezTo>
                    <a:cubicBezTo>
                      <a:pt x="1" y="3329"/>
                      <a:pt x="114" y="3402"/>
                      <a:pt x="226" y="3402"/>
                    </a:cubicBezTo>
                    <a:cubicBezTo>
                      <a:pt x="339" y="3402"/>
                      <a:pt x="452" y="3329"/>
                      <a:pt x="452" y="3183"/>
                    </a:cubicBezTo>
                    <a:cubicBezTo>
                      <a:pt x="454" y="2058"/>
                      <a:pt x="1290" y="1556"/>
                      <a:pt x="2206" y="1556"/>
                    </a:cubicBezTo>
                    <a:cubicBezTo>
                      <a:pt x="2648" y="1556"/>
                      <a:pt x="3109" y="1673"/>
                      <a:pt x="3504" y="1893"/>
                    </a:cubicBezTo>
                    <a:cubicBezTo>
                      <a:pt x="3949" y="2139"/>
                      <a:pt x="4412" y="2171"/>
                      <a:pt x="4903" y="2176"/>
                    </a:cubicBezTo>
                    <a:cubicBezTo>
                      <a:pt x="4905" y="2176"/>
                      <a:pt x="4907" y="2176"/>
                      <a:pt x="4908" y="2176"/>
                    </a:cubicBezTo>
                    <a:cubicBezTo>
                      <a:pt x="5710" y="2176"/>
                      <a:pt x="6924" y="671"/>
                      <a:pt x="7868" y="671"/>
                    </a:cubicBezTo>
                    <a:cubicBezTo>
                      <a:pt x="8127" y="671"/>
                      <a:pt x="8365" y="784"/>
                      <a:pt x="8569" y="1073"/>
                    </a:cubicBezTo>
                    <a:cubicBezTo>
                      <a:pt x="8619" y="1143"/>
                      <a:pt x="8689" y="1172"/>
                      <a:pt x="8758" y="1172"/>
                    </a:cubicBezTo>
                    <a:cubicBezTo>
                      <a:pt x="8920" y="1172"/>
                      <a:pt x="9077" y="1012"/>
                      <a:pt x="8960" y="845"/>
                    </a:cubicBezTo>
                    <a:cubicBezTo>
                      <a:pt x="8680" y="450"/>
                      <a:pt x="8284" y="0"/>
                      <a:pt x="7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27"/>
            <p:cNvGrpSpPr/>
            <p:nvPr/>
          </p:nvGrpSpPr>
          <p:grpSpPr>
            <a:xfrm>
              <a:off x="4604324" y="848035"/>
              <a:ext cx="352096" cy="329101"/>
              <a:chOff x="4646575" y="1326700"/>
              <a:chExt cx="347200" cy="324525"/>
            </a:xfrm>
          </p:grpSpPr>
          <p:sp>
            <p:nvSpPr>
              <p:cNvPr id="325" name="Google Shape;325;p27"/>
              <p:cNvSpPr/>
              <p:nvPr/>
            </p:nvSpPr>
            <p:spPr>
              <a:xfrm>
                <a:off x="4646575" y="1326700"/>
                <a:ext cx="347200" cy="324525"/>
              </a:xfrm>
              <a:custGeom>
                <a:avLst/>
                <a:gdLst/>
                <a:ahLst/>
                <a:cxnLst/>
                <a:rect l="l" t="t" r="r" b="b"/>
                <a:pathLst>
                  <a:path w="13888" h="12981" extrusionOk="0">
                    <a:moveTo>
                      <a:pt x="7588" y="724"/>
                    </a:moveTo>
                    <a:cubicBezTo>
                      <a:pt x="7735" y="724"/>
                      <a:pt x="7882" y="729"/>
                      <a:pt x="8030" y="738"/>
                    </a:cubicBezTo>
                    <a:lnTo>
                      <a:pt x="8030" y="738"/>
                    </a:lnTo>
                    <a:cubicBezTo>
                      <a:pt x="11043" y="1231"/>
                      <a:pt x="12782" y="3899"/>
                      <a:pt x="12819" y="6845"/>
                    </a:cubicBezTo>
                    <a:cubicBezTo>
                      <a:pt x="12860" y="10361"/>
                      <a:pt x="10073" y="12230"/>
                      <a:pt x="6900" y="12230"/>
                    </a:cubicBezTo>
                    <a:cubicBezTo>
                      <a:pt x="6679" y="12230"/>
                      <a:pt x="6457" y="12221"/>
                      <a:pt x="6233" y="12203"/>
                    </a:cubicBezTo>
                    <a:cubicBezTo>
                      <a:pt x="2806" y="11925"/>
                      <a:pt x="797" y="8974"/>
                      <a:pt x="1403" y="5694"/>
                    </a:cubicBezTo>
                    <a:cubicBezTo>
                      <a:pt x="1970" y="2629"/>
                      <a:pt x="4604" y="724"/>
                      <a:pt x="7588" y="724"/>
                    </a:cubicBezTo>
                    <a:close/>
                    <a:moveTo>
                      <a:pt x="7542" y="1"/>
                    </a:moveTo>
                    <a:cubicBezTo>
                      <a:pt x="4089" y="1"/>
                      <a:pt x="1296" y="2321"/>
                      <a:pt x="655" y="5784"/>
                    </a:cubicBezTo>
                    <a:cubicBezTo>
                      <a:pt x="0" y="9325"/>
                      <a:pt x="2304" y="12259"/>
                      <a:pt x="5754" y="12863"/>
                    </a:cubicBezTo>
                    <a:cubicBezTo>
                      <a:pt x="6205" y="12942"/>
                      <a:pt x="6657" y="12981"/>
                      <a:pt x="7104" y="12981"/>
                    </a:cubicBezTo>
                    <a:cubicBezTo>
                      <a:pt x="10223" y="12981"/>
                      <a:pt x="13083" y="11087"/>
                      <a:pt x="13475" y="7731"/>
                    </a:cubicBezTo>
                    <a:cubicBezTo>
                      <a:pt x="13888" y="4198"/>
                      <a:pt x="11825" y="581"/>
                      <a:pt x="8141" y="29"/>
                    </a:cubicBezTo>
                    <a:cubicBezTo>
                      <a:pt x="8129" y="27"/>
                      <a:pt x="8117" y="26"/>
                      <a:pt x="8106" y="25"/>
                    </a:cubicBezTo>
                    <a:lnTo>
                      <a:pt x="8106" y="25"/>
                    </a:lnTo>
                    <a:cubicBezTo>
                      <a:pt x="8087" y="21"/>
                      <a:pt x="8066" y="18"/>
                      <a:pt x="8045" y="17"/>
                    </a:cubicBezTo>
                    <a:cubicBezTo>
                      <a:pt x="7876" y="6"/>
                      <a:pt x="7708" y="1"/>
                      <a:pt x="7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4687150" y="1407000"/>
                <a:ext cx="161850" cy="15825"/>
              </a:xfrm>
              <a:custGeom>
                <a:avLst/>
                <a:gdLst/>
                <a:ahLst/>
                <a:cxnLst/>
                <a:rect l="l" t="t" r="r" b="b"/>
                <a:pathLst>
                  <a:path w="6474" h="633" extrusionOk="0">
                    <a:moveTo>
                      <a:pt x="269" y="1"/>
                    </a:moveTo>
                    <a:cubicBezTo>
                      <a:pt x="1" y="1"/>
                      <a:pt x="11" y="430"/>
                      <a:pt x="291" y="453"/>
                    </a:cubicBezTo>
                    <a:cubicBezTo>
                      <a:pt x="2252" y="618"/>
                      <a:pt x="4217" y="633"/>
                      <a:pt x="6184" y="633"/>
                    </a:cubicBezTo>
                    <a:cubicBezTo>
                      <a:pt x="6474" y="633"/>
                      <a:pt x="6474" y="182"/>
                      <a:pt x="6184" y="182"/>
                    </a:cubicBezTo>
                    <a:cubicBezTo>
                      <a:pt x="4217" y="182"/>
                      <a:pt x="2252" y="167"/>
                      <a:pt x="291" y="1"/>
                    </a:cubicBezTo>
                    <a:cubicBezTo>
                      <a:pt x="283" y="1"/>
                      <a:pt x="276" y="1"/>
                      <a:pt x="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a:off x="4715775" y="1372425"/>
                <a:ext cx="115200" cy="13675"/>
              </a:xfrm>
              <a:custGeom>
                <a:avLst/>
                <a:gdLst/>
                <a:ahLst/>
                <a:cxnLst/>
                <a:rect l="l" t="t" r="r" b="b"/>
                <a:pathLst>
                  <a:path w="4608" h="547" extrusionOk="0">
                    <a:moveTo>
                      <a:pt x="258" y="0"/>
                    </a:moveTo>
                    <a:cubicBezTo>
                      <a:pt x="1" y="0"/>
                      <a:pt x="15" y="420"/>
                      <a:pt x="289" y="453"/>
                    </a:cubicBezTo>
                    <a:cubicBezTo>
                      <a:pt x="901" y="526"/>
                      <a:pt x="1514" y="547"/>
                      <a:pt x="2127" y="547"/>
                    </a:cubicBezTo>
                    <a:cubicBezTo>
                      <a:pt x="2856" y="547"/>
                      <a:pt x="3586" y="518"/>
                      <a:pt x="4316" y="512"/>
                    </a:cubicBezTo>
                    <a:cubicBezTo>
                      <a:pt x="4606" y="511"/>
                      <a:pt x="4608" y="63"/>
                      <a:pt x="4319" y="63"/>
                    </a:cubicBezTo>
                    <a:cubicBezTo>
                      <a:pt x="4318" y="63"/>
                      <a:pt x="4317" y="63"/>
                      <a:pt x="4316" y="63"/>
                    </a:cubicBezTo>
                    <a:cubicBezTo>
                      <a:pt x="3588" y="67"/>
                      <a:pt x="2860" y="96"/>
                      <a:pt x="2133" y="96"/>
                    </a:cubicBezTo>
                    <a:cubicBezTo>
                      <a:pt x="1518" y="96"/>
                      <a:pt x="903" y="75"/>
                      <a:pt x="289" y="2"/>
                    </a:cubicBezTo>
                    <a:cubicBezTo>
                      <a:pt x="278" y="1"/>
                      <a:pt x="268" y="0"/>
                      <a:pt x="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4672175" y="1447575"/>
                <a:ext cx="140750" cy="13175"/>
              </a:xfrm>
              <a:custGeom>
                <a:avLst/>
                <a:gdLst/>
                <a:ahLst/>
                <a:cxnLst/>
                <a:rect l="l" t="t" r="r" b="b"/>
                <a:pathLst>
                  <a:path w="5630" h="527" extrusionOk="0">
                    <a:moveTo>
                      <a:pt x="264" y="0"/>
                    </a:moveTo>
                    <a:cubicBezTo>
                      <a:pt x="0" y="0"/>
                      <a:pt x="11" y="426"/>
                      <a:pt x="289" y="453"/>
                    </a:cubicBezTo>
                    <a:cubicBezTo>
                      <a:pt x="872" y="508"/>
                      <a:pt x="1455" y="527"/>
                      <a:pt x="2038" y="527"/>
                    </a:cubicBezTo>
                    <a:cubicBezTo>
                      <a:pt x="3138" y="527"/>
                      <a:pt x="4238" y="461"/>
                      <a:pt x="5340" y="453"/>
                    </a:cubicBezTo>
                    <a:cubicBezTo>
                      <a:pt x="5629" y="451"/>
                      <a:pt x="5630" y="2"/>
                      <a:pt x="5341" y="2"/>
                    </a:cubicBezTo>
                    <a:cubicBezTo>
                      <a:pt x="5341" y="2"/>
                      <a:pt x="5340" y="2"/>
                      <a:pt x="5340" y="2"/>
                    </a:cubicBezTo>
                    <a:cubicBezTo>
                      <a:pt x="4238" y="10"/>
                      <a:pt x="3138" y="76"/>
                      <a:pt x="2037" y="76"/>
                    </a:cubicBezTo>
                    <a:cubicBezTo>
                      <a:pt x="1454" y="76"/>
                      <a:pt x="871" y="57"/>
                      <a:pt x="289" y="2"/>
                    </a:cubicBezTo>
                    <a:cubicBezTo>
                      <a:pt x="280" y="1"/>
                      <a:pt x="27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4664600" y="1491200"/>
                <a:ext cx="187425" cy="11300"/>
              </a:xfrm>
              <a:custGeom>
                <a:avLst/>
                <a:gdLst/>
                <a:ahLst/>
                <a:cxnLst/>
                <a:rect l="l" t="t" r="r" b="b"/>
                <a:pathLst>
                  <a:path w="7497" h="452" extrusionOk="0">
                    <a:moveTo>
                      <a:pt x="292" y="1"/>
                    </a:moveTo>
                    <a:cubicBezTo>
                      <a:pt x="0" y="1"/>
                      <a:pt x="0" y="452"/>
                      <a:pt x="292" y="452"/>
                    </a:cubicBezTo>
                    <a:lnTo>
                      <a:pt x="7205" y="452"/>
                    </a:lnTo>
                    <a:cubicBezTo>
                      <a:pt x="7497" y="452"/>
                      <a:pt x="7497" y="1"/>
                      <a:pt x="7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4672125" y="1533300"/>
                <a:ext cx="101750" cy="12775"/>
              </a:xfrm>
              <a:custGeom>
                <a:avLst/>
                <a:gdLst/>
                <a:ahLst/>
                <a:cxnLst/>
                <a:rect l="l" t="t" r="r" b="b"/>
                <a:pathLst>
                  <a:path w="4070" h="511" extrusionOk="0">
                    <a:moveTo>
                      <a:pt x="3779" y="0"/>
                    </a:moveTo>
                    <a:cubicBezTo>
                      <a:pt x="3779" y="0"/>
                      <a:pt x="3778" y="0"/>
                      <a:pt x="3778" y="0"/>
                    </a:cubicBezTo>
                    <a:cubicBezTo>
                      <a:pt x="2615" y="5"/>
                      <a:pt x="1453" y="55"/>
                      <a:pt x="291" y="60"/>
                    </a:cubicBezTo>
                    <a:cubicBezTo>
                      <a:pt x="1" y="61"/>
                      <a:pt x="0" y="511"/>
                      <a:pt x="289" y="511"/>
                    </a:cubicBezTo>
                    <a:cubicBezTo>
                      <a:pt x="290" y="511"/>
                      <a:pt x="290" y="511"/>
                      <a:pt x="291" y="511"/>
                    </a:cubicBezTo>
                    <a:cubicBezTo>
                      <a:pt x="1453" y="507"/>
                      <a:pt x="2615" y="456"/>
                      <a:pt x="3778" y="452"/>
                    </a:cubicBezTo>
                    <a:cubicBezTo>
                      <a:pt x="4067" y="450"/>
                      <a:pt x="4069" y="0"/>
                      <a:pt x="3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4683100" y="1564850"/>
                <a:ext cx="185475" cy="17425"/>
              </a:xfrm>
              <a:custGeom>
                <a:avLst/>
                <a:gdLst/>
                <a:ahLst/>
                <a:cxnLst/>
                <a:rect l="l" t="t" r="r" b="b"/>
                <a:pathLst>
                  <a:path w="7419" h="697" extrusionOk="0">
                    <a:moveTo>
                      <a:pt x="7016" y="1"/>
                    </a:moveTo>
                    <a:cubicBezTo>
                      <a:pt x="5394" y="1"/>
                      <a:pt x="3781" y="256"/>
                      <a:pt x="2165" y="256"/>
                    </a:cubicBezTo>
                    <a:cubicBezTo>
                      <a:pt x="1575" y="256"/>
                      <a:pt x="985" y="222"/>
                      <a:pt x="394" y="129"/>
                    </a:cubicBezTo>
                    <a:cubicBezTo>
                      <a:pt x="380" y="127"/>
                      <a:pt x="366" y="126"/>
                      <a:pt x="353" y="126"/>
                    </a:cubicBezTo>
                    <a:cubicBezTo>
                      <a:pt x="98" y="126"/>
                      <a:pt x="1" y="521"/>
                      <a:pt x="273" y="564"/>
                    </a:cubicBezTo>
                    <a:lnTo>
                      <a:pt x="274" y="564"/>
                    </a:lnTo>
                    <a:cubicBezTo>
                      <a:pt x="894" y="661"/>
                      <a:pt x="1511" y="697"/>
                      <a:pt x="2129" y="697"/>
                    </a:cubicBezTo>
                    <a:cubicBezTo>
                      <a:pt x="3757" y="697"/>
                      <a:pt x="5382" y="451"/>
                      <a:pt x="7021" y="451"/>
                    </a:cubicBezTo>
                    <a:cubicBezTo>
                      <a:pt x="7056" y="451"/>
                      <a:pt x="7092" y="451"/>
                      <a:pt x="7127" y="451"/>
                    </a:cubicBezTo>
                    <a:cubicBezTo>
                      <a:pt x="7128" y="451"/>
                      <a:pt x="7129" y="451"/>
                      <a:pt x="7130" y="451"/>
                    </a:cubicBezTo>
                    <a:cubicBezTo>
                      <a:pt x="7418" y="451"/>
                      <a:pt x="7416" y="3"/>
                      <a:pt x="7127" y="1"/>
                    </a:cubicBezTo>
                    <a:cubicBezTo>
                      <a:pt x="7090" y="1"/>
                      <a:pt x="7053" y="1"/>
                      <a:pt x="70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a:off x="4711225" y="1602400"/>
                <a:ext cx="118250" cy="13125"/>
              </a:xfrm>
              <a:custGeom>
                <a:avLst/>
                <a:gdLst/>
                <a:ahLst/>
                <a:cxnLst/>
                <a:rect l="l" t="t" r="r" b="b"/>
                <a:pathLst>
                  <a:path w="4730" h="525" extrusionOk="0">
                    <a:moveTo>
                      <a:pt x="270" y="0"/>
                    </a:moveTo>
                    <a:cubicBezTo>
                      <a:pt x="1" y="0"/>
                      <a:pt x="9" y="431"/>
                      <a:pt x="291" y="452"/>
                    </a:cubicBezTo>
                    <a:cubicBezTo>
                      <a:pt x="1041" y="511"/>
                      <a:pt x="1792" y="525"/>
                      <a:pt x="2543" y="525"/>
                    </a:cubicBezTo>
                    <a:cubicBezTo>
                      <a:pt x="3175" y="525"/>
                      <a:pt x="3807" y="515"/>
                      <a:pt x="4439" y="513"/>
                    </a:cubicBezTo>
                    <a:cubicBezTo>
                      <a:pt x="4729" y="513"/>
                      <a:pt x="4729" y="62"/>
                      <a:pt x="4441" y="62"/>
                    </a:cubicBezTo>
                    <a:cubicBezTo>
                      <a:pt x="4440" y="62"/>
                      <a:pt x="4440" y="62"/>
                      <a:pt x="4439" y="62"/>
                    </a:cubicBezTo>
                    <a:cubicBezTo>
                      <a:pt x="3807" y="64"/>
                      <a:pt x="3175" y="74"/>
                      <a:pt x="2543" y="74"/>
                    </a:cubicBezTo>
                    <a:cubicBezTo>
                      <a:pt x="1792" y="74"/>
                      <a:pt x="1041" y="60"/>
                      <a:pt x="291" y="1"/>
                    </a:cubicBezTo>
                    <a:cubicBezTo>
                      <a:pt x="284" y="1"/>
                      <a:pt x="277"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27"/>
            <p:cNvGrpSpPr/>
            <p:nvPr/>
          </p:nvGrpSpPr>
          <p:grpSpPr>
            <a:xfrm>
              <a:off x="433889" y="2624028"/>
              <a:ext cx="353591" cy="320861"/>
              <a:chOff x="534125" y="3078000"/>
              <a:chExt cx="348675" cy="316400"/>
            </a:xfrm>
          </p:grpSpPr>
          <p:sp>
            <p:nvSpPr>
              <p:cNvPr id="334" name="Google Shape;334;p27"/>
              <p:cNvSpPr/>
              <p:nvPr/>
            </p:nvSpPr>
            <p:spPr>
              <a:xfrm>
                <a:off x="534125" y="3078000"/>
                <a:ext cx="348675" cy="316400"/>
              </a:xfrm>
              <a:custGeom>
                <a:avLst/>
                <a:gdLst/>
                <a:ahLst/>
                <a:cxnLst/>
                <a:rect l="l" t="t" r="r" b="b"/>
                <a:pathLst>
                  <a:path w="13947" h="12656" extrusionOk="0">
                    <a:moveTo>
                      <a:pt x="7350" y="722"/>
                    </a:moveTo>
                    <a:cubicBezTo>
                      <a:pt x="10295" y="722"/>
                      <a:pt x="12913" y="2182"/>
                      <a:pt x="13181" y="5440"/>
                    </a:cubicBezTo>
                    <a:cubicBezTo>
                      <a:pt x="13441" y="8594"/>
                      <a:pt x="11087" y="11207"/>
                      <a:pt x="8115" y="11834"/>
                    </a:cubicBezTo>
                    <a:cubicBezTo>
                      <a:pt x="7621" y="11938"/>
                      <a:pt x="7127" y="11989"/>
                      <a:pt x="6643" y="11989"/>
                    </a:cubicBezTo>
                    <a:cubicBezTo>
                      <a:pt x="3931" y="11989"/>
                      <a:pt x="1524" y="10381"/>
                      <a:pt x="969" y="7515"/>
                    </a:cubicBezTo>
                    <a:cubicBezTo>
                      <a:pt x="267" y="3893"/>
                      <a:pt x="3291" y="1187"/>
                      <a:pt x="6618" y="751"/>
                    </a:cubicBezTo>
                    <a:cubicBezTo>
                      <a:pt x="6864" y="732"/>
                      <a:pt x="7108" y="722"/>
                      <a:pt x="7350" y="722"/>
                    </a:cubicBezTo>
                    <a:close/>
                    <a:moveTo>
                      <a:pt x="7330" y="1"/>
                    </a:moveTo>
                    <a:cubicBezTo>
                      <a:pt x="7108" y="1"/>
                      <a:pt x="6884" y="9"/>
                      <a:pt x="6661" y="26"/>
                    </a:cubicBezTo>
                    <a:lnTo>
                      <a:pt x="6661" y="26"/>
                    </a:lnTo>
                    <a:cubicBezTo>
                      <a:pt x="6648" y="26"/>
                      <a:pt x="6633" y="27"/>
                      <a:pt x="6618" y="29"/>
                    </a:cubicBezTo>
                    <a:cubicBezTo>
                      <a:pt x="6618" y="29"/>
                      <a:pt x="6618" y="29"/>
                      <a:pt x="6618" y="29"/>
                    </a:cubicBezTo>
                    <a:lnTo>
                      <a:pt x="6618" y="29"/>
                    </a:lnTo>
                    <a:cubicBezTo>
                      <a:pt x="6603" y="30"/>
                      <a:pt x="6588" y="32"/>
                      <a:pt x="6574" y="35"/>
                    </a:cubicBezTo>
                    <a:lnTo>
                      <a:pt x="6574" y="35"/>
                    </a:lnTo>
                    <a:cubicBezTo>
                      <a:pt x="2902" y="531"/>
                      <a:pt x="0" y="3146"/>
                      <a:pt x="190" y="7037"/>
                    </a:cubicBezTo>
                    <a:cubicBezTo>
                      <a:pt x="373" y="10750"/>
                      <a:pt x="3534" y="12655"/>
                      <a:pt x="6870" y="12655"/>
                    </a:cubicBezTo>
                    <a:cubicBezTo>
                      <a:pt x="7197" y="12655"/>
                      <a:pt x="7526" y="12637"/>
                      <a:pt x="7854" y="12600"/>
                    </a:cubicBezTo>
                    <a:cubicBezTo>
                      <a:pt x="11361" y="12207"/>
                      <a:pt x="13883" y="9187"/>
                      <a:pt x="13913" y="5721"/>
                    </a:cubicBezTo>
                    <a:cubicBezTo>
                      <a:pt x="13946" y="1925"/>
                      <a:pt x="10712" y="1"/>
                      <a:pt x="7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a:off x="552225" y="3182175"/>
                <a:ext cx="145350" cy="13100"/>
              </a:xfrm>
              <a:custGeom>
                <a:avLst/>
                <a:gdLst/>
                <a:ahLst/>
                <a:cxnLst/>
                <a:rect l="l" t="t" r="r" b="b"/>
                <a:pathLst>
                  <a:path w="5814" h="524" extrusionOk="0">
                    <a:moveTo>
                      <a:pt x="275" y="0"/>
                    </a:moveTo>
                    <a:cubicBezTo>
                      <a:pt x="0" y="0"/>
                      <a:pt x="9" y="435"/>
                      <a:pt x="292" y="451"/>
                    </a:cubicBezTo>
                    <a:cubicBezTo>
                      <a:pt x="1238" y="509"/>
                      <a:pt x="2185" y="523"/>
                      <a:pt x="3132" y="523"/>
                    </a:cubicBezTo>
                    <a:cubicBezTo>
                      <a:pt x="3928" y="523"/>
                      <a:pt x="4725" y="513"/>
                      <a:pt x="5522" y="511"/>
                    </a:cubicBezTo>
                    <a:cubicBezTo>
                      <a:pt x="5813" y="511"/>
                      <a:pt x="5813" y="60"/>
                      <a:pt x="5522" y="60"/>
                    </a:cubicBezTo>
                    <a:cubicBezTo>
                      <a:pt x="4720" y="62"/>
                      <a:pt x="3918" y="72"/>
                      <a:pt x="3116" y="72"/>
                    </a:cubicBezTo>
                    <a:cubicBezTo>
                      <a:pt x="2174" y="72"/>
                      <a:pt x="1233" y="58"/>
                      <a:pt x="292" y="1"/>
                    </a:cubicBezTo>
                    <a:cubicBezTo>
                      <a:pt x="286" y="1"/>
                      <a:pt x="281" y="0"/>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a:off x="571825" y="3146075"/>
                <a:ext cx="134750" cy="13700"/>
              </a:xfrm>
              <a:custGeom>
                <a:avLst/>
                <a:gdLst/>
                <a:ahLst/>
                <a:cxnLst/>
                <a:rect l="l" t="t" r="r" b="b"/>
                <a:pathLst>
                  <a:path w="5390" h="548" extrusionOk="0">
                    <a:moveTo>
                      <a:pt x="262" y="1"/>
                    </a:moveTo>
                    <a:cubicBezTo>
                      <a:pt x="1" y="1"/>
                      <a:pt x="12" y="424"/>
                      <a:pt x="289" y="452"/>
                    </a:cubicBezTo>
                    <a:cubicBezTo>
                      <a:pt x="1016" y="526"/>
                      <a:pt x="1744" y="547"/>
                      <a:pt x="2472" y="547"/>
                    </a:cubicBezTo>
                    <a:cubicBezTo>
                      <a:pt x="3347" y="547"/>
                      <a:pt x="4223" y="517"/>
                      <a:pt x="5099" y="512"/>
                    </a:cubicBezTo>
                    <a:cubicBezTo>
                      <a:pt x="5389" y="511"/>
                      <a:pt x="5390" y="61"/>
                      <a:pt x="5101" y="61"/>
                    </a:cubicBezTo>
                    <a:cubicBezTo>
                      <a:pt x="5100" y="61"/>
                      <a:pt x="5100" y="61"/>
                      <a:pt x="5099" y="61"/>
                    </a:cubicBezTo>
                    <a:cubicBezTo>
                      <a:pt x="4220" y="66"/>
                      <a:pt x="3341" y="96"/>
                      <a:pt x="2462" y="96"/>
                    </a:cubicBezTo>
                    <a:cubicBezTo>
                      <a:pt x="1737" y="96"/>
                      <a:pt x="1012" y="75"/>
                      <a:pt x="289" y="2"/>
                    </a:cubicBezTo>
                    <a:cubicBezTo>
                      <a:pt x="280" y="1"/>
                      <a:pt x="271"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a:off x="546200" y="3219450"/>
                <a:ext cx="116775" cy="13100"/>
              </a:xfrm>
              <a:custGeom>
                <a:avLst/>
                <a:gdLst/>
                <a:ahLst/>
                <a:cxnLst/>
                <a:rect l="l" t="t" r="r" b="b"/>
                <a:pathLst>
                  <a:path w="4671" h="524" extrusionOk="0">
                    <a:moveTo>
                      <a:pt x="2143" y="1"/>
                    </a:moveTo>
                    <a:cubicBezTo>
                      <a:pt x="1526" y="1"/>
                      <a:pt x="909" y="10"/>
                      <a:pt x="292" y="12"/>
                    </a:cubicBezTo>
                    <a:cubicBezTo>
                      <a:pt x="0" y="12"/>
                      <a:pt x="0" y="463"/>
                      <a:pt x="292" y="463"/>
                    </a:cubicBezTo>
                    <a:cubicBezTo>
                      <a:pt x="914" y="461"/>
                      <a:pt x="1535" y="452"/>
                      <a:pt x="2155" y="452"/>
                    </a:cubicBezTo>
                    <a:cubicBezTo>
                      <a:pt x="2897" y="452"/>
                      <a:pt x="3639" y="465"/>
                      <a:pt x="4380" y="522"/>
                    </a:cubicBezTo>
                    <a:cubicBezTo>
                      <a:pt x="4387" y="523"/>
                      <a:pt x="4395" y="523"/>
                      <a:pt x="4402" y="523"/>
                    </a:cubicBezTo>
                    <a:cubicBezTo>
                      <a:pt x="4670" y="523"/>
                      <a:pt x="4660" y="94"/>
                      <a:pt x="4380" y="73"/>
                    </a:cubicBezTo>
                    <a:cubicBezTo>
                      <a:pt x="3635" y="15"/>
                      <a:pt x="2889" y="1"/>
                      <a:pt x="2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546250" y="3266325"/>
                <a:ext cx="167850" cy="15475"/>
              </a:xfrm>
              <a:custGeom>
                <a:avLst/>
                <a:gdLst/>
                <a:ahLst/>
                <a:cxnLst/>
                <a:rect l="l" t="t" r="r" b="b"/>
                <a:pathLst>
                  <a:path w="6714" h="619" extrusionOk="0">
                    <a:moveTo>
                      <a:pt x="6425" y="1"/>
                    </a:moveTo>
                    <a:cubicBezTo>
                      <a:pt x="6424" y="1"/>
                      <a:pt x="6423" y="1"/>
                      <a:pt x="6422" y="1"/>
                    </a:cubicBezTo>
                    <a:cubicBezTo>
                      <a:pt x="4843" y="18"/>
                      <a:pt x="3269" y="169"/>
                      <a:pt x="1692" y="169"/>
                    </a:cubicBezTo>
                    <a:cubicBezTo>
                      <a:pt x="1225" y="169"/>
                      <a:pt x="758" y="156"/>
                      <a:pt x="290" y="122"/>
                    </a:cubicBezTo>
                    <a:cubicBezTo>
                      <a:pt x="283" y="121"/>
                      <a:pt x="276" y="121"/>
                      <a:pt x="270" y="121"/>
                    </a:cubicBezTo>
                    <a:cubicBezTo>
                      <a:pt x="0" y="121"/>
                      <a:pt x="8" y="552"/>
                      <a:pt x="290" y="572"/>
                    </a:cubicBezTo>
                    <a:cubicBezTo>
                      <a:pt x="758" y="606"/>
                      <a:pt x="1225" y="619"/>
                      <a:pt x="1692" y="619"/>
                    </a:cubicBezTo>
                    <a:cubicBezTo>
                      <a:pt x="3268" y="619"/>
                      <a:pt x="4843" y="468"/>
                      <a:pt x="6422" y="452"/>
                    </a:cubicBezTo>
                    <a:cubicBezTo>
                      <a:pt x="6712" y="448"/>
                      <a:pt x="6714" y="1"/>
                      <a:pt x="6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a:off x="565800" y="3315900"/>
                <a:ext cx="137775" cy="13675"/>
              </a:xfrm>
              <a:custGeom>
                <a:avLst/>
                <a:gdLst/>
                <a:ahLst/>
                <a:cxnLst/>
                <a:rect l="l" t="t" r="r" b="b"/>
                <a:pathLst>
                  <a:path w="5511" h="547" extrusionOk="0">
                    <a:moveTo>
                      <a:pt x="265" y="0"/>
                    </a:moveTo>
                    <a:cubicBezTo>
                      <a:pt x="1" y="0"/>
                      <a:pt x="12" y="426"/>
                      <a:pt x="289" y="453"/>
                    </a:cubicBezTo>
                    <a:cubicBezTo>
                      <a:pt x="1042" y="526"/>
                      <a:pt x="1794" y="546"/>
                      <a:pt x="2547" y="546"/>
                    </a:cubicBezTo>
                    <a:cubicBezTo>
                      <a:pt x="3438" y="546"/>
                      <a:pt x="4328" y="518"/>
                      <a:pt x="5219" y="513"/>
                    </a:cubicBezTo>
                    <a:cubicBezTo>
                      <a:pt x="5509" y="512"/>
                      <a:pt x="5511" y="62"/>
                      <a:pt x="5221" y="62"/>
                    </a:cubicBezTo>
                    <a:cubicBezTo>
                      <a:pt x="5220" y="62"/>
                      <a:pt x="5220" y="62"/>
                      <a:pt x="5219" y="62"/>
                    </a:cubicBezTo>
                    <a:cubicBezTo>
                      <a:pt x="4332" y="67"/>
                      <a:pt x="3444" y="96"/>
                      <a:pt x="2557" y="96"/>
                    </a:cubicBezTo>
                    <a:cubicBezTo>
                      <a:pt x="1801" y="96"/>
                      <a:pt x="1045" y="75"/>
                      <a:pt x="289" y="1"/>
                    </a:cubicBezTo>
                    <a:cubicBezTo>
                      <a:pt x="281" y="1"/>
                      <a:pt x="273" y="0"/>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27"/>
            <p:cNvGrpSpPr/>
            <p:nvPr/>
          </p:nvGrpSpPr>
          <p:grpSpPr>
            <a:xfrm>
              <a:off x="2525901" y="3915180"/>
              <a:ext cx="347405" cy="265136"/>
              <a:chOff x="2597050" y="4351200"/>
              <a:chExt cx="342575" cy="261450"/>
            </a:xfrm>
          </p:grpSpPr>
          <p:sp>
            <p:nvSpPr>
              <p:cNvPr id="341" name="Google Shape;341;p27"/>
              <p:cNvSpPr/>
              <p:nvPr/>
            </p:nvSpPr>
            <p:spPr>
              <a:xfrm>
                <a:off x="2597050" y="4351200"/>
                <a:ext cx="342575" cy="261450"/>
              </a:xfrm>
              <a:custGeom>
                <a:avLst/>
                <a:gdLst/>
                <a:ahLst/>
                <a:cxnLst/>
                <a:rect l="l" t="t" r="r" b="b"/>
                <a:pathLst>
                  <a:path w="13703" h="10458" extrusionOk="0">
                    <a:moveTo>
                      <a:pt x="7101" y="724"/>
                    </a:moveTo>
                    <a:cubicBezTo>
                      <a:pt x="9624" y="724"/>
                      <a:pt x="11278" y="2633"/>
                      <a:pt x="11437" y="5117"/>
                    </a:cubicBezTo>
                    <a:cubicBezTo>
                      <a:pt x="11617" y="7955"/>
                      <a:pt x="9405" y="9699"/>
                      <a:pt x="6735" y="9729"/>
                    </a:cubicBezTo>
                    <a:cubicBezTo>
                      <a:pt x="6713" y="9729"/>
                      <a:pt x="6690" y="9730"/>
                      <a:pt x="6668" y="9730"/>
                    </a:cubicBezTo>
                    <a:cubicBezTo>
                      <a:pt x="879" y="9730"/>
                      <a:pt x="1341" y="1093"/>
                      <a:pt x="6876" y="729"/>
                    </a:cubicBezTo>
                    <a:cubicBezTo>
                      <a:pt x="6951" y="726"/>
                      <a:pt x="7026" y="724"/>
                      <a:pt x="7101" y="724"/>
                    </a:cubicBezTo>
                    <a:close/>
                    <a:moveTo>
                      <a:pt x="7152" y="1"/>
                    </a:moveTo>
                    <a:cubicBezTo>
                      <a:pt x="7067" y="1"/>
                      <a:pt x="6982" y="2"/>
                      <a:pt x="6896" y="6"/>
                    </a:cubicBezTo>
                    <a:lnTo>
                      <a:pt x="6896" y="6"/>
                    </a:lnTo>
                    <a:cubicBezTo>
                      <a:pt x="6889" y="6"/>
                      <a:pt x="6882" y="6"/>
                      <a:pt x="6876" y="7"/>
                    </a:cubicBezTo>
                    <a:cubicBezTo>
                      <a:pt x="6876" y="7"/>
                      <a:pt x="6876" y="7"/>
                      <a:pt x="6876" y="7"/>
                    </a:cubicBezTo>
                    <a:lnTo>
                      <a:pt x="6876" y="7"/>
                    </a:lnTo>
                    <a:cubicBezTo>
                      <a:pt x="6869" y="7"/>
                      <a:pt x="6862" y="8"/>
                      <a:pt x="6855" y="8"/>
                    </a:cubicBezTo>
                    <a:lnTo>
                      <a:pt x="6855" y="8"/>
                    </a:lnTo>
                    <a:cubicBezTo>
                      <a:pt x="351" y="456"/>
                      <a:pt x="1" y="10134"/>
                      <a:pt x="6735" y="10450"/>
                    </a:cubicBezTo>
                    <a:cubicBezTo>
                      <a:pt x="6840" y="10455"/>
                      <a:pt x="6943" y="10457"/>
                      <a:pt x="7044" y="10457"/>
                    </a:cubicBezTo>
                    <a:cubicBezTo>
                      <a:pt x="13702" y="10457"/>
                      <a:pt x="13662" y="1"/>
                      <a:pt x="7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a:off x="2770425" y="4402625"/>
                <a:ext cx="52525" cy="43075"/>
              </a:xfrm>
              <a:custGeom>
                <a:avLst/>
                <a:gdLst/>
                <a:ahLst/>
                <a:cxnLst/>
                <a:rect l="l" t="t" r="r" b="b"/>
                <a:pathLst>
                  <a:path w="2101" h="1723" extrusionOk="0">
                    <a:moveTo>
                      <a:pt x="938" y="453"/>
                    </a:moveTo>
                    <a:cubicBezTo>
                      <a:pt x="942" y="453"/>
                      <a:pt x="946" y="453"/>
                      <a:pt x="950" y="453"/>
                    </a:cubicBezTo>
                    <a:cubicBezTo>
                      <a:pt x="1208" y="460"/>
                      <a:pt x="1476" y="592"/>
                      <a:pt x="1567" y="848"/>
                    </a:cubicBezTo>
                    <a:cubicBezTo>
                      <a:pt x="1674" y="1153"/>
                      <a:pt x="1304" y="1265"/>
                      <a:pt x="1067" y="1268"/>
                    </a:cubicBezTo>
                    <a:cubicBezTo>
                      <a:pt x="1064" y="1268"/>
                      <a:pt x="1061" y="1268"/>
                      <a:pt x="1058" y="1268"/>
                    </a:cubicBezTo>
                    <a:cubicBezTo>
                      <a:pt x="803" y="1268"/>
                      <a:pt x="570" y="1094"/>
                      <a:pt x="502" y="849"/>
                    </a:cubicBezTo>
                    <a:cubicBezTo>
                      <a:pt x="425" y="571"/>
                      <a:pt x="719" y="469"/>
                      <a:pt x="938" y="453"/>
                    </a:cubicBezTo>
                    <a:close/>
                    <a:moveTo>
                      <a:pt x="966" y="0"/>
                    </a:moveTo>
                    <a:cubicBezTo>
                      <a:pt x="960" y="0"/>
                      <a:pt x="955" y="0"/>
                      <a:pt x="949" y="1"/>
                    </a:cubicBezTo>
                    <a:lnTo>
                      <a:pt x="950" y="2"/>
                    </a:lnTo>
                    <a:cubicBezTo>
                      <a:pt x="948" y="2"/>
                      <a:pt x="945" y="2"/>
                      <a:pt x="942" y="2"/>
                    </a:cubicBezTo>
                    <a:cubicBezTo>
                      <a:pt x="925" y="2"/>
                      <a:pt x="909" y="4"/>
                      <a:pt x="894" y="7"/>
                    </a:cubicBezTo>
                    <a:lnTo>
                      <a:pt x="894" y="7"/>
                    </a:lnTo>
                    <a:cubicBezTo>
                      <a:pt x="440" y="52"/>
                      <a:pt x="0" y="318"/>
                      <a:pt x="45" y="834"/>
                    </a:cubicBezTo>
                    <a:cubicBezTo>
                      <a:pt x="89" y="1342"/>
                      <a:pt x="539" y="1671"/>
                      <a:pt x="1016" y="1717"/>
                    </a:cubicBezTo>
                    <a:cubicBezTo>
                      <a:pt x="1049" y="1721"/>
                      <a:pt x="1081" y="1722"/>
                      <a:pt x="1114" y="1722"/>
                    </a:cubicBezTo>
                    <a:cubicBezTo>
                      <a:pt x="1602" y="1722"/>
                      <a:pt x="2101" y="1371"/>
                      <a:pt x="2026" y="844"/>
                    </a:cubicBezTo>
                    <a:cubicBezTo>
                      <a:pt x="1956" y="351"/>
                      <a:pt x="1480" y="43"/>
                      <a:pt x="1016" y="6"/>
                    </a:cubicBezTo>
                    <a:lnTo>
                      <a:pt x="1016" y="6"/>
                    </a:lnTo>
                    <a:cubicBezTo>
                      <a:pt x="1000" y="2"/>
                      <a:pt x="983" y="0"/>
                      <a:pt x="9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a:off x="2691100" y="4435175"/>
                <a:ext cx="64450" cy="60150"/>
              </a:xfrm>
              <a:custGeom>
                <a:avLst/>
                <a:gdLst/>
                <a:ahLst/>
                <a:cxnLst/>
                <a:rect l="l" t="t" r="r" b="b"/>
                <a:pathLst>
                  <a:path w="2578" h="2406" extrusionOk="0">
                    <a:moveTo>
                      <a:pt x="1533" y="442"/>
                    </a:moveTo>
                    <a:cubicBezTo>
                      <a:pt x="1929" y="442"/>
                      <a:pt x="2123" y="835"/>
                      <a:pt x="2119" y="1209"/>
                    </a:cubicBezTo>
                    <a:cubicBezTo>
                      <a:pt x="2113" y="1718"/>
                      <a:pt x="1697" y="1950"/>
                      <a:pt x="1246" y="1950"/>
                    </a:cubicBezTo>
                    <a:cubicBezTo>
                      <a:pt x="1222" y="1950"/>
                      <a:pt x="1197" y="1949"/>
                      <a:pt x="1173" y="1948"/>
                    </a:cubicBezTo>
                    <a:cubicBezTo>
                      <a:pt x="726" y="1923"/>
                      <a:pt x="514" y="1517"/>
                      <a:pt x="543" y="1114"/>
                    </a:cubicBezTo>
                    <a:cubicBezTo>
                      <a:pt x="574" y="695"/>
                      <a:pt x="919" y="456"/>
                      <a:pt x="1306" y="456"/>
                    </a:cubicBezTo>
                    <a:cubicBezTo>
                      <a:pt x="1328" y="456"/>
                      <a:pt x="1350" y="457"/>
                      <a:pt x="1372" y="458"/>
                    </a:cubicBezTo>
                    <a:cubicBezTo>
                      <a:pt x="1379" y="459"/>
                      <a:pt x="1385" y="459"/>
                      <a:pt x="1391" y="459"/>
                    </a:cubicBezTo>
                    <a:cubicBezTo>
                      <a:pt x="1420" y="459"/>
                      <a:pt x="1445" y="454"/>
                      <a:pt x="1468" y="445"/>
                    </a:cubicBezTo>
                    <a:lnTo>
                      <a:pt x="1468" y="445"/>
                    </a:lnTo>
                    <a:cubicBezTo>
                      <a:pt x="1490" y="443"/>
                      <a:pt x="1512" y="442"/>
                      <a:pt x="1533" y="442"/>
                    </a:cubicBezTo>
                    <a:close/>
                    <a:moveTo>
                      <a:pt x="1495" y="1"/>
                    </a:moveTo>
                    <a:cubicBezTo>
                      <a:pt x="1456" y="1"/>
                      <a:pt x="1415" y="3"/>
                      <a:pt x="1375" y="7"/>
                    </a:cubicBezTo>
                    <a:lnTo>
                      <a:pt x="1375" y="7"/>
                    </a:lnTo>
                    <a:cubicBezTo>
                      <a:pt x="1374" y="7"/>
                      <a:pt x="1373" y="7"/>
                      <a:pt x="1372" y="7"/>
                    </a:cubicBezTo>
                    <a:cubicBezTo>
                      <a:pt x="1340" y="5"/>
                      <a:pt x="1308" y="4"/>
                      <a:pt x="1277" y="4"/>
                    </a:cubicBezTo>
                    <a:cubicBezTo>
                      <a:pt x="629" y="4"/>
                      <a:pt x="174" y="473"/>
                      <a:pt x="93" y="1114"/>
                    </a:cubicBezTo>
                    <a:cubicBezTo>
                      <a:pt x="1" y="1834"/>
                      <a:pt x="570" y="2366"/>
                      <a:pt x="1251" y="2403"/>
                    </a:cubicBezTo>
                    <a:cubicBezTo>
                      <a:pt x="1277" y="2405"/>
                      <a:pt x="1303" y="2405"/>
                      <a:pt x="1329" y="2405"/>
                    </a:cubicBezTo>
                    <a:cubicBezTo>
                      <a:pt x="2043" y="2405"/>
                      <a:pt x="2561" y="1860"/>
                      <a:pt x="2570" y="1147"/>
                    </a:cubicBezTo>
                    <a:cubicBezTo>
                      <a:pt x="2578" y="495"/>
                      <a:pt x="2112" y="1"/>
                      <a:pt x="1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7"/>
              <p:cNvSpPr/>
              <p:nvPr/>
            </p:nvSpPr>
            <p:spPr>
              <a:xfrm>
                <a:off x="2780375" y="4467950"/>
                <a:ext cx="64900" cy="56450"/>
              </a:xfrm>
              <a:custGeom>
                <a:avLst/>
                <a:gdLst/>
                <a:ahLst/>
                <a:cxnLst/>
                <a:rect l="l" t="t" r="r" b="b"/>
                <a:pathLst>
                  <a:path w="2596" h="2258" extrusionOk="0">
                    <a:moveTo>
                      <a:pt x="1373" y="452"/>
                    </a:moveTo>
                    <a:cubicBezTo>
                      <a:pt x="1379" y="452"/>
                      <a:pt x="1384" y="452"/>
                      <a:pt x="1389" y="452"/>
                    </a:cubicBezTo>
                    <a:lnTo>
                      <a:pt x="1389" y="452"/>
                    </a:lnTo>
                    <a:cubicBezTo>
                      <a:pt x="1402" y="455"/>
                      <a:pt x="1416" y="456"/>
                      <a:pt x="1431" y="456"/>
                    </a:cubicBezTo>
                    <a:cubicBezTo>
                      <a:pt x="1438" y="456"/>
                      <a:pt x="1446" y="456"/>
                      <a:pt x="1453" y="455"/>
                    </a:cubicBezTo>
                    <a:cubicBezTo>
                      <a:pt x="1460" y="456"/>
                      <a:pt x="1466" y="456"/>
                      <a:pt x="1472" y="456"/>
                    </a:cubicBezTo>
                    <a:cubicBezTo>
                      <a:pt x="1487" y="456"/>
                      <a:pt x="1500" y="455"/>
                      <a:pt x="1513" y="452"/>
                    </a:cubicBezTo>
                    <a:lnTo>
                      <a:pt x="1513" y="452"/>
                    </a:lnTo>
                    <a:cubicBezTo>
                      <a:pt x="1516" y="452"/>
                      <a:pt x="1519" y="452"/>
                      <a:pt x="1522" y="452"/>
                    </a:cubicBezTo>
                    <a:cubicBezTo>
                      <a:pt x="1858" y="452"/>
                      <a:pt x="2099" y="663"/>
                      <a:pt x="2129" y="1018"/>
                    </a:cubicBezTo>
                    <a:cubicBezTo>
                      <a:pt x="2166" y="1466"/>
                      <a:pt x="1814" y="1763"/>
                      <a:pt x="1394" y="1805"/>
                    </a:cubicBezTo>
                    <a:cubicBezTo>
                      <a:pt x="1358" y="1808"/>
                      <a:pt x="1323" y="1810"/>
                      <a:pt x="1287" y="1810"/>
                    </a:cubicBezTo>
                    <a:cubicBezTo>
                      <a:pt x="880" y="1810"/>
                      <a:pt x="500" y="1579"/>
                      <a:pt x="510" y="1132"/>
                    </a:cubicBezTo>
                    <a:cubicBezTo>
                      <a:pt x="519" y="666"/>
                      <a:pt x="969" y="452"/>
                      <a:pt x="1373" y="452"/>
                    </a:cubicBezTo>
                    <a:close/>
                    <a:moveTo>
                      <a:pt x="1348" y="0"/>
                    </a:moveTo>
                    <a:cubicBezTo>
                      <a:pt x="719" y="0"/>
                      <a:pt x="120" y="405"/>
                      <a:pt x="64" y="1074"/>
                    </a:cubicBezTo>
                    <a:cubicBezTo>
                      <a:pt x="0" y="1820"/>
                      <a:pt x="643" y="2257"/>
                      <a:pt x="1323" y="2257"/>
                    </a:cubicBezTo>
                    <a:cubicBezTo>
                      <a:pt x="1347" y="2257"/>
                      <a:pt x="1370" y="2257"/>
                      <a:pt x="1394" y="2256"/>
                    </a:cubicBezTo>
                    <a:cubicBezTo>
                      <a:pt x="2056" y="2224"/>
                      <a:pt x="2566" y="1734"/>
                      <a:pt x="2581" y="1071"/>
                    </a:cubicBezTo>
                    <a:cubicBezTo>
                      <a:pt x="2596" y="471"/>
                      <a:pt x="2125" y="2"/>
                      <a:pt x="1545" y="2"/>
                    </a:cubicBezTo>
                    <a:cubicBezTo>
                      <a:pt x="1514" y="2"/>
                      <a:pt x="1484" y="3"/>
                      <a:pt x="1453" y="5"/>
                    </a:cubicBezTo>
                    <a:lnTo>
                      <a:pt x="1453" y="4"/>
                    </a:lnTo>
                    <a:cubicBezTo>
                      <a:pt x="1418" y="1"/>
                      <a:pt x="1383" y="0"/>
                      <a:pt x="1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7"/>
              <p:cNvSpPr/>
              <p:nvPr/>
            </p:nvSpPr>
            <p:spPr>
              <a:xfrm>
                <a:off x="2711550" y="4516225"/>
                <a:ext cx="80500" cy="61375"/>
              </a:xfrm>
              <a:custGeom>
                <a:avLst/>
                <a:gdLst/>
                <a:ahLst/>
                <a:cxnLst/>
                <a:rect l="l" t="t" r="r" b="b"/>
                <a:pathLst>
                  <a:path w="3220" h="2455" extrusionOk="0">
                    <a:moveTo>
                      <a:pt x="1668" y="454"/>
                    </a:moveTo>
                    <a:cubicBezTo>
                      <a:pt x="2534" y="454"/>
                      <a:pt x="2672" y="1697"/>
                      <a:pt x="1831" y="1964"/>
                    </a:cubicBezTo>
                    <a:cubicBezTo>
                      <a:pt x="1729" y="1997"/>
                      <a:pt x="1635" y="2011"/>
                      <a:pt x="1548" y="2011"/>
                    </a:cubicBezTo>
                    <a:cubicBezTo>
                      <a:pt x="669" y="2011"/>
                      <a:pt x="587" y="497"/>
                      <a:pt x="1482" y="462"/>
                    </a:cubicBezTo>
                    <a:lnTo>
                      <a:pt x="1482" y="462"/>
                    </a:lnTo>
                    <a:cubicBezTo>
                      <a:pt x="1492" y="464"/>
                      <a:pt x="1503" y="465"/>
                      <a:pt x="1513" y="465"/>
                    </a:cubicBezTo>
                    <a:cubicBezTo>
                      <a:pt x="1524" y="465"/>
                      <a:pt x="1535" y="464"/>
                      <a:pt x="1546" y="462"/>
                    </a:cubicBezTo>
                    <a:cubicBezTo>
                      <a:pt x="1550" y="462"/>
                      <a:pt x="1553" y="463"/>
                      <a:pt x="1556" y="463"/>
                    </a:cubicBezTo>
                    <a:cubicBezTo>
                      <a:pt x="1576" y="463"/>
                      <a:pt x="1595" y="460"/>
                      <a:pt x="1612" y="456"/>
                    </a:cubicBezTo>
                    <a:lnTo>
                      <a:pt x="1612" y="456"/>
                    </a:lnTo>
                    <a:cubicBezTo>
                      <a:pt x="1631" y="455"/>
                      <a:pt x="1650" y="454"/>
                      <a:pt x="1668" y="454"/>
                    </a:cubicBezTo>
                    <a:close/>
                    <a:moveTo>
                      <a:pt x="1730" y="1"/>
                    </a:moveTo>
                    <a:cubicBezTo>
                      <a:pt x="1671" y="1"/>
                      <a:pt x="1610" y="5"/>
                      <a:pt x="1546" y="13"/>
                    </a:cubicBezTo>
                    <a:cubicBezTo>
                      <a:pt x="1528" y="12"/>
                      <a:pt x="1510" y="11"/>
                      <a:pt x="1492" y="11"/>
                    </a:cubicBezTo>
                    <a:cubicBezTo>
                      <a:pt x="1" y="11"/>
                      <a:pt x="87" y="2455"/>
                      <a:pt x="1546" y="2455"/>
                    </a:cubicBezTo>
                    <a:cubicBezTo>
                      <a:pt x="1628" y="2455"/>
                      <a:pt x="1714" y="2447"/>
                      <a:pt x="1805" y="2431"/>
                    </a:cubicBezTo>
                    <a:cubicBezTo>
                      <a:pt x="3220" y="2175"/>
                      <a:pt x="3130" y="1"/>
                      <a:pt x="17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7"/>
              <p:cNvSpPr/>
              <p:nvPr/>
            </p:nvSpPr>
            <p:spPr>
              <a:xfrm>
                <a:off x="2839400" y="4410600"/>
                <a:ext cx="55625" cy="63150"/>
              </a:xfrm>
              <a:custGeom>
                <a:avLst/>
                <a:gdLst/>
                <a:ahLst/>
                <a:cxnLst/>
                <a:rect l="l" t="t" r="r" b="b"/>
                <a:pathLst>
                  <a:path w="2225" h="2526" extrusionOk="0">
                    <a:moveTo>
                      <a:pt x="1205" y="1"/>
                    </a:moveTo>
                    <a:cubicBezTo>
                      <a:pt x="1171" y="1"/>
                      <a:pt x="1135" y="9"/>
                      <a:pt x="1098" y="28"/>
                    </a:cubicBezTo>
                    <a:cubicBezTo>
                      <a:pt x="499" y="338"/>
                      <a:pt x="0" y="921"/>
                      <a:pt x="273" y="1625"/>
                    </a:cubicBezTo>
                    <a:cubicBezTo>
                      <a:pt x="518" y="2255"/>
                      <a:pt x="1222" y="2525"/>
                      <a:pt x="1854" y="2525"/>
                    </a:cubicBezTo>
                    <a:cubicBezTo>
                      <a:pt x="1880" y="2525"/>
                      <a:pt x="1907" y="2525"/>
                      <a:pt x="1933" y="2524"/>
                    </a:cubicBezTo>
                    <a:cubicBezTo>
                      <a:pt x="2220" y="2513"/>
                      <a:pt x="2224" y="2072"/>
                      <a:pt x="1943" y="2072"/>
                    </a:cubicBezTo>
                    <a:cubicBezTo>
                      <a:pt x="1940" y="2072"/>
                      <a:pt x="1936" y="2072"/>
                      <a:pt x="1933" y="2072"/>
                    </a:cubicBezTo>
                    <a:cubicBezTo>
                      <a:pt x="1906" y="2073"/>
                      <a:pt x="1879" y="2074"/>
                      <a:pt x="1853" y="2074"/>
                    </a:cubicBezTo>
                    <a:cubicBezTo>
                      <a:pt x="1404" y="2074"/>
                      <a:pt x="957" y="1929"/>
                      <a:pt x="718" y="1521"/>
                    </a:cubicBezTo>
                    <a:cubicBezTo>
                      <a:pt x="432" y="1033"/>
                      <a:pt x="942" y="617"/>
                      <a:pt x="1326" y="419"/>
                    </a:cubicBezTo>
                    <a:cubicBezTo>
                      <a:pt x="1547" y="303"/>
                      <a:pt x="1410" y="1"/>
                      <a:pt x="1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7"/>
              <p:cNvSpPr/>
              <p:nvPr/>
            </p:nvSpPr>
            <p:spPr>
              <a:xfrm>
                <a:off x="2796400" y="4547375"/>
                <a:ext cx="61000" cy="53500"/>
              </a:xfrm>
              <a:custGeom>
                <a:avLst/>
                <a:gdLst/>
                <a:ahLst/>
                <a:cxnLst/>
                <a:rect l="l" t="t" r="r" b="b"/>
                <a:pathLst>
                  <a:path w="2440" h="2140" extrusionOk="0">
                    <a:moveTo>
                      <a:pt x="1169" y="1"/>
                    </a:moveTo>
                    <a:cubicBezTo>
                      <a:pt x="1023" y="1"/>
                      <a:pt x="878" y="32"/>
                      <a:pt x="744" y="104"/>
                    </a:cubicBezTo>
                    <a:cubicBezTo>
                      <a:pt x="78" y="454"/>
                      <a:pt x="1" y="1245"/>
                      <a:pt x="46" y="1922"/>
                    </a:cubicBezTo>
                    <a:cubicBezTo>
                      <a:pt x="56" y="2067"/>
                      <a:pt x="174" y="2139"/>
                      <a:pt x="287" y="2139"/>
                    </a:cubicBezTo>
                    <a:cubicBezTo>
                      <a:pt x="399" y="2139"/>
                      <a:pt x="507" y="2067"/>
                      <a:pt x="497" y="1922"/>
                    </a:cubicBezTo>
                    <a:cubicBezTo>
                      <a:pt x="468" y="1508"/>
                      <a:pt x="453" y="1017"/>
                      <a:pt x="727" y="674"/>
                    </a:cubicBezTo>
                    <a:cubicBezTo>
                      <a:pt x="842" y="529"/>
                      <a:pt x="1004" y="468"/>
                      <a:pt x="1172" y="468"/>
                    </a:cubicBezTo>
                    <a:cubicBezTo>
                      <a:pt x="1496" y="468"/>
                      <a:pt x="1847" y="694"/>
                      <a:pt x="1947" y="989"/>
                    </a:cubicBezTo>
                    <a:cubicBezTo>
                      <a:pt x="1984" y="1098"/>
                      <a:pt x="2075" y="1145"/>
                      <a:pt x="2166" y="1145"/>
                    </a:cubicBezTo>
                    <a:cubicBezTo>
                      <a:pt x="2303" y="1145"/>
                      <a:pt x="2439" y="1036"/>
                      <a:pt x="2382" y="870"/>
                    </a:cubicBezTo>
                    <a:lnTo>
                      <a:pt x="2383" y="870"/>
                    </a:lnTo>
                    <a:cubicBezTo>
                      <a:pt x="2223" y="405"/>
                      <a:pt x="1689" y="1"/>
                      <a:pt x="1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7"/>
              <p:cNvSpPr/>
              <p:nvPr/>
            </p:nvSpPr>
            <p:spPr>
              <a:xfrm>
                <a:off x="2680075" y="4362150"/>
                <a:ext cx="83625" cy="55175"/>
              </a:xfrm>
              <a:custGeom>
                <a:avLst/>
                <a:gdLst/>
                <a:ahLst/>
                <a:cxnLst/>
                <a:rect l="l" t="t" r="r" b="b"/>
                <a:pathLst>
                  <a:path w="3345" h="2207" extrusionOk="0">
                    <a:moveTo>
                      <a:pt x="2727" y="1"/>
                    </a:moveTo>
                    <a:cubicBezTo>
                      <a:pt x="2572" y="1"/>
                      <a:pt x="2416" y="163"/>
                      <a:pt x="2520" y="336"/>
                    </a:cubicBezTo>
                    <a:cubicBezTo>
                      <a:pt x="2853" y="893"/>
                      <a:pt x="2834" y="1448"/>
                      <a:pt x="2160" y="1678"/>
                    </a:cubicBezTo>
                    <a:cubicBezTo>
                      <a:pt x="1995" y="1734"/>
                      <a:pt x="1818" y="1761"/>
                      <a:pt x="1640" y="1761"/>
                    </a:cubicBezTo>
                    <a:cubicBezTo>
                      <a:pt x="1217" y="1761"/>
                      <a:pt x="785" y="1608"/>
                      <a:pt x="484" y="1325"/>
                    </a:cubicBezTo>
                    <a:cubicBezTo>
                      <a:pt x="437" y="1281"/>
                      <a:pt x="385" y="1263"/>
                      <a:pt x="334" y="1263"/>
                    </a:cubicBezTo>
                    <a:cubicBezTo>
                      <a:pt x="157" y="1263"/>
                      <a:pt x="1" y="1489"/>
                      <a:pt x="165" y="1645"/>
                    </a:cubicBezTo>
                    <a:cubicBezTo>
                      <a:pt x="558" y="2013"/>
                      <a:pt x="1097" y="2207"/>
                      <a:pt x="1635" y="2207"/>
                    </a:cubicBezTo>
                    <a:cubicBezTo>
                      <a:pt x="1908" y="2207"/>
                      <a:pt x="2180" y="2157"/>
                      <a:pt x="2432" y="2056"/>
                    </a:cubicBezTo>
                    <a:cubicBezTo>
                      <a:pt x="3303" y="1708"/>
                      <a:pt x="3344" y="834"/>
                      <a:pt x="2910" y="109"/>
                    </a:cubicBezTo>
                    <a:cubicBezTo>
                      <a:pt x="2864" y="33"/>
                      <a:pt x="2795" y="1"/>
                      <a:pt x="2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7"/>
              <p:cNvSpPr/>
              <p:nvPr/>
            </p:nvSpPr>
            <p:spPr>
              <a:xfrm>
                <a:off x="2649150" y="4501000"/>
                <a:ext cx="52325" cy="53900"/>
              </a:xfrm>
              <a:custGeom>
                <a:avLst/>
                <a:gdLst/>
                <a:ahLst/>
                <a:cxnLst/>
                <a:rect l="l" t="t" r="r" b="b"/>
                <a:pathLst>
                  <a:path w="2093" h="2156" extrusionOk="0">
                    <a:moveTo>
                      <a:pt x="945" y="1"/>
                    </a:moveTo>
                    <a:cubicBezTo>
                      <a:pt x="700" y="1"/>
                      <a:pt x="447" y="60"/>
                      <a:pt x="232" y="155"/>
                    </a:cubicBezTo>
                    <a:cubicBezTo>
                      <a:pt x="0" y="258"/>
                      <a:pt x="145" y="566"/>
                      <a:pt x="360" y="566"/>
                    </a:cubicBezTo>
                    <a:cubicBezTo>
                      <a:pt x="392" y="566"/>
                      <a:pt x="425" y="560"/>
                      <a:pt x="459" y="545"/>
                    </a:cubicBezTo>
                    <a:cubicBezTo>
                      <a:pt x="603" y="481"/>
                      <a:pt x="774" y="436"/>
                      <a:pt x="936" y="436"/>
                    </a:cubicBezTo>
                    <a:cubicBezTo>
                      <a:pt x="1169" y="436"/>
                      <a:pt x="1383" y="529"/>
                      <a:pt x="1468" y="793"/>
                    </a:cubicBezTo>
                    <a:cubicBezTo>
                      <a:pt x="1624" y="1271"/>
                      <a:pt x="1120" y="1601"/>
                      <a:pt x="735" y="1711"/>
                    </a:cubicBezTo>
                    <a:cubicBezTo>
                      <a:pt x="480" y="1784"/>
                      <a:pt x="558" y="2156"/>
                      <a:pt x="789" y="2156"/>
                    </a:cubicBezTo>
                    <a:cubicBezTo>
                      <a:pt x="810" y="2156"/>
                      <a:pt x="833" y="2152"/>
                      <a:pt x="856" y="2146"/>
                    </a:cubicBezTo>
                    <a:cubicBezTo>
                      <a:pt x="1511" y="1957"/>
                      <a:pt x="2093" y="1407"/>
                      <a:pt x="1904" y="674"/>
                    </a:cubicBezTo>
                    <a:cubicBezTo>
                      <a:pt x="1778" y="183"/>
                      <a:pt x="1375" y="1"/>
                      <a:pt x="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 name="Google Shape;350;p27"/>
            <p:cNvSpPr/>
            <p:nvPr/>
          </p:nvSpPr>
          <p:spPr>
            <a:xfrm>
              <a:off x="5503713" y="2075741"/>
              <a:ext cx="392660" cy="209234"/>
            </a:xfrm>
            <a:custGeom>
              <a:avLst/>
              <a:gdLst/>
              <a:ahLst/>
              <a:cxnLst/>
              <a:rect l="l" t="t" r="r" b="b"/>
              <a:pathLst>
                <a:path w="15488" h="8253" extrusionOk="0">
                  <a:moveTo>
                    <a:pt x="6255" y="1"/>
                  </a:moveTo>
                  <a:cubicBezTo>
                    <a:pt x="4138" y="1"/>
                    <a:pt x="1774" y="262"/>
                    <a:pt x="212" y="1480"/>
                  </a:cubicBezTo>
                  <a:cubicBezTo>
                    <a:pt x="31" y="1622"/>
                    <a:pt x="196" y="1851"/>
                    <a:pt x="385" y="1851"/>
                  </a:cubicBezTo>
                  <a:cubicBezTo>
                    <a:pt x="434" y="1851"/>
                    <a:pt x="485" y="1836"/>
                    <a:pt x="531" y="1799"/>
                  </a:cubicBezTo>
                  <a:cubicBezTo>
                    <a:pt x="1952" y="692"/>
                    <a:pt x="4126" y="599"/>
                    <a:pt x="5841" y="508"/>
                  </a:cubicBezTo>
                  <a:cubicBezTo>
                    <a:pt x="6300" y="483"/>
                    <a:pt x="6765" y="469"/>
                    <a:pt x="7233" y="469"/>
                  </a:cubicBezTo>
                  <a:cubicBezTo>
                    <a:pt x="8609" y="469"/>
                    <a:pt x="10004" y="591"/>
                    <a:pt x="11321" y="920"/>
                  </a:cubicBezTo>
                  <a:cubicBezTo>
                    <a:pt x="13936" y="1574"/>
                    <a:pt x="15283" y="3703"/>
                    <a:pt x="13203" y="5841"/>
                  </a:cubicBezTo>
                  <a:cubicBezTo>
                    <a:pt x="11745" y="7336"/>
                    <a:pt x="9529" y="7696"/>
                    <a:pt x="7473" y="7696"/>
                  </a:cubicBezTo>
                  <a:cubicBezTo>
                    <a:pt x="7031" y="7696"/>
                    <a:pt x="6596" y="7679"/>
                    <a:pt x="6178" y="7654"/>
                  </a:cubicBezTo>
                  <a:cubicBezTo>
                    <a:pt x="4936" y="7578"/>
                    <a:pt x="850" y="7035"/>
                    <a:pt x="1146" y="5036"/>
                  </a:cubicBezTo>
                  <a:cubicBezTo>
                    <a:pt x="1418" y="3192"/>
                    <a:pt x="5042" y="2590"/>
                    <a:pt x="6556" y="2590"/>
                  </a:cubicBezTo>
                  <a:cubicBezTo>
                    <a:pt x="6561" y="2590"/>
                    <a:pt x="6566" y="2590"/>
                    <a:pt x="6571" y="2590"/>
                  </a:cubicBezTo>
                  <a:cubicBezTo>
                    <a:pt x="7439" y="2593"/>
                    <a:pt x="8303" y="2721"/>
                    <a:pt x="9144" y="2934"/>
                  </a:cubicBezTo>
                  <a:cubicBezTo>
                    <a:pt x="10596" y="3304"/>
                    <a:pt x="11369" y="4815"/>
                    <a:pt x="9525" y="5337"/>
                  </a:cubicBezTo>
                  <a:cubicBezTo>
                    <a:pt x="9172" y="5438"/>
                    <a:pt x="8795" y="5476"/>
                    <a:pt x="8414" y="5476"/>
                  </a:cubicBezTo>
                  <a:cubicBezTo>
                    <a:pt x="7934" y="5476"/>
                    <a:pt x="7448" y="5415"/>
                    <a:pt x="7000" y="5344"/>
                  </a:cubicBezTo>
                  <a:cubicBezTo>
                    <a:pt x="6702" y="5297"/>
                    <a:pt x="6412" y="5211"/>
                    <a:pt x="6124" y="5120"/>
                  </a:cubicBezTo>
                  <a:cubicBezTo>
                    <a:pt x="4795" y="4706"/>
                    <a:pt x="7138" y="4441"/>
                    <a:pt x="7607" y="4441"/>
                  </a:cubicBezTo>
                  <a:cubicBezTo>
                    <a:pt x="7617" y="4441"/>
                    <a:pt x="7625" y="4442"/>
                    <a:pt x="7633" y="4442"/>
                  </a:cubicBezTo>
                  <a:cubicBezTo>
                    <a:pt x="7636" y="4442"/>
                    <a:pt x="7638" y="4442"/>
                    <a:pt x="7641" y="4442"/>
                  </a:cubicBezTo>
                  <a:cubicBezTo>
                    <a:pt x="7923" y="4442"/>
                    <a:pt x="7921" y="4000"/>
                    <a:pt x="7633" y="3992"/>
                  </a:cubicBezTo>
                  <a:lnTo>
                    <a:pt x="7633" y="3991"/>
                  </a:lnTo>
                  <a:cubicBezTo>
                    <a:pt x="7440" y="3985"/>
                    <a:pt x="7261" y="3980"/>
                    <a:pt x="7092" y="3980"/>
                  </a:cubicBezTo>
                  <a:cubicBezTo>
                    <a:pt x="6312" y="3980"/>
                    <a:pt x="5757" y="4089"/>
                    <a:pt x="5130" y="4760"/>
                  </a:cubicBezTo>
                  <a:cubicBezTo>
                    <a:pt x="5053" y="4843"/>
                    <a:pt x="5033" y="4998"/>
                    <a:pt x="5130" y="5079"/>
                  </a:cubicBezTo>
                  <a:cubicBezTo>
                    <a:pt x="5857" y="5679"/>
                    <a:pt x="6987" y="5964"/>
                    <a:pt x="8094" y="5964"/>
                  </a:cubicBezTo>
                  <a:cubicBezTo>
                    <a:pt x="8973" y="5964"/>
                    <a:pt x="9837" y="5785"/>
                    <a:pt x="10476" y="5443"/>
                  </a:cubicBezTo>
                  <a:cubicBezTo>
                    <a:pt x="12313" y="4460"/>
                    <a:pt x="10373" y="2846"/>
                    <a:pt x="9263" y="2500"/>
                  </a:cubicBezTo>
                  <a:cubicBezTo>
                    <a:pt x="8428" y="2239"/>
                    <a:pt x="7565" y="2112"/>
                    <a:pt x="6705" y="2112"/>
                  </a:cubicBezTo>
                  <a:cubicBezTo>
                    <a:pt x="4928" y="2112"/>
                    <a:pt x="3164" y="2653"/>
                    <a:pt x="1681" y="3666"/>
                  </a:cubicBezTo>
                  <a:cubicBezTo>
                    <a:pt x="0" y="4815"/>
                    <a:pt x="768" y="6321"/>
                    <a:pt x="2248" y="7131"/>
                  </a:cubicBezTo>
                  <a:cubicBezTo>
                    <a:pt x="3618" y="7880"/>
                    <a:pt x="5453" y="8253"/>
                    <a:pt x="7257" y="8253"/>
                  </a:cubicBezTo>
                  <a:cubicBezTo>
                    <a:pt x="8745" y="8253"/>
                    <a:pt x="10212" y="8000"/>
                    <a:pt x="11382" y="7497"/>
                  </a:cubicBezTo>
                  <a:cubicBezTo>
                    <a:pt x="13266" y="6687"/>
                    <a:pt x="15488" y="4837"/>
                    <a:pt x="14522" y="2546"/>
                  </a:cubicBezTo>
                  <a:cubicBezTo>
                    <a:pt x="13584" y="323"/>
                    <a:pt x="10112" y="157"/>
                    <a:pt x="8091" y="54"/>
                  </a:cubicBezTo>
                  <a:cubicBezTo>
                    <a:pt x="7522" y="25"/>
                    <a:pt x="6900" y="1"/>
                    <a:pt x="62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7"/>
            <p:cNvSpPr/>
            <p:nvPr/>
          </p:nvSpPr>
          <p:spPr>
            <a:xfrm>
              <a:off x="3208405" y="1115441"/>
              <a:ext cx="461365" cy="292213"/>
            </a:xfrm>
            <a:custGeom>
              <a:avLst/>
              <a:gdLst/>
              <a:ahLst/>
              <a:cxnLst/>
              <a:rect l="l" t="t" r="r" b="b"/>
              <a:pathLst>
                <a:path w="18198" h="11526" extrusionOk="0">
                  <a:moveTo>
                    <a:pt x="10572" y="0"/>
                  </a:moveTo>
                  <a:cubicBezTo>
                    <a:pt x="6886" y="0"/>
                    <a:pt x="2912" y="1671"/>
                    <a:pt x="1437" y="4637"/>
                  </a:cubicBezTo>
                  <a:cubicBezTo>
                    <a:pt x="1" y="7526"/>
                    <a:pt x="1708" y="9979"/>
                    <a:pt x="4479" y="10882"/>
                  </a:cubicBezTo>
                  <a:cubicBezTo>
                    <a:pt x="5863" y="11333"/>
                    <a:pt x="7395" y="11525"/>
                    <a:pt x="8947" y="11525"/>
                  </a:cubicBezTo>
                  <a:cubicBezTo>
                    <a:pt x="10972" y="11525"/>
                    <a:pt x="13030" y="11198"/>
                    <a:pt x="14834" y="10688"/>
                  </a:cubicBezTo>
                  <a:cubicBezTo>
                    <a:pt x="15090" y="10615"/>
                    <a:pt x="15012" y="10244"/>
                    <a:pt x="14781" y="10244"/>
                  </a:cubicBezTo>
                  <a:cubicBezTo>
                    <a:pt x="14760" y="10244"/>
                    <a:pt x="14738" y="10247"/>
                    <a:pt x="14715" y="10254"/>
                  </a:cubicBezTo>
                  <a:cubicBezTo>
                    <a:pt x="13109" y="10707"/>
                    <a:pt x="10795" y="11137"/>
                    <a:pt x="8523" y="11137"/>
                  </a:cubicBezTo>
                  <a:cubicBezTo>
                    <a:pt x="5869" y="11137"/>
                    <a:pt x="3272" y="10550"/>
                    <a:pt x="1926" y="8727"/>
                  </a:cubicBezTo>
                  <a:cubicBezTo>
                    <a:pt x="156" y="6328"/>
                    <a:pt x="2485" y="3390"/>
                    <a:pt x="4497" y="2174"/>
                  </a:cubicBezTo>
                  <a:cubicBezTo>
                    <a:pt x="6315" y="1075"/>
                    <a:pt x="8552" y="527"/>
                    <a:pt x="10723" y="527"/>
                  </a:cubicBezTo>
                  <a:cubicBezTo>
                    <a:pt x="11424" y="527"/>
                    <a:pt x="12118" y="584"/>
                    <a:pt x="12789" y="698"/>
                  </a:cubicBezTo>
                  <a:cubicBezTo>
                    <a:pt x="15042" y="1080"/>
                    <a:pt x="18088" y="3240"/>
                    <a:pt x="16810" y="5864"/>
                  </a:cubicBezTo>
                  <a:cubicBezTo>
                    <a:pt x="15856" y="7822"/>
                    <a:pt x="12960" y="8497"/>
                    <a:pt x="11010" y="8690"/>
                  </a:cubicBezTo>
                  <a:cubicBezTo>
                    <a:pt x="10874" y="8703"/>
                    <a:pt x="10714" y="8710"/>
                    <a:pt x="10538" y="8710"/>
                  </a:cubicBezTo>
                  <a:cubicBezTo>
                    <a:pt x="8587" y="8710"/>
                    <a:pt x="4564" y="7849"/>
                    <a:pt x="6592" y="5267"/>
                  </a:cubicBezTo>
                  <a:cubicBezTo>
                    <a:pt x="7439" y="4192"/>
                    <a:pt x="9216" y="3819"/>
                    <a:pt x="10538" y="3819"/>
                  </a:cubicBezTo>
                  <a:cubicBezTo>
                    <a:pt x="10590" y="3819"/>
                    <a:pt x="10642" y="3819"/>
                    <a:pt x="10693" y="3820"/>
                  </a:cubicBezTo>
                  <a:cubicBezTo>
                    <a:pt x="11609" y="3840"/>
                    <a:pt x="13583" y="4659"/>
                    <a:pt x="13042" y="5904"/>
                  </a:cubicBezTo>
                  <a:cubicBezTo>
                    <a:pt x="12853" y="6339"/>
                    <a:pt x="12555" y="6513"/>
                    <a:pt x="12242" y="6513"/>
                  </a:cubicBezTo>
                  <a:cubicBezTo>
                    <a:pt x="11729" y="6513"/>
                    <a:pt x="11179" y="6045"/>
                    <a:pt x="11010" y="5490"/>
                  </a:cubicBezTo>
                  <a:cubicBezTo>
                    <a:pt x="10977" y="5380"/>
                    <a:pt x="10887" y="5332"/>
                    <a:pt x="10798" y="5332"/>
                  </a:cubicBezTo>
                  <a:cubicBezTo>
                    <a:pt x="10662" y="5332"/>
                    <a:pt x="10524" y="5442"/>
                    <a:pt x="10576" y="5610"/>
                  </a:cubicBezTo>
                  <a:lnTo>
                    <a:pt x="10576" y="5611"/>
                  </a:lnTo>
                  <a:cubicBezTo>
                    <a:pt x="10810" y="6383"/>
                    <a:pt x="11624" y="6959"/>
                    <a:pt x="12350" y="6959"/>
                  </a:cubicBezTo>
                  <a:cubicBezTo>
                    <a:pt x="12882" y="6959"/>
                    <a:pt x="13366" y="6650"/>
                    <a:pt x="13540" y="5881"/>
                  </a:cubicBezTo>
                  <a:cubicBezTo>
                    <a:pt x="13963" y="4009"/>
                    <a:pt x="11813" y="3444"/>
                    <a:pt x="10128" y="3444"/>
                  </a:cubicBezTo>
                  <a:cubicBezTo>
                    <a:pt x="9658" y="3444"/>
                    <a:pt x="9225" y="3487"/>
                    <a:pt x="8893" y="3559"/>
                  </a:cubicBezTo>
                  <a:cubicBezTo>
                    <a:pt x="6928" y="3984"/>
                    <a:pt x="4694" y="5727"/>
                    <a:pt x="6213" y="7829"/>
                  </a:cubicBezTo>
                  <a:cubicBezTo>
                    <a:pt x="6993" y="8908"/>
                    <a:pt x="8520" y="9188"/>
                    <a:pt x="9930" y="9188"/>
                  </a:cubicBezTo>
                  <a:cubicBezTo>
                    <a:pt x="10542" y="9188"/>
                    <a:pt x="11132" y="9135"/>
                    <a:pt x="11629" y="9072"/>
                  </a:cubicBezTo>
                  <a:cubicBezTo>
                    <a:pt x="13632" y="8819"/>
                    <a:pt x="15883" y="8018"/>
                    <a:pt x="17078" y="6299"/>
                  </a:cubicBezTo>
                  <a:cubicBezTo>
                    <a:pt x="18198" y="4687"/>
                    <a:pt x="17165" y="2442"/>
                    <a:pt x="15716" y="1423"/>
                  </a:cubicBezTo>
                  <a:cubicBezTo>
                    <a:pt x="14345" y="457"/>
                    <a:pt x="12498" y="0"/>
                    <a:pt x="10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7"/>
            <p:cNvSpPr/>
            <p:nvPr/>
          </p:nvSpPr>
          <p:spPr>
            <a:xfrm>
              <a:off x="4478210" y="3221803"/>
              <a:ext cx="464458" cy="279106"/>
            </a:xfrm>
            <a:custGeom>
              <a:avLst/>
              <a:gdLst/>
              <a:ahLst/>
              <a:cxnLst/>
              <a:rect l="l" t="t" r="r" b="b"/>
              <a:pathLst>
                <a:path w="18320" h="11009" extrusionOk="0">
                  <a:moveTo>
                    <a:pt x="10749" y="1"/>
                  </a:moveTo>
                  <a:cubicBezTo>
                    <a:pt x="8931" y="1"/>
                    <a:pt x="7167" y="289"/>
                    <a:pt x="6044" y="647"/>
                  </a:cubicBezTo>
                  <a:cubicBezTo>
                    <a:pt x="2667" y="1724"/>
                    <a:pt x="0" y="5745"/>
                    <a:pt x="2982" y="8780"/>
                  </a:cubicBezTo>
                  <a:cubicBezTo>
                    <a:pt x="4524" y="10349"/>
                    <a:pt x="7094" y="11008"/>
                    <a:pt x="9621" y="11008"/>
                  </a:cubicBezTo>
                  <a:cubicBezTo>
                    <a:pt x="11479" y="11008"/>
                    <a:pt x="13314" y="10652"/>
                    <a:pt x="14698" y="10038"/>
                  </a:cubicBezTo>
                  <a:cubicBezTo>
                    <a:pt x="14929" y="9936"/>
                    <a:pt x="14784" y="9627"/>
                    <a:pt x="14568" y="9627"/>
                  </a:cubicBezTo>
                  <a:cubicBezTo>
                    <a:pt x="14537" y="9627"/>
                    <a:pt x="14503" y="9633"/>
                    <a:pt x="14470" y="9648"/>
                  </a:cubicBezTo>
                  <a:cubicBezTo>
                    <a:pt x="13292" y="10171"/>
                    <a:pt x="11596" y="10472"/>
                    <a:pt x="9839" y="10472"/>
                  </a:cubicBezTo>
                  <a:cubicBezTo>
                    <a:pt x="5629" y="10472"/>
                    <a:pt x="1071" y="8743"/>
                    <a:pt x="2480" y="4190"/>
                  </a:cubicBezTo>
                  <a:cubicBezTo>
                    <a:pt x="3310" y="1512"/>
                    <a:pt x="6739" y="712"/>
                    <a:pt x="9178" y="464"/>
                  </a:cubicBezTo>
                  <a:cubicBezTo>
                    <a:pt x="9646" y="416"/>
                    <a:pt x="10150" y="387"/>
                    <a:pt x="10670" y="387"/>
                  </a:cubicBezTo>
                  <a:cubicBezTo>
                    <a:pt x="12947" y="387"/>
                    <a:pt x="15531" y="938"/>
                    <a:pt x="16767" y="2842"/>
                  </a:cubicBezTo>
                  <a:cubicBezTo>
                    <a:pt x="18320" y="5232"/>
                    <a:pt x="16045" y="7222"/>
                    <a:pt x="13915" y="7807"/>
                  </a:cubicBezTo>
                  <a:cubicBezTo>
                    <a:pt x="13129" y="8022"/>
                    <a:pt x="12262" y="8138"/>
                    <a:pt x="11385" y="8138"/>
                  </a:cubicBezTo>
                  <a:cubicBezTo>
                    <a:pt x="9965" y="8138"/>
                    <a:pt x="8522" y="7834"/>
                    <a:pt x="7365" y="7160"/>
                  </a:cubicBezTo>
                  <a:cubicBezTo>
                    <a:pt x="6441" y="6621"/>
                    <a:pt x="6091" y="5731"/>
                    <a:pt x="6555" y="4753"/>
                  </a:cubicBezTo>
                  <a:cubicBezTo>
                    <a:pt x="7346" y="3087"/>
                    <a:pt x="9670" y="2680"/>
                    <a:pt x="11314" y="2592"/>
                  </a:cubicBezTo>
                  <a:cubicBezTo>
                    <a:pt x="11418" y="2586"/>
                    <a:pt x="11524" y="2583"/>
                    <a:pt x="11630" y="2583"/>
                  </a:cubicBezTo>
                  <a:cubicBezTo>
                    <a:pt x="12371" y="2583"/>
                    <a:pt x="13146" y="2731"/>
                    <a:pt x="13721" y="3210"/>
                  </a:cubicBezTo>
                  <a:cubicBezTo>
                    <a:pt x="14915" y="4204"/>
                    <a:pt x="14190" y="5251"/>
                    <a:pt x="13031" y="5643"/>
                  </a:cubicBezTo>
                  <a:cubicBezTo>
                    <a:pt x="12604" y="5787"/>
                    <a:pt x="12147" y="5846"/>
                    <a:pt x="11689" y="5846"/>
                  </a:cubicBezTo>
                  <a:cubicBezTo>
                    <a:pt x="11307" y="5846"/>
                    <a:pt x="10924" y="5805"/>
                    <a:pt x="10558" y="5739"/>
                  </a:cubicBezTo>
                  <a:cubicBezTo>
                    <a:pt x="8452" y="5361"/>
                    <a:pt x="10556" y="4730"/>
                    <a:pt x="11537" y="4680"/>
                  </a:cubicBezTo>
                  <a:cubicBezTo>
                    <a:pt x="11821" y="4666"/>
                    <a:pt x="11827" y="4230"/>
                    <a:pt x="11551" y="4230"/>
                  </a:cubicBezTo>
                  <a:cubicBezTo>
                    <a:pt x="11546" y="4230"/>
                    <a:pt x="11542" y="4230"/>
                    <a:pt x="11537" y="4230"/>
                  </a:cubicBezTo>
                  <a:lnTo>
                    <a:pt x="11538" y="4230"/>
                  </a:lnTo>
                  <a:cubicBezTo>
                    <a:pt x="10560" y="4280"/>
                    <a:pt x="9705" y="4481"/>
                    <a:pt x="8848" y="4963"/>
                  </a:cubicBezTo>
                  <a:cubicBezTo>
                    <a:pt x="8721" y="5035"/>
                    <a:pt x="8699" y="5216"/>
                    <a:pt x="8802" y="5318"/>
                  </a:cubicBezTo>
                  <a:cubicBezTo>
                    <a:pt x="9495" y="6000"/>
                    <a:pt x="10555" y="6335"/>
                    <a:pt x="11618" y="6335"/>
                  </a:cubicBezTo>
                  <a:cubicBezTo>
                    <a:pt x="12672" y="6335"/>
                    <a:pt x="13728" y="6007"/>
                    <a:pt x="14435" y="5365"/>
                  </a:cubicBezTo>
                  <a:cubicBezTo>
                    <a:pt x="14998" y="4855"/>
                    <a:pt x="14862" y="4105"/>
                    <a:pt x="14547" y="3514"/>
                  </a:cubicBezTo>
                  <a:cubicBezTo>
                    <a:pt x="13985" y="2453"/>
                    <a:pt x="12804" y="2205"/>
                    <a:pt x="11714" y="2142"/>
                  </a:cubicBezTo>
                  <a:cubicBezTo>
                    <a:pt x="11573" y="2134"/>
                    <a:pt x="11428" y="2130"/>
                    <a:pt x="11280" y="2130"/>
                  </a:cubicBezTo>
                  <a:cubicBezTo>
                    <a:pt x="9174" y="2130"/>
                    <a:pt x="6522" y="2989"/>
                    <a:pt x="5921" y="5171"/>
                  </a:cubicBezTo>
                  <a:cubicBezTo>
                    <a:pt x="5508" y="6669"/>
                    <a:pt x="7055" y="7620"/>
                    <a:pt x="8226" y="8054"/>
                  </a:cubicBezTo>
                  <a:cubicBezTo>
                    <a:pt x="9114" y="8384"/>
                    <a:pt x="10300" y="8580"/>
                    <a:pt x="11531" y="8580"/>
                  </a:cubicBezTo>
                  <a:cubicBezTo>
                    <a:pt x="14425" y="8580"/>
                    <a:pt x="17566" y="7496"/>
                    <a:pt x="17662" y="4519"/>
                  </a:cubicBezTo>
                  <a:cubicBezTo>
                    <a:pt x="17775" y="1021"/>
                    <a:pt x="14168" y="1"/>
                    <a:pt x="10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7"/>
            <p:cNvSpPr/>
            <p:nvPr/>
          </p:nvSpPr>
          <p:spPr>
            <a:xfrm>
              <a:off x="1247350" y="2053963"/>
              <a:ext cx="351817" cy="236666"/>
            </a:xfrm>
            <a:custGeom>
              <a:avLst/>
              <a:gdLst/>
              <a:ahLst/>
              <a:cxnLst/>
              <a:rect l="l" t="t" r="r" b="b"/>
              <a:pathLst>
                <a:path w="13877" h="9335" extrusionOk="0">
                  <a:moveTo>
                    <a:pt x="5770" y="0"/>
                  </a:moveTo>
                  <a:cubicBezTo>
                    <a:pt x="4558" y="0"/>
                    <a:pt x="3370" y="155"/>
                    <a:pt x="2349" y="407"/>
                  </a:cubicBezTo>
                  <a:cubicBezTo>
                    <a:pt x="2087" y="470"/>
                    <a:pt x="2170" y="849"/>
                    <a:pt x="2409" y="849"/>
                  </a:cubicBezTo>
                  <a:cubicBezTo>
                    <a:pt x="2428" y="849"/>
                    <a:pt x="2448" y="847"/>
                    <a:pt x="2469" y="841"/>
                  </a:cubicBezTo>
                  <a:cubicBezTo>
                    <a:pt x="3440" y="602"/>
                    <a:pt x="4440" y="486"/>
                    <a:pt x="5440" y="486"/>
                  </a:cubicBezTo>
                  <a:cubicBezTo>
                    <a:pt x="6627" y="486"/>
                    <a:pt x="7814" y="649"/>
                    <a:pt x="8956" y="958"/>
                  </a:cubicBezTo>
                  <a:cubicBezTo>
                    <a:pt x="11345" y="1607"/>
                    <a:pt x="13784" y="3913"/>
                    <a:pt x="12361" y="6540"/>
                  </a:cubicBezTo>
                  <a:cubicBezTo>
                    <a:pt x="11453" y="8215"/>
                    <a:pt x="9180" y="8997"/>
                    <a:pt x="6882" y="8997"/>
                  </a:cubicBezTo>
                  <a:cubicBezTo>
                    <a:pt x="4626" y="8997"/>
                    <a:pt x="2346" y="8243"/>
                    <a:pt x="1314" y="6841"/>
                  </a:cubicBezTo>
                  <a:cubicBezTo>
                    <a:pt x="0" y="5056"/>
                    <a:pt x="1234" y="3301"/>
                    <a:pt x="3040" y="2741"/>
                  </a:cubicBezTo>
                  <a:cubicBezTo>
                    <a:pt x="3648" y="2552"/>
                    <a:pt x="4307" y="2460"/>
                    <a:pt x="4973" y="2460"/>
                  </a:cubicBezTo>
                  <a:cubicBezTo>
                    <a:pt x="6120" y="2460"/>
                    <a:pt x="7289" y="2731"/>
                    <a:pt x="8252" y="3243"/>
                  </a:cubicBezTo>
                  <a:cubicBezTo>
                    <a:pt x="10164" y="4257"/>
                    <a:pt x="9559" y="7106"/>
                    <a:pt x="7366" y="7106"/>
                  </a:cubicBezTo>
                  <a:cubicBezTo>
                    <a:pt x="7345" y="7106"/>
                    <a:pt x="7324" y="7106"/>
                    <a:pt x="7303" y="7106"/>
                  </a:cubicBezTo>
                  <a:cubicBezTo>
                    <a:pt x="6542" y="7086"/>
                    <a:pt x="5788" y="6641"/>
                    <a:pt x="5277" y="6105"/>
                  </a:cubicBezTo>
                  <a:cubicBezTo>
                    <a:pt x="4016" y="4786"/>
                    <a:pt x="6602" y="4598"/>
                    <a:pt x="7412" y="4598"/>
                  </a:cubicBezTo>
                  <a:cubicBezTo>
                    <a:pt x="7434" y="4598"/>
                    <a:pt x="7454" y="4598"/>
                    <a:pt x="7473" y="4598"/>
                  </a:cubicBezTo>
                  <a:cubicBezTo>
                    <a:pt x="7475" y="4598"/>
                    <a:pt x="7476" y="4598"/>
                    <a:pt x="7477" y="4598"/>
                  </a:cubicBezTo>
                  <a:cubicBezTo>
                    <a:pt x="7765" y="4598"/>
                    <a:pt x="7762" y="4151"/>
                    <a:pt x="7473" y="4147"/>
                  </a:cubicBezTo>
                  <a:cubicBezTo>
                    <a:pt x="7446" y="4146"/>
                    <a:pt x="7419" y="4146"/>
                    <a:pt x="7390" y="4146"/>
                  </a:cubicBezTo>
                  <a:cubicBezTo>
                    <a:pt x="6176" y="4146"/>
                    <a:pt x="3646" y="4475"/>
                    <a:pt x="4802" y="6229"/>
                  </a:cubicBezTo>
                  <a:cubicBezTo>
                    <a:pt x="5345" y="7054"/>
                    <a:pt x="6388" y="7544"/>
                    <a:pt x="7392" y="7544"/>
                  </a:cubicBezTo>
                  <a:cubicBezTo>
                    <a:pt x="7950" y="7544"/>
                    <a:pt x="8496" y="7393"/>
                    <a:pt x="8937" y="7063"/>
                  </a:cubicBezTo>
                  <a:cubicBezTo>
                    <a:pt x="10267" y="6067"/>
                    <a:pt x="10201" y="4031"/>
                    <a:pt x="8876" y="3110"/>
                  </a:cubicBezTo>
                  <a:cubicBezTo>
                    <a:pt x="7789" y="2355"/>
                    <a:pt x="6430" y="2029"/>
                    <a:pt x="5082" y="2029"/>
                  </a:cubicBezTo>
                  <a:cubicBezTo>
                    <a:pt x="4342" y="2029"/>
                    <a:pt x="3606" y="2127"/>
                    <a:pt x="2919" y="2306"/>
                  </a:cubicBezTo>
                  <a:cubicBezTo>
                    <a:pt x="1129" y="2773"/>
                    <a:pt x="44" y="4159"/>
                    <a:pt x="459" y="6008"/>
                  </a:cubicBezTo>
                  <a:cubicBezTo>
                    <a:pt x="940" y="8134"/>
                    <a:pt x="3411" y="9059"/>
                    <a:pt x="5337" y="9262"/>
                  </a:cubicBezTo>
                  <a:cubicBezTo>
                    <a:pt x="5778" y="9309"/>
                    <a:pt x="6231" y="9334"/>
                    <a:pt x="6688" y="9334"/>
                  </a:cubicBezTo>
                  <a:cubicBezTo>
                    <a:pt x="8684" y="9334"/>
                    <a:pt x="10757" y="8845"/>
                    <a:pt x="12213" y="7456"/>
                  </a:cubicBezTo>
                  <a:cubicBezTo>
                    <a:pt x="13876" y="5872"/>
                    <a:pt x="13273" y="3293"/>
                    <a:pt x="11739" y="1883"/>
                  </a:cubicBezTo>
                  <a:cubicBezTo>
                    <a:pt x="10245" y="510"/>
                    <a:pt x="7968" y="0"/>
                    <a:pt x="5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27"/>
            <p:cNvGrpSpPr/>
            <p:nvPr/>
          </p:nvGrpSpPr>
          <p:grpSpPr>
            <a:xfrm>
              <a:off x="860977" y="4250999"/>
              <a:ext cx="408327" cy="292948"/>
              <a:chOff x="955275" y="4682350"/>
              <a:chExt cx="402650" cy="288875"/>
            </a:xfrm>
          </p:grpSpPr>
          <p:sp>
            <p:nvSpPr>
              <p:cNvPr id="355" name="Google Shape;355;p27"/>
              <p:cNvSpPr/>
              <p:nvPr/>
            </p:nvSpPr>
            <p:spPr>
              <a:xfrm>
                <a:off x="1071300" y="4780000"/>
                <a:ext cx="164250" cy="90125"/>
              </a:xfrm>
              <a:custGeom>
                <a:avLst/>
                <a:gdLst/>
                <a:ahLst/>
                <a:cxnLst/>
                <a:rect l="l" t="t" r="r" b="b"/>
                <a:pathLst>
                  <a:path w="6570" h="3605" extrusionOk="0">
                    <a:moveTo>
                      <a:pt x="3111" y="715"/>
                    </a:moveTo>
                    <a:cubicBezTo>
                      <a:pt x="3338" y="715"/>
                      <a:pt x="3547" y="733"/>
                      <a:pt x="3715" y="761"/>
                    </a:cubicBezTo>
                    <a:lnTo>
                      <a:pt x="3715" y="761"/>
                    </a:lnTo>
                    <a:cubicBezTo>
                      <a:pt x="3723" y="763"/>
                      <a:pt x="3732" y="764"/>
                      <a:pt x="3741" y="766"/>
                    </a:cubicBezTo>
                    <a:cubicBezTo>
                      <a:pt x="3741" y="766"/>
                      <a:pt x="3741" y="766"/>
                      <a:pt x="3741" y="766"/>
                    </a:cubicBezTo>
                    <a:lnTo>
                      <a:pt x="3741" y="766"/>
                    </a:lnTo>
                    <a:cubicBezTo>
                      <a:pt x="3751" y="768"/>
                      <a:pt x="3761" y="769"/>
                      <a:pt x="3772" y="770"/>
                    </a:cubicBezTo>
                    <a:lnTo>
                      <a:pt x="3772" y="770"/>
                    </a:lnTo>
                    <a:cubicBezTo>
                      <a:pt x="4345" y="854"/>
                      <a:pt x="5646" y="1096"/>
                      <a:pt x="5400" y="1928"/>
                    </a:cubicBezTo>
                    <a:cubicBezTo>
                      <a:pt x="5178" y="2672"/>
                      <a:pt x="4059" y="2874"/>
                      <a:pt x="3419" y="2881"/>
                    </a:cubicBezTo>
                    <a:cubicBezTo>
                      <a:pt x="3414" y="2881"/>
                      <a:pt x="3408" y="2881"/>
                      <a:pt x="3402" y="2881"/>
                    </a:cubicBezTo>
                    <a:cubicBezTo>
                      <a:pt x="2780" y="2881"/>
                      <a:pt x="939" y="2580"/>
                      <a:pt x="1192" y="1636"/>
                    </a:cubicBezTo>
                    <a:cubicBezTo>
                      <a:pt x="1383" y="922"/>
                      <a:pt x="2344" y="715"/>
                      <a:pt x="3111" y="715"/>
                    </a:cubicBezTo>
                    <a:close/>
                    <a:moveTo>
                      <a:pt x="3127" y="1"/>
                    </a:moveTo>
                    <a:cubicBezTo>
                      <a:pt x="2077" y="1"/>
                      <a:pt x="888" y="348"/>
                      <a:pt x="522" y="1371"/>
                    </a:cubicBezTo>
                    <a:cubicBezTo>
                      <a:pt x="1" y="2828"/>
                      <a:pt x="1978" y="3452"/>
                      <a:pt x="3031" y="3580"/>
                    </a:cubicBezTo>
                    <a:cubicBezTo>
                      <a:pt x="3166" y="3596"/>
                      <a:pt x="3307" y="3605"/>
                      <a:pt x="3453" y="3605"/>
                    </a:cubicBezTo>
                    <a:cubicBezTo>
                      <a:pt x="4478" y="3605"/>
                      <a:pt x="5700" y="3186"/>
                      <a:pt x="6071" y="2187"/>
                    </a:cubicBezTo>
                    <a:cubicBezTo>
                      <a:pt x="6569" y="844"/>
                      <a:pt x="4957" y="217"/>
                      <a:pt x="3932" y="71"/>
                    </a:cubicBezTo>
                    <a:cubicBezTo>
                      <a:pt x="3687" y="26"/>
                      <a:pt x="3412" y="1"/>
                      <a:pt x="3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955275" y="4711775"/>
                <a:ext cx="402075" cy="231225"/>
              </a:xfrm>
              <a:custGeom>
                <a:avLst/>
                <a:gdLst/>
                <a:ahLst/>
                <a:cxnLst/>
                <a:rect l="l" t="t" r="r" b="b"/>
                <a:pathLst>
                  <a:path w="16083" h="9249" extrusionOk="0">
                    <a:moveTo>
                      <a:pt x="6468" y="711"/>
                    </a:moveTo>
                    <a:cubicBezTo>
                      <a:pt x="7113" y="711"/>
                      <a:pt x="7728" y="764"/>
                      <a:pt x="8242" y="836"/>
                    </a:cubicBezTo>
                    <a:cubicBezTo>
                      <a:pt x="8254" y="838"/>
                      <a:pt x="8267" y="839"/>
                      <a:pt x="8279" y="839"/>
                    </a:cubicBezTo>
                    <a:lnTo>
                      <a:pt x="8279" y="839"/>
                    </a:lnTo>
                    <a:cubicBezTo>
                      <a:pt x="8298" y="844"/>
                      <a:pt x="8317" y="847"/>
                      <a:pt x="8338" y="850"/>
                    </a:cubicBezTo>
                    <a:cubicBezTo>
                      <a:pt x="11342" y="1141"/>
                      <a:pt x="15201" y="2583"/>
                      <a:pt x="14132" y="6313"/>
                    </a:cubicBezTo>
                    <a:cubicBezTo>
                      <a:pt x="13639" y="8029"/>
                      <a:pt x="11674" y="8521"/>
                      <a:pt x="9650" y="8521"/>
                    </a:cubicBezTo>
                    <a:cubicBezTo>
                      <a:pt x="8066" y="8521"/>
                      <a:pt x="6445" y="8220"/>
                      <a:pt x="5466" y="7969"/>
                    </a:cubicBezTo>
                    <a:cubicBezTo>
                      <a:pt x="3415" y="7444"/>
                      <a:pt x="1054" y="5720"/>
                      <a:pt x="1599" y="3326"/>
                    </a:cubicBezTo>
                    <a:cubicBezTo>
                      <a:pt x="2076" y="1236"/>
                      <a:pt x="4428" y="711"/>
                      <a:pt x="6468" y="711"/>
                    </a:cubicBezTo>
                    <a:close/>
                    <a:moveTo>
                      <a:pt x="6509" y="1"/>
                    </a:moveTo>
                    <a:cubicBezTo>
                      <a:pt x="4155" y="1"/>
                      <a:pt x="1652" y="679"/>
                      <a:pt x="905" y="3133"/>
                    </a:cubicBezTo>
                    <a:cubicBezTo>
                      <a:pt x="1" y="6097"/>
                      <a:pt x="3261" y="8150"/>
                      <a:pt x="5645" y="8759"/>
                    </a:cubicBezTo>
                    <a:cubicBezTo>
                      <a:pt x="6713" y="9032"/>
                      <a:pt x="8056" y="9249"/>
                      <a:pt x="9392" y="9249"/>
                    </a:cubicBezTo>
                    <a:cubicBezTo>
                      <a:pt x="11830" y="9249"/>
                      <a:pt x="14247" y="8528"/>
                      <a:pt x="14939" y="6115"/>
                    </a:cubicBezTo>
                    <a:cubicBezTo>
                      <a:pt x="16082" y="2126"/>
                      <a:pt x="11436" y="434"/>
                      <a:pt x="8360" y="130"/>
                    </a:cubicBezTo>
                    <a:lnTo>
                      <a:pt x="8360" y="130"/>
                    </a:lnTo>
                    <a:cubicBezTo>
                      <a:pt x="7780" y="51"/>
                      <a:pt x="7150" y="1"/>
                      <a:pt x="6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998650" y="4682350"/>
                <a:ext cx="116325" cy="90225"/>
              </a:xfrm>
              <a:custGeom>
                <a:avLst/>
                <a:gdLst/>
                <a:ahLst/>
                <a:cxnLst/>
                <a:rect l="l" t="t" r="r" b="b"/>
                <a:pathLst>
                  <a:path w="4653" h="3609" extrusionOk="0">
                    <a:moveTo>
                      <a:pt x="2326" y="0"/>
                    </a:moveTo>
                    <a:cubicBezTo>
                      <a:pt x="0" y="0"/>
                      <a:pt x="0" y="3608"/>
                      <a:pt x="2326" y="3608"/>
                    </a:cubicBezTo>
                    <a:cubicBezTo>
                      <a:pt x="4652" y="3608"/>
                      <a:pt x="4652"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1212500" y="4858475"/>
                <a:ext cx="145425" cy="112750"/>
              </a:xfrm>
              <a:custGeom>
                <a:avLst/>
                <a:gdLst/>
                <a:ahLst/>
                <a:cxnLst/>
                <a:rect l="l" t="t" r="r" b="b"/>
                <a:pathLst>
                  <a:path w="5817" h="4510" extrusionOk="0">
                    <a:moveTo>
                      <a:pt x="2909" y="1"/>
                    </a:moveTo>
                    <a:cubicBezTo>
                      <a:pt x="1" y="1"/>
                      <a:pt x="1" y="4510"/>
                      <a:pt x="2909" y="4510"/>
                    </a:cubicBezTo>
                    <a:cubicBezTo>
                      <a:pt x="5817" y="4510"/>
                      <a:pt x="5817" y="1"/>
                      <a:pt x="2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7"/>
              <p:cNvSpPr/>
              <p:nvPr/>
            </p:nvSpPr>
            <p:spPr>
              <a:xfrm>
                <a:off x="1229875" y="4711200"/>
                <a:ext cx="87225" cy="67675"/>
              </a:xfrm>
              <a:custGeom>
                <a:avLst/>
                <a:gdLst/>
                <a:ahLst/>
                <a:cxnLst/>
                <a:rect l="l" t="t" r="r" b="b"/>
                <a:pathLst>
                  <a:path w="3489" h="2707" extrusionOk="0">
                    <a:moveTo>
                      <a:pt x="1745" y="0"/>
                    </a:moveTo>
                    <a:cubicBezTo>
                      <a:pt x="0" y="0"/>
                      <a:pt x="0" y="2706"/>
                      <a:pt x="1745" y="2706"/>
                    </a:cubicBezTo>
                    <a:cubicBezTo>
                      <a:pt x="3489" y="2706"/>
                      <a:pt x="3489" y="0"/>
                      <a:pt x="17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27"/>
            <p:cNvGrpSpPr/>
            <p:nvPr/>
          </p:nvGrpSpPr>
          <p:grpSpPr>
            <a:xfrm>
              <a:off x="5387159" y="759123"/>
              <a:ext cx="472773" cy="305295"/>
              <a:chOff x="5418525" y="1239025"/>
              <a:chExt cx="466200" cy="301050"/>
            </a:xfrm>
          </p:grpSpPr>
          <p:sp>
            <p:nvSpPr>
              <p:cNvPr id="361" name="Google Shape;361;p27"/>
              <p:cNvSpPr/>
              <p:nvPr/>
            </p:nvSpPr>
            <p:spPr>
              <a:xfrm>
                <a:off x="5567025" y="1357750"/>
                <a:ext cx="148950" cy="94600"/>
              </a:xfrm>
              <a:custGeom>
                <a:avLst/>
                <a:gdLst/>
                <a:ahLst/>
                <a:cxnLst/>
                <a:rect l="l" t="t" r="r" b="b"/>
                <a:pathLst>
                  <a:path w="5958" h="3784" extrusionOk="0">
                    <a:moveTo>
                      <a:pt x="2832" y="711"/>
                    </a:moveTo>
                    <a:cubicBezTo>
                      <a:pt x="3090" y="711"/>
                      <a:pt x="3333" y="734"/>
                      <a:pt x="3524" y="766"/>
                    </a:cubicBezTo>
                    <a:lnTo>
                      <a:pt x="3524" y="766"/>
                    </a:lnTo>
                    <a:cubicBezTo>
                      <a:pt x="3529" y="767"/>
                      <a:pt x="3533" y="768"/>
                      <a:pt x="3538" y="769"/>
                    </a:cubicBezTo>
                    <a:cubicBezTo>
                      <a:pt x="4209" y="937"/>
                      <a:pt x="5081" y="1333"/>
                      <a:pt x="4633" y="2145"/>
                    </a:cubicBezTo>
                    <a:cubicBezTo>
                      <a:pt x="4308" y="2733"/>
                      <a:pt x="3559" y="3061"/>
                      <a:pt x="2891" y="3061"/>
                    </a:cubicBezTo>
                    <a:cubicBezTo>
                      <a:pt x="2804" y="3061"/>
                      <a:pt x="2719" y="3056"/>
                      <a:pt x="2636" y="3044"/>
                    </a:cubicBezTo>
                    <a:cubicBezTo>
                      <a:pt x="1968" y="2954"/>
                      <a:pt x="898" y="2376"/>
                      <a:pt x="1120" y="1559"/>
                    </a:cubicBezTo>
                    <a:cubicBezTo>
                      <a:pt x="1302" y="887"/>
                      <a:pt x="2124" y="711"/>
                      <a:pt x="2832" y="711"/>
                    </a:cubicBezTo>
                    <a:close/>
                    <a:moveTo>
                      <a:pt x="2868" y="0"/>
                    </a:moveTo>
                    <a:cubicBezTo>
                      <a:pt x="1879" y="0"/>
                      <a:pt x="808" y="299"/>
                      <a:pt x="454" y="1285"/>
                    </a:cubicBezTo>
                    <a:cubicBezTo>
                      <a:pt x="0" y="2552"/>
                      <a:pt x="1347" y="3533"/>
                      <a:pt x="2443" y="3740"/>
                    </a:cubicBezTo>
                    <a:cubicBezTo>
                      <a:pt x="2596" y="3769"/>
                      <a:pt x="2752" y="3783"/>
                      <a:pt x="2909" y="3783"/>
                    </a:cubicBezTo>
                    <a:cubicBezTo>
                      <a:pt x="3863" y="3783"/>
                      <a:pt x="4838" y="3265"/>
                      <a:pt x="5300" y="2430"/>
                    </a:cubicBezTo>
                    <a:cubicBezTo>
                      <a:pt x="5958" y="1239"/>
                      <a:pt x="4858" y="387"/>
                      <a:pt x="3813" y="95"/>
                    </a:cubicBezTo>
                    <a:lnTo>
                      <a:pt x="3813" y="95"/>
                    </a:lnTo>
                    <a:cubicBezTo>
                      <a:pt x="3788" y="85"/>
                      <a:pt x="3760" y="77"/>
                      <a:pt x="3729" y="72"/>
                    </a:cubicBezTo>
                    <a:lnTo>
                      <a:pt x="3729" y="72"/>
                    </a:lnTo>
                    <a:lnTo>
                      <a:pt x="3729" y="73"/>
                    </a:lnTo>
                    <a:cubicBezTo>
                      <a:pt x="3705" y="67"/>
                      <a:pt x="3682" y="63"/>
                      <a:pt x="3659" y="62"/>
                    </a:cubicBezTo>
                    <a:lnTo>
                      <a:pt x="3659" y="62"/>
                    </a:lnTo>
                    <a:cubicBezTo>
                      <a:pt x="3413" y="24"/>
                      <a:pt x="3144" y="0"/>
                      <a:pt x="2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5418525" y="1273450"/>
                <a:ext cx="440400" cy="254400"/>
              </a:xfrm>
              <a:custGeom>
                <a:avLst/>
                <a:gdLst/>
                <a:ahLst/>
                <a:cxnLst/>
                <a:rect l="l" t="t" r="r" b="b"/>
                <a:pathLst>
                  <a:path w="17616" h="10176" extrusionOk="0">
                    <a:moveTo>
                      <a:pt x="6230" y="643"/>
                    </a:moveTo>
                    <a:cubicBezTo>
                      <a:pt x="7758" y="643"/>
                      <a:pt x="9388" y="978"/>
                      <a:pt x="10629" y="1145"/>
                    </a:cubicBezTo>
                    <a:lnTo>
                      <a:pt x="10629" y="1145"/>
                    </a:lnTo>
                    <a:cubicBezTo>
                      <a:pt x="10637" y="1146"/>
                      <a:pt x="10646" y="1147"/>
                      <a:pt x="10655" y="1148"/>
                    </a:cubicBezTo>
                    <a:cubicBezTo>
                      <a:pt x="10655" y="1148"/>
                      <a:pt x="10655" y="1148"/>
                      <a:pt x="10655" y="1148"/>
                    </a:cubicBezTo>
                    <a:lnTo>
                      <a:pt x="10655" y="1148"/>
                    </a:lnTo>
                    <a:cubicBezTo>
                      <a:pt x="10665" y="1149"/>
                      <a:pt x="10674" y="1150"/>
                      <a:pt x="10683" y="1151"/>
                    </a:cubicBezTo>
                    <a:lnTo>
                      <a:pt x="10683" y="1151"/>
                    </a:lnTo>
                    <a:cubicBezTo>
                      <a:pt x="13699" y="1465"/>
                      <a:pt x="16704" y="3524"/>
                      <a:pt x="15624" y="6912"/>
                    </a:cubicBezTo>
                    <a:cubicBezTo>
                      <a:pt x="14954" y="9012"/>
                      <a:pt x="12436" y="9436"/>
                      <a:pt x="10203" y="9436"/>
                    </a:cubicBezTo>
                    <a:cubicBezTo>
                      <a:pt x="9385" y="9436"/>
                      <a:pt x="8606" y="9379"/>
                      <a:pt x="7970" y="9327"/>
                    </a:cubicBezTo>
                    <a:cubicBezTo>
                      <a:pt x="4833" y="9070"/>
                      <a:pt x="849" y="7115"/>
                      <a:pt x="1888" y="3346"/>
                    </a:cubicBezTo>
                    <a:cubicBezTo>
                      <a:pt x="2481" y="1192"/>
                      <a:pt x="4272" y="643"/>
                      <a:pt x="6230" y="643"/>
                    </a:cubicBezTo>
                    <a:close/>
                    <a:moveTo>
                      <a:pt x="6386" y="1"/>
                    </a:moveTo>
                    <a:cubicBezTo>
                      <a:pt x="3989" y="1"/>
                      <a:pt x="1865" y="711"/>
                      <a:pt x="1058" y="3639"/>
                    </a:cubicBezTo>
                    <a:cubicBezTo>
                      <a:pt x="0" y="7478"/>
                      <a:pt x="4575" y="9631"/>
                      <a:pt x="7593" y="10009"/>
                    </a:cubicBezTo>
                    <a:cubicBezTo>
                      <a:pt x="8362" y="10105"/>
                      <a:pt x="9210" y="10176"/>
                      <a:pt x="10070" y="10176"/>
                    </a:cubicBezTo>
                    <a:cubicBezTo>
                      <a:pt x="12754" y="10176"/>
                      <a:pt x="15558" y="9490"/>
                      <a:pt x="16430" y="6759"/>
                    </a:cubicBezTo>
                    <a:cubicBezTo>
                      <a:pt x="17616" y="3039"/>
                      <a:pt x="13763" y="738"/>
                      <a:pt x="10655" y="426"/>
                    </a:cubicBezTo>
                    <a:cubicBezTo>
                      <a:pt x="9277" y="242"/>
                      <a:pt x="7785" y="1"/>
                      <a:pt x="6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7"/>
              <p:cNvSpPr/>
              <p:nvPr/>
            </p:nvSpPr>
            <p:spPr>
              <a:xfrm>
                <a:off x="5768400" y="1402600"/>
                <a:ext cx="116325" cy="90175"/>
              </a:xfrm>
              <a:custGeom>
                <a:avLst/>
                <a:gdLst/>
                <a:ahLst/>
                <a:cxnLst/>
                <a:rect l="l" t="t" r="r" b="b"/>
                <a:pathLst>
                  <a:path w="4653" h="3607" extrusionOk="0">
                    <a:moveTo>
                      <a:pt x="2326" y="0"/>
                    </a:moveTo>
                    <a:cubicBezTo>
                      <a:pt x="0" y="0"/>
                      <a:pt x="0" y="3607"/>
                      <a:pt x="2326" y="3607"/>
                    </a:cubicBezTo>
                    <a:cubicBezTo>
                      <a:pt x="4652" y="3607"/>
                      <a:pt x="4652" y="0"/>
                      <a:pt x="2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7"/>
              <p:cNvSpPr/>
              <p:nvPr/>
            </p:nvSpPr>
            <p:spPr>
              <a:xfrm>
                <a:off x="5420025" y="1239025"/>
                <a:ext cx="145425" cy="112750"/>
              </a:xfrm>
              <a:custGeom>
                <a:avLst/>
                <a:gdLst/>
                <a:ahLst/>
                <a:cxnLst/>
                <a:rect l="l" t="t" r="r" b="b"/>
                <a:pathLst>
                  <a:path w="5817" h="4510" extrusionOk="0">
                    <a:moveTo>
                      <a:pt x="2909" y="1"/>
                    </a:moveTo>
                    <a:cubicBezTo>
                      <a:pt x="1" y="1"/>
                      <a:pt x="1" y="4510"/>
                      <a:pt x="2909" y="4510"/>
                    </a:cubicBezTo>
                    <a:cubicBezTo>
                      <a:pt x="5817" y="4510"/>
                      <a:pt x="5817" y="1"/>
                      <a:pt x="2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5513550" y="1472400"/>
                <a:ext cx="87250" cy="67675"/>
              </a:xfrm>
              <a:custGeom>
                <a:avLst/>
                <a:gdLst/>
                <a:ahLst/>
                <a:cxnLst/>
                <a:rect l="l" t="t" r="r" b="b"/>
                <a:pathLst>
                  <a:path w="3490" h="2707" extrusionOk="0">
                    <a:moveTo>
                      <a:pt x="1746" y="0"/>
                    </a:moveTo>
                    <a:cubicBezTo>
                      <a:pt x="0" y="0"/>
                      <a:pt x="0" y="2706"/>
                      <a:pt x="1746" y="2706"/>
                    </a:cubicBezTo>
                    <a:cubicBezTo>
                      <a:pt x="3490" y="2706"/>
                      <a:pt x="3490" y="0"/>
                      <a:pt x="17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27"/>
            <p:cNvGrpSpPr/>
            <p:nvPr/>
          </p:nvGrpSpPr>
          <p:grpSpPr>
            <a:xfrm>
              <a:off x="783627" y="1518355"/>
              <a:ext cx="177898" cy="190118"/>
              <a:chOff x="879000" y="1987700"/>
              <a:chExt cx="175425" cy="187475"/>
            </a:xfrm>
          </p:grpSpPr>
          <p:sp>
            <p:nvSpPr>
              <p:cNvPr id="367" name="Google Shape;367;p27"/>
              <p:cNvSpPr/>
              <p:nvPr/>
            </p:nvSpPr>
            <p:spPr>
              <a:xfrm>
                <a:off x="950775" y="1987700"/>
                <a:ext cx="30025" cy="187475"/>
              </a:xfrm>
              <a:custGeom>
                <a:avLst/>
                <a:gdLst/>
                <a:ahLst/>
                <a:cxnLst/>
                <a:rect l="l" t="t" r="r" b="b"/>
                <a:pathLst>
                  <a:path w="1201" h="7499" extrusionOk="0">
                    <a:moveTo>
                      <a:pt x="442" y="1"/>
                    </a:moveTo>
                    <a:cubicBezTo>
                      <a:pt x="230" y="1"/>
                      <a:pt x="1" y="180"/>
                      <a:pt x="54" y="453"/>
                    </a:cubicBezTo>
                    <a:lnTo>
                      <a:pt x="53" y="453"/>
                    </a:lnTo>
                    <a:cubicBezTo>
                      <a:pt x="490" y="2662"/>
                      <a:pt x="290" y="4914"/>
                      <a:pt x="274" y="7151"/>
                    </a:cubicBezTo>
                    <a:cubicBezTo>
                      <a:pt x="273" y="7383"/>
                      <a:pt x="453" y="7499"/>
                      <a:pt x="633" y="7499"/>
                    </a:cubicBezTo>
                    <a:cubicBezTo>
                      <a:pt x="814" y="7499"/>
                      <a:pt x="995" y="7383"/>
                      <a:pt x="997" y="7151"/>
                    </a:cubicBezTo>
                    <a:cubicBezTo>
                      <a:pt x="1012" y="4847"/>
                      <a:pt x="1200" y="2537"/>
                      <a:pt x="750" y="261"/>
                    </a:cubicBezTo>
                    <a:cubicBezTo>
                      <a:pt x="714" y="79"/>
                      <a:pt x="582"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7"/>
              <p:cNvSpPr/>
              <p:nvPr/>
            </p:nvSpPr>
            <p:spPr>
              <a:xfrm>
                <a:off x="879000" y="2066325"/>
                <a:ext cx="175425" cy="24025"/>
              </a:xfrm>
              <a:custGeom>
                <a:avLst/>
                <a:gdLst/>
                <a:ahLst/>
                <a:cxnLst/>
                <a:rect l="l" t="t" r="r" b="b"/>
                <a:pathLst>
                  <a:path w="7017" h="961" extrusionOk="0">
                    <a:moveTo>
                      <a:pt x="415" y="0"/>
                    </a:moveTo>
                    <a:cubicBezTo>
                      <a:pt x="0" y="0"/>
                      <a:pt x="21" y="675"/>
                      <a:pt x="462" y="725"/>
                    </a:cubicBezTo>
                    <a:cubicBezTo>
                      <a:pt x="2484" y="959"/>
                      <a:pt x="4518" y="959"/>
                      <a:pt x="6551" y="960"/>
                    </a:cubicBezTo>
                    <a:cubicBezTo>
                      <a:pt x="7016" y="960"/>
                      <a:pt x="7016" y="238"/>
                      <a:pt x="6551" y="238"/>
                    </a:cubicBezTo>
                    <a:cubicBezTo>
                      <a:pt x="4518" y="238"/>
                      <a:pt x="2484" y="237"/>
                      <a:pt x="462" y="3"/>
                    </a:cubicBezTo>
                    <a:cubicBezTo>
                      <a:pt x="446" y="1"/>
                      <a:pt x="430" y="0"/>
                      <a:pt x="4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7"/>
              <p:cNvSpPr/>
              <p:nvPr/>
            </p:nvSpPr>
            <p:spPr>
              <a:xfrm>
                <a:off x="918400" y="2033950"/>
                <a:ext cx="105750" cy="85975"/>
              </a:xfrm>
              <a:custGeom>
                <a:avLst/>
                <a:gdLst/>
                <a:ahLst/>
                <a:cxnLst/>
                <a:rect l="l" t="t" r="r" b="b"/>
                <a:pathLst>
                  <a:path w="4230" h="3439" extrusionOk="0">
                    <a:moveTo>
                      <a:pt x="271" y="1"/>
                    </a:moveTo>
                    <a:cubicBezTo>
                      <a:pt x="65" y="1"/>
                      <a:pt x="0" y="356"/>
                      <a:pt x="235" y="453"/>
                    </a:cubicBezTo>
                    <a:cubicBezTo>
                      <a:pt x="1693" y="1059"/>
                      <a:pt x="2436" y="2632"/>
                      <a:pt x="3789" y="3407"/>
                    </a:cubicBezTo>
                    <a:cubicBezTo>
                      <a:pt x="3828" y="3429"/>
                      <a:pt x="3866" y="3438"/>
                      <a:pt x="3901" y="3438"/>
                    </a:cubicBezTo>
                    <a:cubicBezTo>
                      <a:pt x="4099" y="3438"/>
                      <a:pt x="4230" y="3140"/>
                      <a:pt x="4016" y="3017"/>
                    </a:cubicBezTo>
                    <a:cubicBezTo>
                      <a:pt x="2620" y="2218"/>
                      <a:pt x="1873" y="649"/>
                      <a:pt x="355" y="19"/>
                    </a:cubicBezTo>
                    <a:cubicBezTo>
                      <a:pt x="325" y="6"/>
                      <a:pt x="297"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917975" y="2031725"/>
                <a:ext cx="96575" cy="95050"/>
              </a:xfrm>
              <a:custGeom>
                <a:avLst/>
                <a:gdLst/>
                <a:ahLst/>
                <a:cxnLst/>
                <a:rect l="l" t="t" r="r" b="b"/>
                <a:pathLst>
                  <a:path w="3863" h="3802" extrusionOk="0">
                    <a:moveTo>
                      <a:pt x="3547" y="1"/>
                    </a:moveTo>
                    <a:cubicBezTo>
                      <a:pt x="3496" y="1"/>
                      <a:pt x="3444" y="23"/>
                      <a:pt x="3399" y="75"/>
                    </a:cubicBezTo>
                    <a:cubicBezTo>
                      <a:pt x="2386" y="1254"/>
                      <a:pt x="1212" y="2277"/>
                      <a:pt x="153" y="3412"/>
                    </a:cubicBezTo>
                    <a:cubicBezTo>
                      <a:pt x="1" y="3574"/>
                      <a:pt x="153" y="3801"/>
                      <a:pt x="322" y="3801"/>
                    </a:cubicBezTo>
                    <a:cubicBezTo>
                      <a:pt x="373" y="3801"/>
                      <a:pt x="426" y="3780"/>
                      <a:pt x="472" y="3731"/>
                    </a:cubicBezTo>
                    <a:cubicBezTo>
                      <a:pt x="1531" y="2596"/>
                      <a:pt x="2705" y="1571"/>
                      <a:pt x="3718" y="394"/>
                    </a:cubicBezTo>
                    <a:cubicBezTo>
                      <a:pt x="3862" y="227"/>
                      <a:pt x="3711" y="1"/>
                      <a:pt x="3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27"/>
            <p:cNvGrpSpPr/>
            <p:nvPr/>
          </p:nvGrpSpPr>
          <p:grpSpPr>
            <a:xfrm>
              <a:off x="2098331" y="2767574"/>
              <a:ext cx="189865" cy="184008"/>
              <a:chOff x="2175425" y="3219550"/>
              <a:chExt cx="187225" cy="181450"/>
            </a:xfrm>
          </p:grpSpPr>
          <p:sp>
            <p:nvSpPr>
              <p:cNvPr id="372" name="Google Shape;372;p27"/>
              <p:cNvSpPr/>
              <p:nvPr/>
            </p:nvSpPr>
            <p:spPr>
              <a:xfrm>
                <a:off x="2260025" y="3219550"/>
                <a:ext cx="18075" cy="181450"/>
              </a:xfrm>
              <a:custGeom>
                <a:avLst/>
                <a:gdLst/>
                <a:ahLst/>
                <a:cxnLst/>
                <a:rect l="l" t="t" r="r" b="b"/>
                <a:pathLst>
                  <a:path w="723" h="7258" extrusionOk="0">
                    <a:moveTo>
                      <a:pt x="361" y="1"/>
                    </a:moveTo>
                    <a:cubicBezTo>
                      <a:pt x="181" y="1"/>
                      <a:pt x="0" y="117"/>
                      <a:pt x="0" y="351"/>
                    </a:cubicBezTo>
                    <a:lnTo>
                      <a:pt x="0" y="6909"/>
                    </a:lnTo>
                    <a:cubicBezTo>
                      <a:pt x="0" y="7142"/>
                      <a:pt x="181" y="7258"/>
                      <a:pt x="361" y="7258"/>
                    </a:cubicBezTo>
                    <a:cubicBezTo>
                      <a:pt x="542" y="7258"/>
                      <a:pt x="722" y="7142"/>
                      <a:pt x="722" y="6909"/>
                    </a:cubicBezTo>
                    <a:lnTo>
                      <a:pt x="722" y="351"/>
                    </a:lnTo>
                    <a:cubicBezTo>
                      <a:pt x="722" y="117"/>
                      <a:pt x="542" y="1"/>
                      <a:pt x="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2175425" y="3301250"/>
                <a:ext cx="187225" cy="18075"/>
              </a:xfrm>
              <a:custGeom>
                <a:avLst/>
                <a:gdLst/>
                <a:ahLst/>
                <a:cxnLst/>
                <a:rect l="l" t="t" r="r" b="b"/>
                <a:pathLst>
                  <a:path w="7489" h="723" extrusionOk="0">
                    <a:moveTo>
                      <a:pt x="465" y="0"/>
                    </a:moveTo>
                    <a:cubicBezTo>
                      <a:pt x="0" y="0"/>
                      <a:pt x="0" y="722"/>
                      <a:pt x="465" y="722"/>
                    </a:cubicBezTo>
                    <a:lnTo>
                      <a:pt x="7024" y="722"/>
                    </a:lnTo>
                    <a:cubicBezTo>
                      <a:pt x="7489" y="722"/>
                      <a:pt x="7489" y="0"/>
                      <a:pt x="7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2218800" y="3262025"/>
                <a:ext cx="106300" cy="99150"/>
              </a:xfrm>
              <a:custGeom>
                <a:avLst/>
                <a:gdLst/>
                <a:ahLst/>
                <a:cxnLst/>
                <a:rect l="l" t="t" r="r" b="b"/>
                <a:pathLst>
                  <a:path w="4252" h="3966" extrusionOk="0">
                    <a:moveTo>
                      <a:pt x="343" y="0"/>
                    </a:moveTo>
                    <a:cubicBezTo>
                      <a:pt x="160" y="0"/>
                      <a:pt x="1" y="228"/>
                      <a:pt x="175" y="378"/>
                    </a:cubicBezTo>
                    <a:cubicBezTo>
                      <a:pt x="1447" y="1478"/>
                      <a:pt x="2638" y="2663"/>
                      <a:pt x="3781" y="3895"/>
                    </a:cubicBezTo>
                    <a:cubicBezTo>
                      <a:pt x="3827" y="3945"/>
                      <a:pt x="3880" y="3966"/>
                      <a:pt x="3931" y="3966"/>
                    </a:cubicBezTo>
                    <a:cubicBezTo>
                      <a:pt x="4099" y="3966"/>
                      <a:pt x="4251" y="3740"/>
                      <a:pt x="4100" y="3576"/>
                    </a:cubicBezTo>
                    <a:cubicBezTo>
                      <a:pt x="2957" y="2344"/>
                      <a:pt x="1765" y="1158"/>
                      <a:pt x="492" y="59"/>
                    </a:cubicBezTo>
                    <a:cubicBezTo>
                      <a:pt x="445" y="18"/>
                      <a:pt x="393" y="0"/>
                      <a:pt x="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2217325" y="3261525"/>
                <a:ext cx="103125" cy="102000"/>
              </a:xfrm>
              <a:custGeom>
                <a:avLst/>
                <a:gdLst/>
                <a:ahLst/>
                <a:cxnLst/>
                <a:rect l="l" t="t" r="r" b="b"/>
                <a:pathLst>
                  <a:path w="4125" h="4080" extrusionOk="0">
                    <a:moveTo>
                      <a:pt x="3824" y="0"/>
                    </a:moveTo>
                    <a:cubicBezTo>
                      <a:pt x="3786" y="0"/>
                      <a:pt x="3746" y="13"/>
                      <a:pt x="3705" y="43"/>
                    </a:cubicBezTo>
                    <a:cubicBezTo>
                      <a:pt x="2330" y="1058"/>
                      <a:pt x="1239" y="2388"/>
                      <a:pt x="143" y="3685"/>
                    </a:cubicBezTo>
                    <a:cubicBezTo>
                      <a:pt x="0" y="3854"/>
                      <a:pt x="150" y="4080"/>
                      <a:pt x="313" y="4080"/>
                    </a:cubicBezTo>
                    <a:cubicBezTo>
                      <a:pt x="365" y="4080"/>
                      <a:pt x="417" y="4058"/>
                      <a:pt x="462" y="4005"/>
                    </a:cubicBezTo>
                    <a:cubicBezTo>
                      <a:pt x="1529" y="2740"/>
                      <a:pt x="2593" y="1421"/>
                      <a:pt x="3934" y="432"/>
                    </a:cubicBezTo>
                    <a:cubicBezTo>
                      <a:pt x="4125" y="291"/>
                      <a:pt x="4004" y="0"/>
                      <a:pt x="3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27"/>
            <p:cNvGrpSpPr/>
            <p:nvPr/>
          </p:nvGrpSpPr>
          <p:grpSpPr>
            <a:xfrm>
              <a:off x="5192350" y="1210195"/>
              <a:ext cx="171991" cy="172143"/>
              <a:chOff x="5226425" y="1683825"/>
              <a:chExt cx="169600" cy="169750"/>
            </a:xfrm>
          </p:grpSpPr>
          <p:sp>
            <p:nvSpPr>
              <p:cNvPr id="377" name="Google Shape;377;p27"/>
              <p:cNvSpPr/>
              <p:nvPr/>
            </p:nvSpPr>
            <p:spPr>
              <a:xfrm>
                <a:off x="5299325" y="1683825"/>
                <a:ext cx="18075" cy="169750"/>
              </a:xfrm>
              <a:custGeom>
                <a:avLst/>
                <a:gdLst/>
                <a:ahLst/>
                <a:cxnLst/>
                <a:rect l="l" t="t" r="r" b="b"/>
                <a:pathLst>
                  <a:path w="723" h="6790" extrusionOk="0">
                    <a:moveTo>
                      <a:pt x="362" y="1"/>
                    </a:moveTo>
                    <a:cubicBezTo>
                      <a:pt x="181" y="1"/>
                      <a:pt x="1" y="117"/>
                      <a:pt x="1" y="350"/>
                    </a:cubicBezTo>
                    <a:lnTo>
                      <a:pt x="1" y="6440"/>
                    </a:lnTo>
                    <a:cubicBezTo>
                      <a:pt x="1" y="6673"/>
                      <a:pt x="181" y="6789"/>
                      <a:pt x="362" y="6789"/>
                    </a:cubicBezTo>
                    <a:cubicBezTo>
                      <a:pt x="542" y="6789"/>
                      <a:pt x="723" y="6673"/>
                      <a:pt x="723" y="6440"/>
                    </a:cubicBezTo>
                    <a:lnTo>
                      <a:pt x="723" y="350"/>
                    </a:lnTo>
                    <a:cubicBezTo>
                      <a:pt x="723" y="117"/>
                      <a:pt x="542" y="1"/>
                      <a:pt x="3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5226425" y="1753725"/>
                <a:ext cx="169600" cy="24025"/>
              </a:xfrm>
              <a:custGeom>
                <a:avLst/>
                <a:gdLst/>
                <a:ahLst/>
                <a:cxnLst/>
                <a:rect l="l" t="t" r="r" b="b"/>
                <a:pathLst>
                  <a:path w="6784" h="961" extrusionOk="0">
                    <a:moveTo>
                      <a:pt x="6369" y="1"/>
                    </a:moveTo>
                    <a:cubicBezTo>
                      <a:pt x="6354" y="1"/>
                      <a:pt x="6339" y="2"/>
                      <a:pt x="6323" y="3"/>
                    </a:cubicBezTo>
                    <a:cubicBezTo>
                      <a:pt x="4378" y="228"/>
                      <a:pt x="2423" y="237"/>
                      <a:pt x="467" y="239"/>
                    </a:cubicBezTo>
                    <a:cubicBezTo>
                      <a:pt x="1" y="239"/>
                      <a:pt x="1" y="961"/>
                      <a:pt x="467" y="961"/>
                    </a:cubicBezTo>
                    <a:cubicBezTo>
                      <a:pt x="2423" y="961"/>
                      <a:pt x="4378" y="950"/>
                      <a:pt x="6323" y="726"/>
                    </a:cubicBezTo>
                    <a:cubicBezTo>
                      <a:pt x="6763" y="675"/>
                      <a:pt x="6784" y="1"/>
                      <a:pt x="6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5263275" y="1719350"/>
                <a:ext cx="100575" cy="90850"/>
              </a:xfrm>
              <a:custGeom>
                <a:avLst/>
                <a:gdLst/>
                <a:ahLst/>
                <a:cxnLst/>
                <a:rect l="l" t="t" r="r" b="b"/>
                <a:pathLst>
                  <a:path w="4023" h="3634" extrusionOk="0">
                    <a:moveTo>
                      <a:pt x="297" y="0"/>
                    </a:moveTo>
                    <a:cubicBezTo>
                      <a:pt x="119" y="0"/>
                      <a:pt x="0" y="291"/>
                      <a:pt x="188" y="433"/>
                    </a:cubicBezTo>
                    <a:lnTo>
                      <a:pt x="190" y="433"/>
                    </a:lnTo>
                    <a:cubicBezTo>
                      <a:pt x="1407" y="1352"/>
                      <a:pt x="2633" y="2343"/>
                      <a:pt x="3571" y="3554"/>
                    </a:cubicBezTo>
                    <a:cubicBezTo>
                      <a:pt x="3614" y="3610"/>
                      <a:pt x="3665" y="3633"/>
                      <a:pt x="3716" y="3633"/>
                    </a:cubicBezTo>
                    <a:cubicBezTo>
                      <a:pt x="3873" y="3633"/>
                      <a:pt x="4022" y="3407"/>
                      <a:pt x="3890" y="3235"/>
                    </a:cubicBezTo>
                    <a:cubicBezTo>
                      <a:pt x="2927" y="1992"/>
                      <a:pt x="1666" y="986"/>
                      <a:pt x="417" y="44"/>
                    </a:cubicBezTo>
                    <a:cubicBezTo>
                      <a:pt x="376" y="13"/>
                      <a:pt x="335"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5253700" y="1717375"/>
                <a:ext cx="101725" cy="103700"/>
              </a:xfrm>
              <a:custGeom>
                <a:avLst/>
                <a:gdLst/>
                <a:ahLst/>
                <a:cxnLst/>
                <a:rect l="l" t="t" r="r" b="b"/>
                <a:pathLst>
                  <a:path w="4069" h="4148" extrusionOk="0">
                    <a:moveTo>
                      <a:pt x="3743" y="1"/>
                    </a:moveTo>
                    <a:cubicBezTo>
                      <a:pt x="3692" y="1"/>
                      <a:pt x="3639" y="21"/>
                      <a:pt x="3592" y="68"/>
                    </a:cubicBezTo>
                    <a:lnTo>
                      <a:pt x="3593" y="68"/>
                    </a:lnTo>
                    <a:cubicBezTo>
                      <a:pt x="2413" y="1266"/>
                      <a:pt x="1393" y="2611"/>
                      <a:pt x="166" y="3766"/>
                    </a:cubicBezTo>
                    <a:cubicBezTo>
                      <a:pt x="1" y="3921"/>
                      <a:pt x="157" y="4148"/>
                      <a:pt x="334" y="4148"/>
                    </a:cubicBezTo>
                    <a:cubicBezTo>
                      <a:pt x="385" y="4148"/>
                      <a:pt x="437" y="4129"/>
                      <a:pt x="485" y="4085"/>
                    </a:cubicBezTo>
                    <a:cubicBezTo>
                      <a:pt x="1710" y="2931"/>
                      <a:pt x="2732" y="1585"/>
                      <a:pt x="3911" y="387"/>
                    </a:cubicBezTo>
                    <a:cubicBezTo>
                      <a:pt x="4068" y="227"/>
                      <a:pt x="3915" y="1"/>
                      <a:pt x="37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27"/>
            <p:cNvGrpSpPr/>
            <p:nvPr/>
          </p:nvGrpSpPr>
          <p:grpSpPr>
            <a:xfrm>
              <a:off x="6855322" y="2892283"/>
              <a:ext cx="165932" cy="178076"/>
              <a:chOff x="6866275" y="3342525"/>
              <a:chExt cx="163625" cy="175600"/>
            </a:xfrm>
          </p:grpSpPr>
          <p:sp>
            <p:nvSpPr>
              <p:cNvPr id="382" name="Google Shape;382;p27"/>
              <p:cNvSpPr/>
              <p:nvPr/>
            </p:nvSpPr>
            <p:spPr>
              <a:xfrm>
                <a:off x="6939050" y="3342525"/>
                <a:ext cx="18075" cy="175600"/>
              </a:xfrm>
              <a:custGeom>
                <a:avLst/>
                <a:gdLst/>
                <a:ahLst/>
                <a:cxnLst/>
                <a:rect l="l" t="t" r="r" b="b"/>
                <a:pathLst>
                  <a:path w="723" h="7024" extrusionOk="0">
                    <a:moveTo>
                      <a:pt x="361" y="1"/>
                    </a:moveTo>
                    <a:cubicBezTo>
                      <a:pt x="181" y="1"/>
                      <a:pt x="0" y="117"/>
                      <a:pt x="0" y="351"/>
                    </a:cubicBezTo>
                    <a:lnTo>
                      <a:pt x="0" y="6674"/>
                    </a:lnTo>
                    <a:cubicBezTo>
                      <a:pt x="0" y="6907"/>
                      <a:pt x="181" y="7024"/>
                      <a:pt x="361" y="7024"/>
                    </a:cubicBezTo>
                    <a:cubicBezTo>
                      <a:pt x="542" y="7024"/>
                      <a:pt x="722" y="6907"/>
                      <a:pt x="722" y="6674"/>
                    </a:cubicBezTo>
                    <a:lnTo>
                      <a:pt x="722" y="351"/>
                    </a:lnTo>
                    <a:cubicBezTo>
                      <a:pt x="722" y="117"/>
                      <a:pt x="542" y="1"/>
                      <a:pt x="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6866275" y="3424150"/>
                <a:ext cx="163625" cy="22200"/>
              </a:xfrm>
              <a:custGeom>
                <a:avLst/>
                <a:gdLst/>
                <a:ahLst/>
                <a:cxnLst/>
                <a:rect l="l" t="t" r="r" b="b"/>
                <a:pathLst>
                  <a:path w="6545" h="888" extrusionOk="0">
                    <a:moveTo>
                      <a:pt x="414" y="0"/>
                    </a:moveTo>
                    <a:cubicBezTo>
                      <a:pt x="0" y="0"/>
                      <a:pt x="21" y="673"/>
                      <a:pt x="461" y="725"/>
                    </a:cubicBezTo>
                    <a:cubicBezTo>
                      <a:pt x="1395" y="833"/>
                      <a:pt x="2334" y="887"/>
                      <a:pt x="3272" y="887"/>
                    </a:cubicBezTo>
                    <a:cubicBezTo>
                      <a:pt x="4211" y="887"/>
                      <a:pt x="5149" y="833"/>
                      <a:pt x="6083" y="725"/>
                    </a:cubicBezTo>
                    <a:cubicBezTo>
                      <a:pt x="6524" y="673"/>
                      <a:pt x="6544" y="0"/>
                      <a:pt x="6130" y="0"/>
                    </a:cubicBezTo>
                    <a:cubicBezTo>
                      <a:pt x="6115" y="0"/>
                      <a:pt x="6099" y="1"/>
                      <a:pt x="6083" y="3"/>
                    </a:cubicBezTo>
                    <a:cubicBezTo>
                      <a:pt x="5149" y="111"/>
                      <a:pt x="4211" y="165"/>
                      <a:pt x="3272" y="165"/>
                    </a:cubicBezTo>
                    <a:cubicBezTo>
                      <a:pt x="2334" y="165"/>
                      <a:pt x="1395" y="111"/>
                      <a:pt x="461" y="3"/>
                    </a:cubicBezTo>
                    <a:cubicBezTo>
                      <a:pt x="445" y="1"/>
                      <a:pt x="429"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6901475" y="3390650"/>
                <a:ext cx="92875" cy="87775"/>
              </a:xfrm>
              <a:custGeom>
                <a:avLst/>
                <a:gdLst/>
                <a:ahLst/>
                <a:cxnLst/>
                <a:rect l="l" t="t" r="r" b="b"/>
                <a:pathLst>
                  <a:path w="3715" h="3511" extrusionOk="0">
                    <a:moveTo>
                      <a:pt x="351" y="1"/>
                    </a:moveTo>
                    <a:cubicBezTo>
                      <a:pt x="164" y="1"/>
                      <a:pt x="0" y="230"/>
                      <a:pt x="180" y="373"/>
                    </a:cubicBezTo>
                    <a:cubicBezTo>
                      <a:pt x="1319" y="1283"/>
                      <a:pt x="2267" y="2366"/>
                      <a:pt x="3246" y="3439"/>
                    </a:cubicBezTo>
                    <a:cubicBezTo>
                      <a:pt x="3292" y="3489"/>
                      <a:pt x="3345" y="3510"/>
                      <a:pt x="3396" y="3510"/>
                    </a:cubicBezTo>
                    <a:cubicBezTo>
                      <a:pt x="3563" y="3510"/>
                      <a:pt x="3715" y="3285"/>
                      <a:pt x="3565" y="3120"/>
                    </a:cubicBezTo>
                    <a:cubicBezTo>
                      <a:pt x="2586" y="2047"/>
                      <a:pt x="1638" y="963"/>
                      <a:pt x="499" y="54"/>
                    </a:cubicBezTo>
                    <a:cubicBezTo>
                      <a:pt x="452" y="17"/>
                      <a:pt x="401" y="1"/>
                      <a:pt x="3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6911475" y="3392900"/>
                <a:ext cx="80700" cy="92400"/>
              </a:xfrm>
              <a:custGeom>
                <a:avLst/>
                <a:gdLst/>
                <a:ahLst/>
                <a:cxnLst/>
                <a:rect l="l" t="t" r="r" b="b"/>
                <a:pathLst>
                  <a:path w="3228" h="3696" extrusionOk="0">
                    <a:moveTo>
                      <a:pt x="2909" y="0"/>
                    </a:moveTo>
                    <a:cubicBezTo>
                      <a:pt x="2840" y="0"/>
                      <a:pt x="2770" y="29"/>
                      <a:pt x="2721" y="100"/>
                    </a:cubicBezTo>
                    <a:cubicBezTo>
                      <a:pt x="1931" y="1224"/>
                      <a:pt x="1021" y="2249"/>
                      <a:pt x="140" y="3301"/>
                    </a:cubicBezTo>
                    <a:cubicBezTo>
                      <a:pt x="0" y="3470"/>
                      <a:pt x="150" y="3696"/>
                      <a:pt x="312" y="3696"/>
                    </a:cubicBezTo>
                    <a:cubicBezTo>
                      <a:pt x="363" y="3696"/>
                      <a:pt x="415" y="3674"/>
                      <a:pt x="459" y="3620"/>
                    </a:cubicBezTo>
                    <a:cubicBezTo>
                      <a:pt x="1365" y="2538"/>
                      <a:pt x="2299" y="1483"/>
                      <a:pt x="3110" y="327"/>
                    </a:cubicBezTo>
                    <a:cubicBezTo>
                      <a:pt x="3228" y="161"/>
                      <a:pt x="3071" y="0"/>
                      <a:pt x="29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27"/>
            <p:cNvSpPr/>
            <p:nvPr/>
          </p:nvSpPr>
          <p:spPr>
            <a:xfrm>
              <a:off x="2750606" y="3537373"/>
              <a:ext cx="140250" cy="147577"/>
            </a:xfrm>
            <a:custGeom>
              <a:avLst/>
              <a:gdLst/>
              <a:ahLst/>
              <a:cxnLst/>
              <a:rect l="l" t="t" r="r" b="b"/>
              <a:pathLst>
                <a:path w="5532" h="5821" extrusionOk="0">
                  <a:moveTo>
                    <a:pt x="2791" y="1"/>
                  </a:moveTo>
                  <a:lnTo>
                    <a:pt x="2129" y="2224"/>
                  </a:lnTo>
                  <a:lnTo>
                    <a:pt x="2129" y="2224"/>
                  </a:lnTo>
                  <a:cubicBezTo>
                    <a:pt x="957" y="2236"/>
                    <a:pt x="1" y="2261"/>
                    <a:pt x="1" y="2261"/>
                  </a:cubicBezTo>
                  <a:cubicBezTo>
                    <a:pt x="570" y="2754"/>
                    <a:pt x="1139" y="3203"/>
                    <a:pt x="1709" y="3636"/>
                  </a:cubicBezTo>
                  <a:lnTo>
                    <a:pt x="1709" y="3636"/>
                  </a:lnTo>
                  <a:lnTo>
                    <a:pt x="1059" y="5821"/>
                  </a:lnTo>
                  <a:cubicBezTo>
                    <a:pt x="1489" y="5421"/>
                    <a:pt x="2101" y="4913"/>
                    <a:pt x="2735" y="4407"/>
                  </a:cubicBezTo>
                  <a:lnTo>
                    <a:pt x="2735" y="4407"/>
                  </a:lnTo>
                  <a:cubicBezTo>
                    <a:pt x="3267" y="4804"/>
                    <a:pt x="3798" y="5203"/>
                    <a:pt x="4330" y="5628"/>
                  </a:cubicBezTo>
                  <a:cubicBezTo>
                    <a:pt x="4186" y="5055"/>
                    <a:pt x="3992" y="4324"/>
                    <a:pt x="3789" y="3580"/>
                  </a:cubicBezTo>
                  <a:lnTo>
                    <a:pt x="3789" y="3580"/>
                  </a:lnTo>
                  <a:cubicBezTo>
                    <a:pt x="4744" y="2842"/>
                    <a:pt x="5532" y="2261"/>
                    <a:pt x="5532" y="2261"/>
                  </a:cubicBezTo>
                  <a:cubicBezTo>
                    <a:pt x="4975" y="2230"/>
                    <a:pt x="4204" y="2219"/>
                    <a:pt x="3414" y="2218"/>
                  </a:cubicBezTo>
                  <a:lnTo>
                    <a:pt x="3414" y="2218"/>
                  </a:lnTo>
                  <a:cubicBezTo>
                    <a:pt x="3074" y="993"/>
                    <a:pt x="2791" y="1"/>
                    <a:pt x="27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430299" y="3547920"/>
              <a:ext cx="73826" cy="76210"/>
            </a:xfrm>
            <a:custGeom>
              <a:avLst/>
              <a:gdLst/>
              <a:ahLst/>
              <a:cxnLst/>
              <a:rect l="l" t="t" r="r" b="b"/>
              <a:pathLst>
                <a:path w="2912" h="3006" extrusionOk="0">
                  <a:moveTo>
                    <a:pt x="1421" y="0"/>
                  </a:moveTo>
                  <a:cubicBezTo>
                    <a:pt x="1328" y="406"/>
                    <a:pt x="1222" y="787"/>
                    <a:pt x="1120" y="1162"/>
                  </a:cubicBezTo>
                  <a:lnTo>
                    <a:pt x="1120" y="1162"/>
                  </a:lnTo>
                  <a:cubicBezTo>
                    <a:pt x="745" y="1182"/>
                    <a:pt x="371" y="1209"/>
                    <a:pt x="1" y="1227"/>
                  </a:cubicBezTo>
                  <a:cubicBezTo>
                    <a:pt x="307" y="1475"/>
                    <a:pt x="609" y="1719"/>
                    <a:pt x="919" y="1957"/>
                  </a:cubicBezTo>
                  <a:lnTo>
                    <a:pt x="919" y="1957"/>
                  </a:lnTo>
                  <a:cubicBezTo>
                    <a:pt x="842" y="2296"/>
                    <a:pt x="781" y="2641"/>
                    <a:pt x="748" y="3006"/>
                  </a:cubicBezTo>
                  <a:cubicBezTo>
                    <a:pt x="978" y="2846"/>
                    <a:pt x="1253" y="2639"/>
                    <a:pt x="1537" y="2411"/>
                  </a:cubicBezTo>
                  <a:lnTo>
                    <a:pt x="1537" y="2411"/>
                  </a:lnTo>
                  <a:cubicBezTo>
                    <a:pt x="1820" y="2609"/>
                    <a:pt x="2115" y="2800"/>
                    <a:pt x="2430" y="2982"/>
                  </a:cubicBezTo>
                  <a:cubicBezTo>
                    <a:pt x="2299" y="2654"/>
                    <a:pt x="2173" y="2320"/>
                    <a:pt x="2053" y="1982"/>
                  </a:cubicBezTo>
                  <a:lnTo>
                    <a:pt x="2053" y="1982"/>
                  </a:lnTo>
                  <a:cubicBezTo>
                    <a:pt x="2367" y="1710"/>
                    <a:pt x="2669" y="1431"/>
                    <a:pt x="2912" y="1179"/>
                  </a:cubicBezTo>
                  <a:cubicBezTo>
                    <a:pt x="2615" y="1146"/>
                    <a:pt x="2315" y="1134"/>
                    <a:pt x="2012" y="1134"/>
                  </a:cubicBezTo>
                  <a:cubicBezTo>
                    <a:pt x="1930" y="1134"/>
                    <a:pt x="1848" y="1135"/>
                    <a:pt x="1766" y="1137"/>
                  </a:cubicBezTo>
                  <a:lnTo>
                    <a:pt x="1766" y="1137"/>
                  </a:lnTo>
                  <a:cubicBezTo>
                    <a:pt x="1644" y="759"/>
                    <a:pt x="1529" y="380"/>
                    <a:pt x="14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27"/>
            <p:cNvGrpSpPr/>
            <p:nvPr/>
          </p:nvGrpSpPr>
          <p:grpSpPr>
            <a:xfrm>
              <a:off x="5997824" y="3540115"/>
              <a:ext cx="342690" cy="307678"/>
              <a:chOff x="6020700" y="3981350"/>
              <a:chExt cx="337925" cy="303400"/>
            </a:xfrm>
          </p:grpSpPr>
          <p:sp>
            <p:nvSpPr>
              <p:cNvPr id="389" name="Google Shape;389;p27"/>
              <p:cNvSpPr/>
              <p:nvPr/>
            </p:nvSpPr>
            <p:spPr>
              <a:xfrm>
                <a:off x="6073675" y="4130000"/>
                <a:ext cx="154225" cy="154750"/>
              </a:xfrm>
              <a:custGeom>
                <a:avLst/>
                <a:gdLst/>
                <a:ahLst/>
                <a:cxnLst/>
                <a:rect l="l" t="t" r="r" b="b"/>
                <a:pathLst>
                  <a:path w="6169" h="6190" extrusionOk="0">
                    <a:moveTo>
                      <a:pt x="4372" y="1"/>
                    </a:moveTo>
                    <a:cubicBezTo>
                      <a:pt x="2308" y="1"/>
                      <a:pt x="1" y="1129"/>
                      <a:pt x="432" y="3573"/>
                    </a:cubicBezTo>
                    <a:cubicBezTo>
                      <a:pt x="759" y="5428"/>
                      <a:pt x="2224" y="6190"/>
                      <a:pt x="3809" y="6190"/>
                    </a:cubicBezTo>
                    <a:cubicBezTo>
                      <a:pt x="4524" y="6190"/>
                      <a:pt x="5263" y="6035"/>
                      <a:pt x="5934" y="5756"/>
                    </a:cubicBezTo>
                    <a:cubicBezTo>
                      <a:pt x="6168" y="5658"/>
                      <a:pt x="6104" y="5303"/>
                      <a:pt x="5897" y="5303"/>
                    </a:cubicBezTo>
                    <a:cubicBezTo>
                      <a:pt x="5871" y="5303"/>
                      <a:pt x="5843" y="5309"/>
                      <a:pt x="5813" y="5321"/>
                    </a:cubicBezTo>
                    <a:cubicBezTo>
                      <a:pt x="5168" y="5589"/>
                      <a:pt x="4452" y="5751"/>
                      <a:pt x="3766" y="5751"/>
                    </a:cubicBezTo>
                    <a:cubicBezTo>
                      <a:pt x="2492" y="5751"/>
                      <a:pt x="1324" y="5193"/>
                      <a:pt x="920" y="3723"/>
                    </a:cubicBezTo>
                    <a:cubicBezTo>
                      <a:pt x="297" y="1459"/>
                      <a:pt x="2545" y="453"/>
                      <a:pt x="4408" y="453"/>
                    </a:cubicBezTo>
                    <a:cubicBezTo>
                      <a:pt x="4527" y="453"/>
                      <a:pt x="4643" y="457"/>
                      <a:pt x="4758" y="465"/>
                    </a:cubicBezTo>
                    <a:cubicBezTo>
                      <a:pt x="4764" y="466"/>
                      <a:pt x="4770" y="466"/>
                      <a:pt x="4776" y="466"/>
                    </a:cubicBezTo>
                    <a:cubicBezTo>
                      <a:pt x="5048" y="466"/>
                      <a:pt x="5041" y="33"/>
                      <a:pt x="4758" y="14"/>
                    </a:cubicBezTo>
                    <a:cubicBezTo>
                      <a:pt x="4631" y="5"/>
                      <a:pt x="4502" y="1"/>
                      <a:pt x="4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7"/>
              <p:cNvSpPr/>
              <p:nvPr/>
            </p:nvSpPr>
            <p:spPr>
              <a:xfrm>
                <a:off x="6186450" y="4122775"/>
                <a:ext cx="172175" cy="101250"/>
              </a:xfrm>
              <a:custGeom>
                <a:avLst/>
                <a:gdLst/>
                <a:ahLst/>
                <a:cxnLst/>
                <a:rect l="l" t="t" r="r" b="b"/>
                <a:pathLst>
                  <a:path w="6887" h="4050" extrusionOk="0">
                    <a:moveTo>
                      <a:pt x="6366" y="1"/>
                    </a:moveTo>
                    <a:cubicBezTo>
                      <a:pt x="6234" y="1"/>
                      <a:pt x="6089" y="113"/>
                      <a:pt x="6120" y="285"/>
                    </a:cubicBezTo>
                    <a:cubicBezTo>
                      <a:pt x="6428" y="1976"/>
                      <a:pt x="5657" y="3504"/>
                      <a:pt x="3818" y="3603"/>
                    </a:cubicBezTo>
                    <a:cubicBezTo>
                      <a:pt x="3763" y="3606"/>
                      <a:pt x="3708" y="3608"/>
                      <a:pt x="3655" y="3608"/>
                    </a:cubicBezTo>
                    <a:cubicBezTo>
                      <a:pt x="1908" y="3608"/>
                      <a:pt x="750" y="2070"/>
                      <a:pt x="466" y="470"/>
                    </a:cubicBezTo>
                    <a:cubicBezTo>
                      <a:pt x="445" y="356"/>
                      <a:pt x="364" y="307"/>
                      <a:pt x="277" y="307"/>
                    </a:cubicBezTo>
                    <a:cubicBezTo>
                      <a:pt x="146" y="307"/>
                      <a:pt x="0" y="419"/>
                      <a:pt x="31" y="591"/>
                    </a:cubicBezTo>
                    <a:lnTo>
                      <a:pt x="29" y="588"/>
                    </a:lnTo>
                    <a:lnTo>
                      <a:pt x="29" y="588"/>
                    </a:lnTo>
                    <a:cubicBezTo>
                      <a:pt x="372" y="2514"/>
                      <a:pt x="1796" y="4049"/>
                      <a:pt x="3797" y="4049"/>
                    </a:cubicBezTo>
                    <a:cubicBezTo>
                      <a:pt x="3867" y="4049"/>
                      <a:pt x="3937" y="4047"/>
                      <a:pt x="4009" y="4043"/>
                    </a:cubicBezTo>
                    <a:cubicBezTo>
                      <a:pt x="6086" y="3932"/>
                      <a:pt x="6887" y="1983"/>
                      <a:pt x="6555" y="164"/>
                    </a:cubicBezTo>
                    <a:cubicBezTo>
                      <a:pt x="6535" y="50"/>
                      <a:pt x="6453" y="1"/>
                      <a:pt x="6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7"/>
              <p:cNvSpPr/>
              <p:nvPr/>
            </p:nvSpPr>
            <p:spPr>
              <a:xfrm>
                <a:off x="6185350" y="3981350"/>
                <a:ext cx="119125" cy="160300"/>
              </a:xfrm>
              <a:custGeom>
                <a:avLst/>
                <a:gdLst/>
                <a:ahLst/>
                <a:cxnLst/>
                <a:rect l="l" t="t" r="r" b="b"/>
                <a:pathLst>
                  <a:path w="4765" h="6412" extrusionOk="0">
                    <a:moveTo>
                      <a:pt x="2041" y="0"/>
                    </a:moveTo>
                    <a:cubicBezTo>
                      <a:pt x="1775" y="0"/>
                      <a:pt x="1501" y="36"/>
                      <a:pt x="1225" y="111"/>
                    </a:cubicBezTo>
                    <a:cubicBezTo>
                      <a:pt x="968" y="182"/>
                      <a:pt x="1048" y="556"/>
                      <a:pt x="1282" y="556"/>
                    </a:cubicBezTo>
                    <a:cubicBezTo>
                      <a:pt x="1302" y="556"/>
                      <a:pt x="1323" y="554"/>
                      <a:pt x="1346" y="548"/>
                    </a:cubicBezTo>
                    <a:cubicBezTo>
                      <a:pt x="1598" y="479"/>
                      <a:pt x="1842" y="446"/>
                      <a:pt x="2073" y="446"/>
                    </a:cubicBezTo>
                    <a:cubicBezTo>
                      <a:pt x="3329" y="446"/>
                      <a:pt x="4236" y="1409"/>
                      <a:pt x="4277" y="2799"/>
                    </a:cubicBezTo>
                    <a:cubicBezTo>
                      <a:pt x="4340" y="4980"/>
                      <a:pt x="2141" y="5916"/>
                      <a:pt x="292" y="5960"/>
                    </a:cubicBezTo>
                    <a:cubicBezTo>
                      <a:pt x="4" y="5968"/>
                      <a:pt x="1" y="6412"/>
                      <a:pt x="286" y="6412"/>
                    </a:cubicBezTo>
                    <a:cubicBezTo>
                      <a:pt x="288" y="6412"/>
                      <a:pt x="290" y="6412"/>
                      <a:pt x="292" y="6411"/>
                    </a:cubicBezTo>
                    <a:lnTo>
                      <a:pt x="291" y="6411"/>
                    </a:lnTo>
                    <a:cubicBezTo>
                      <a:pt x="2488" y="6358"/>
                      <a:pt x="4672" y="5235"/>
                      <a:pt x="4727" y="2798"/>
                    </a:cubicBezTo>
                    <a:cubicBezTo>
                      <a:pt x="4764" y="1136"/>
                      <a:pt x="3533" y="0"/>
                      <a:pt x="2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7"/>
              <p:cNvSpPr/>
              <p:nvPr/>
            </p:nvSpPr>
            <p:spPr>
              <a:xfrm>
                <a:off x="6020700" y="4032775"/>
                <a:ext cx="187550" cy="120325"/>
              </a:xfrm>
              <a:custGeom>
                <a:avLst/>
                <a:gdLst/>
                <a:ahLst/>
                <a:cxnLst/>
                <a:rect l="l" t="t" r="r" b="b"/>
                <a:pathLst>
                  <a:path w="7502" h="4813" extrusionOk="0">
                    <a:moveTo>
                      <a:pt x="4065" y="0"/>
                    </a:moveTo>
                    <a:cubicBezTo>
                      <a:pt x="4024" y="0"/>
                      <a:pt x="3982" y="1"/>
                      <a:pt x="3940" y="2"/>
                    </a:cubicBezTo>
                    <a:cubicBezTo>
                      <a:pt x="1489" y="74"/>
                      <a:pt x="0" y="2304"/>
                      <a:pt x="238" y="4597"/>
                    </a:cubicBezTo>
                    <a:cubicBezTo>
                      <a:pt x="253" y="4740"/>
                      <a:pt x="374" y="4813"/>
                      <a:pt x="487" y="4813"/>
                    </a:cubicBezTo>
                    <a:cubicBezTo>
                      <a:pt x="600" y="4813"/>
                      <a:pt x="705" y="4741"/>
                      <a:pt x="690" y="4597"/>
                    </a:cubicBezTo>
                    <a:cubicBezTo>
                      <a:pt x="476" y="2543"/>
                      <a:pt x="1632" y="745"/>
                      <a:pt x="3753" y="469"/>
                    </a:cubicBezTo>
                    <a:cubicBezTo>
                      <a:pt x="3906" y="449"/>
                      <a:pt x="4053" y="439"/>
                      <a:pt x="4194" y="439"/>
                    </a:cubicBezTo>
                    <a:cubicBezTo>
                      <a:pt x="6125" y="439"/>
                      <a:pt x="6998" y="2229"/>
                      <a:pt x="6659" y="4068"/>
                    </a:cubicBezTo>
                    <a:cubicBezTo>
                      <a:pt x="6629" y="4240"/>
                      <a:pt x="6774" y="4352"/>
                      <a:pt x="6905" y="4352"/>
                    </a:cubicBezTo>
                    <a:cubicBezTo>
                      <a:pt x="6992" y="4352"/>
                      <a:pt x="7073" y="4303"/>
                      <a:pt x="7094" y="4189"/>
                    </a:cubicBezTo>
                    <a:lnTo>
                      <a:pt x="7094" y="4188"/>
                    </a:lnTo>
                    <a:cubicBezTo>
                      <a:pt x="7501" y="1975"/>
                      <a:pt x="6446" y="0"/>
                      <a:pt x="4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27"/>
            <p:cNvGrpSpPr/>
            <p:nvPr/>
          </p:nvGrpSpPr>
          <p:grpSpPr>
            <a:xfrm>
              <a:off x="2238353" y="4277949"/>
              <a:ext cx="342715" cy="307678"/>
              <a:chOff x="2313500" y="4708925"/>
              <a:chExt cx="337950" cy="303400"/>
            </a:xfrm>
          </p:grpSpPr>
          <p:sp>
            <p:nvSpPr>
              <p:cNvPr id="394" name="Google Shape;394;p27"/>
              <p:cNvSpPr/>
              <p:nvPr/>
            </p:nvSpPr>
            <p:spPr>
              <a:xfrm>
                <a:off x="2366475" y="4857575"/>
                <a:ext cx="154250" cy="154750"/>
              </a:xfrm>
              <a:custGeom>
                <a:avLst/>
                <a:gdLst/>
                <a:ahLst/>
                <a:cxnLst/>
                <a:rect l="l" t="t" r="r" b="b"/>
                <a:pathLst>
                  <a:path w="6170" h="6190" extrusionOk="0">
                    <a:moveTo>
                      <a:pt x="4373" y="0"/>
                    </a:moveTo>
                    <a:cubicBezTo>
                      <a:pt x="2309" y="0"/>
                      <a:pt x="0" y="1129"/>
                      <a:pt x="431" y="3572"/>
                    </a:cubicBezTo>
                    <a:cubicBezTo>
                      <a:pt x="759" y="5429"/>
                      <a:pt x="2224" y="6190"/>
                      <a:pt x="3809" y="6190"/>
                    </a:cubicBezTo>
                    <a:cubicBezTo>
                      <a:pt x="4524" y="6190"/>
                      <a:pt x="5263" y="6035"/>
                      <a:pt x="5933" y="5756"/>
                    </a:cubicBezTo>
                    <a:cubicBezTo>
                      <a:pt x="6169" y="5659"/>
                      <a:pt x="6103" y="5303"/>
                      <a:pt x="5898" y="5303"/>
                    </a:cubicBezTo>
                    <a:cubicBezTo>
                      <a:pt x="5872" y="5303"/>
                      <a:pt x="5844" y="5309"/>
                      <a:pt x="5814" y="5322"/>
                    </a:cubicBezTo>
                    <a:cubicBezTo>
                      <a:pt x="5169" y="5589"/>
                      <a:pt x="4453" y="5750"/>
                      <a:pt x="3768" y="5750"/>
                    </a:cubicBezTo>
                    <a:cubicBezTo>
                      <a:pt x="2493" y="5750"/>
                      <a:pt x="1325" y="5193"/>
                      <a:pt x="921" y="3723"/>
                    </a:cubicBezTo>
                    <a:cubicBezTo>
                      <a:pt x="297" y="1459"/>
                      <a:pt x="2548" y="453"/>
                      <a:pt x="4412" y="453"/>
                    </a:cubicBezTo>
                    <a:cubicBezTo>
                      <a:pt x="4530" y="453"/>
                      <a:pt x="4645" y="457"/>
                      <a:pt x="4759" y="465"/>
                    </a:cubicBezTo>
                    <a:cubicBezTo>
                      <a:pt x="4765" y="465"/>
                      <a:pt x="4772" y="465"/>
                      <a:pt x="4778" y="465"/>
                    </a:cubicBezTo>
                    <a:cubicBezTo>
                      <a:pt x="5049" y="465"/>
                      <a:pt x="5040" y="34"/>
                      <a:pt x="4759" y="13"/>
                    </a:cubicBezTo>
                    <a:cubicBezTo>
                      <a:pt x="4632" y="5"/>
                      <a:pt x="4503" y="0"/>
                      <a:pt x="43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7"/>
              <p:cNvSpPr/>
              <p:nvPr/>
            </p:nvSpPr>
            <p:spPr>
              <a:xfrm>
                <a:off x="2479225" y="4850375"/>
                <a:ext cx="172225" cy="101200"/>
              </a:xfrm>
              <a:custGeom>
                <a:avLst/>
                <a:gdLst/>
                <a:ahLst/>
                <a:cxnLst/>
                <a:rect l="l" t="t" r="r" b="b"/>
                <a:pathLst>
                  <a:path w="6889" h="4048" extrusionOk="0">
                    <a:moveTo>
                      <a:pt x="6368" y="0"/>
                    </a:moveTo>
                    <a:cubicBezTo>
                      <a:pt x="6236" y="0"/>
                      <a:pt x="6091" y="112"/>
                      <a:pt x="6122" y="284"/>
                    </a:cubicBezTo>
                    <a:cubicBezTo>
                      <a:pt x="6430" y="1974"/>
                      <a:pt x="5657" y="3504"/>
                      <a:pt x="3820" y="3601"/>
                    </a:cubicBezTo>
                    <a:cubicBezTo>
                      <a:pt x="3765" y="3604"/>
                      <a:pt x="3710" y="3606"/>
                      <a:pt x="3657" y="3606"/>
                    </a:cubicBezTo>
                    <a:cubicBezTo>
                      <a:pt x="1908" y="3606"/>
                      <a:pt x="750" y="2068"/>
                      <a:pt x="466" y="468"/>
                    </a:cubicBezTo>
                    <a:cubicBezTo>
                      <a:pt x="446" y="355"/>
                      <a:pt x="365" y="306"/>
                      <a:pt x="278" y="306"/>
                    </a:cubicBezTo>
                    <a:cubicBezTo>
                      <a:pt x="146" y="306"/>
                      <a:pt x="1" y="418"/>
                      <a:pt x="31" y="589"/>
                    </a:cubicBezTo>
                    <a:lnTo>
                      <a:pt x="31" y="588"/>
                    </a:lnTo>
                    <a:cubicBezTo>
                      <a:pt x="374" y="2512"/>
                      <a:pt x="1797" y="4047"/>
                      <a:pt x="3797" y="4047"/>
                    </a:cubicBezTo>
                    <a:cubicBezTo>
                      <a:pt x="3867" y="4047"/>
                      <a:pt x="3938" y="4045"/>
                      <a:pt x="4009" y="4042"/>
                    </a:cubicBezTo>
                    <a:cubicBezTo>
                      <a:pt x="6087" y="3932"/>
                      <a:pt x="6888" y="1981"/>
                      <a:pt x="6557" y="163"/>
                    </a:cubicBezTo>
                    <a:cubicBezTo>
                      <a:pt x="6536" y="49"/>
                      <a:pt x="6455" y="0"/>
                      <a:pt x="6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7"/>
              <p:cNvSpPr/>
              <p:nvPr/>
            </p:nvSpPr>
            <p:spPr>
              <a:xfrm>
                <a:off x="2478200" y="4708925"/>
                <a:ext cx="119100" cy="160275"/>
              </a:xfrm>
              <a:custGeom>
                <a:avLst/>
                <a:gdLst/>
                <a:ahLst/>
                <a:cxnLst/>
                <a:rect l="l" t="t" r="r" b="b"/>
                <a:pathLst>
                  <a:path w="4764" h="6411" extrusionOk="0">
                    <a:moveTo>
                      <a:pt x="2041" y="0"/>
                    </a:moveTo>
                    <a:cubicBezTo>
                      <a:pt x="1775" y="0"/>
                      <a:pt x="1501" y="36"/>
                      <a:pt x="1224" y="112"/>
                    </a:cubicBezTo>
                    <a:cubicBezTo>
                      <a:pt x="966" y="183"/>
                      <a:pt x="1046" y="556"/>
                      <a:pt x="1280" y="556"/>
                    </a:cubicBezTo>
                    <a:cubicBezTo>
                      <a:pt x="1300" y="556"/>
                      <a:pt x="1322" y="553"/>
                      <a:pt x="1345" y="547"/>
                    </a:cubicBezTo>
                    <a:cubicBezTo>
                      <a:pt x="1597" y="478"/>
                      <a:pt x="1840" y="445"/>
                      <a:pt x="2072" y="445"/>
                    </a:cubicBezTo>
                    <a:cubicBezTo>
                      <a:pt x="3328" y="445"/>
                      <a:pt x="4235" y="1409"/>
                      <a:pt x="4276" y="2799"/>
                    </a:cubicBezTo>
                    <a:cubicBezTo>
                      <a:pt x="4339" y="4979"/>
                      <a:pt x="2140" y="5915"/>
                      <a:pt x="291" y="5959"/>
                    </a:cubicBezTo>
                    <a:cubicBezTo>
                      <a:pt x="3" y="5966"/>
                      <a:pt x="1" y="6411"/>
                      <a:pt x="285" y="6411"/>
                    </a:cubicBezTo>
                    <a:cubicBezTo>
                      <a:pt x="287" y="6411"/>
                      <a:pt x="289" y="6411"/>
                      <a:pt x="291" y="6411"/>
                    </a:cubicBezTo>
                    <a:lnTo>
                      <a:pt x="290" y="6411"/>
                    </a:lnTo>
                    <a:cubicBezTo>
                      <a:pt x="2485" y="6357"/>
                      <a:pt x="4671" y="5235"/>
                      <a:pt x="4726" y="2799"/>
                    </a:cubicBezTo>
                    <a:cubicBezTo>
                      <a:pt x="4763" y="1136"/>
                      <a:pt x="3533" y="0"/>
                      <a:pt x="2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7"/>
              <p:cNvSpPr/>
              <p:nvPr/>
            </p:nvSpPr>
            <p:spPr>
              <a:xfrm>
                <a:off x="2313500" y="4760350"/>
                <a:ext cx="187550" cy="120325"/>
              </a:xfrm>
              <a:custGeom>
                <a:avLst/>
                <a:gdLst/>
                <a:ahLst/>
                <a:cxnLst/>
                <a:rect l="l" t="t" r="r" b="b"/>
                <a:pathLst>
                  <a:path w="7502" h="4813" extrusionOk="0">
                    <a:moveTo>
                      <a:pt x="4067" y="1"/>
                    </a:moveTo>
                    <a:cubicBezTo>
                      <a:pt x="4025" y="1"/>
                      <a:pt x="3982" y="2"/>
                      <a:pt x="3940" y="3"/>
                    </a:cubicBezTo>
                    <a:cubicBezTo>
                      <a:pt x="1488" y="73"/>
                      <a:pt x="0" y="2303"/>
                      <a:pt x="239" y="4597"/>
                    </a:cubicBezTo>
                    <a:cubicBezTo>
                      <a:pt x="254" y="4741"/>
                      <a:pt x="375" y="4813"/>
                      <a:pt x="488" y="4813"/>
                    </a:cubicBezTo>
                    <a:cubicBezTo>
                      <a:pt x="600" y="4813"/>
                      <a:pt x="705" y="4741"/>
                      <a:pt x="689" y="4597"/>
                    </a:cubicBezTo>
                    <a:cubicBezTo>
                      <a:pt x="476" y="2542"/>
                      <a:pt x="1633" y="744"/>
                      <a:pt x="3754" y="468"/>
                    </a:cubicBezTo>
                    <a:cubicBezTo>
                      <a:pt x="3906" y="448"/>
                      <a:pt x="4053" y="438"/>
                      <a:pt x="4194" y="438"/>
                    </a:cubicBezTo>
                    <a:cubicBezTo>
                      <a:pt x="6125" y="438"/>
                      <a:pt x="6999" y="2228"/>
                      <a:pt x="6660" y="4069"/>
                    </a:cubicBezTo>
                    <a:cubicBezTo>
                      <a:pt x="6630" y="4239"/>
                      <a:pt x="6774" y="4351"/>
                      <a:pt x="6906" y="4351"/>
                    </a:cubicBezTo>
                    <a:cubicBezTo>
                      <a:pt x="6993" y="4351"/>
                      <a:pt x="7074" y="4302"/>
                      <a:pt x="7095" y="4189"/>
                    </a:cubicBezTo>
                    <a:cubicBezTo>
                      <a:pt x="7502" y="1975"/>
                      <a:pt x="6448" y="1"/>
                      <a:pt x="4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27"/>
            <p:cNvGrpSpPr/>
            <p:nvPr/>
          </p:nvGrpSpPr>
          <p:grpSpPr>
            <a:xfrm>
              <a:off x="6294246" y="708494"/>
              <a:ext cx="342715" cy="307653"/>
              <a:chOff x="6313000" y="1189100"/>
              <a:chExt cx="337950" cy="303375"/>
            </a:xfrm>
          </p:grpSpPr>
          <p:sp>
            <p:nvSpPr>
              <p:cNvPr id="399" name="Google Shape;399;p27"/>
              <p:cNvSpPr/>
              <p:nvPr/>
            </p:nvSpPr>
            <p:spPr>
              <a:xfrm>
                <a:off x="6365975" y="1337750"/>
                <a:ext cx="154250" cy="154725"/>
              </a:xfrm>
              <a:custGeom>
                <a:avLst/>
                <a:gdLst/>
                <a:ahLst/>
                <a:cxnLst/>
                <a:rect l="l" t="t" r="r" b="b"/>
                <a:pathLst>
                  <a:path w="6170" h="6189" extrusionOk="0">
                    <a:moveTo>
                      <a:pt x="4374" y="0"/>
                    </a:moveTo>
                    <a:cubicBezTo>
                      <a:pt x="2310" y="0"/>
                      <a:pt x="1" y="1129"/>
                      <a:pt x="432" y="3572"/>
                    </a:cubicBezTo>
                    <a:cubicBezTo>
                      <a:pt x="760" y="5427"/>
                      <a:pt x="2224" y="6189"/>
                      <a:pt x="3809" y="6189"/>
                    </a:cubicBezTo>
                    <a:cubicBezTo>
                      <a:pt x="4524" y="6189"/>
                      <a:pt x="5263" y="6034"/>
                      <a:pt x="5934" y="5755"/>
                    </a:cubicBezTo>
                    <a:cubicBezTo>
                      <a:pt x="6170" y="5657"/>
                      <a:pt x="6105" y="5302"/>
                      <a:pt x="5899" y="5302"/>
                    </a:cubicBezTo>
                    <a:cubicBezTo>
                      <a:pt x="5873" y="5302"/>
                      <a:pt x="5844" y="5308"/>
                      <a:pt x="5814" y="5320"/>
                    </a:cubicBezTo>
                    <a:cubicBezTo>
                      <a:pt x="5170" y="5588"/>
                      <a:pt x="4453" y="5750"/>
                      <a:pt x="3767" y="5750"/>
                    </a:cubicBezTo>
                    <a:cubicBezTo>
                      <a:pt x="2494" y="5750"/>
                      <a:pt x="1326" y="5192"/>
                      <a:pt x="921" y="3723"/>
                    </a:cubicBezTo>
                    <a:cubicBezTo>
                      <a:pt x="298" y="1459"/>
                      <a:pt x="2549" y="453"/>
                      <a:pt x="4413" y="453"/>
                    </a:cubicBezTo>
                    <a:cubicBezTo>
                      <a:pt x="4530" y="453"/>
                      <a:pt x="4646" y="457"/>
                      <a:pt x="4759" y="465"/>
                    </a:cubicBezTo>
                    <a:cubicBezTo>
                      <a:pt x="4766" y="465"/>
                      <a:pt x="4772" y="465"/>
                      <a:pt x="4778" y="465"/>
                    </a:cubicBezTo>
                    <a:cubicBezTo>
                      <a:pt x="5049" y="465"/>
                      <a:pt x="5040" y="34"/>
                      <a:pt x="4759" y="14"/>
                    </a:cubicBezTo>
                    <a:cubicBezTo>
                      <a:pt x="4632" y="5"/>
                      <a:pt x="4503" y="0"/>
                      <a:pt x="4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7"/>
              <p:cNvSpPr/>
              <p:nvPr/>
            </p:nvSpPr>
            <p:spPr>
              <a:xfrm>
                <a:off x="6478750" y="1330525"/>
                <a:ext cx="172200" cy="101175"/>
              </a:xfrm>
              <a:custGeom>
                <a:avLst/>
                <a:gdLst/>
                <a:ahLst/>
                <a:cxnLst/>
                <a:rect l="l" t="t" r="r" b="b"/>
                <a:pathLst>
                  <a:path w="6888" h="4047" extrusionOk="0">
                    <a:moveTo>
                      <a:pt x="6367" y="0"/>
                    </a:moveTo>
                    <a:cubicBezTo>
                      <a:pt x="6235" y="0"/>
                      <a:pt x="6090" y="112"/>
                      <a:pt x="6122" y="283"/>
                    </a:cubicBezTo>
                    <a:cubicBezTo>
                      <a:pt x="6430" y="1975"/>
                      <a:pt x="5657" y="3503"/>
                      <a:pt x="3819" y="3602"/>
                    </a:cubicBezTo>
                    <a:cubicBezTo>
                      <a:pt x="3765" y="3605"/>
                      <a:pt x="3711" y="3607"/>
                      <a:pt x="3658" y="3607"/>
                    </a:cubicBezTo>
                    <a:cubicBezTo>
                      <a:pt x="1909" y="3607"/>
                      <a:pt x="750" y="2070"/>
                      <a:pt x="466" y="469"/>
                    </a:cubicBezTo>
                    <a:cubicBezTo>
                      <a:pt x="445" y="355"/>
                      <a:pt x="364" y="305"/>
                      <a:pt x="277" y="305"/>
                    </a:cubicBezTo>
                    <a:cubicBezTo>
                      <a:pt x="145" y="305"/>
                      <a:pt x="0" y="417"/>
                      <a:pt x="31" y="589"/>
                    </a:cubicBezTo>
                    <a:lnTo>
                      <a:pt x="31" y="587"/>
                    </a:lnTo>
                    <a:cubicBezTo>
                      <a:pt x="374" y="2512"/>
                      <a:pt x="1797" y="4047"/>
                      <a:pt x="3797" y="4047"/>
                    </a:cubicBezTo>
                    <a:cubicBezTo>
                      <a:pt x="3867" y="4047"/>
                      <a:pt x="3938" y="4045"/>
                      <a:pt x="4009" y="4041"/>
                    </a:cubicBezTo>
                    <a:cubicBezTo>
                      <a:pt x="6086" y="3930"/>
                      <a:pt x="6888" y="1981"/>
                      <a:pt x="6556" y="164"/>
                    </a:cubicBezTo>
                    <a:cubicBezTo>
                      <a:pt x="6536" y="49"/>
                      <a:pt x="6454" y="0"/>
                      <a:pt x="63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7"/>
              <p:cNvSpPr/>
              <p:nvPr/>
            </p:nvSpPr>
            <p:spPr>
              <a:xfrm>
                <a:off x="6477700" y="1189100"/>
                <a:ext cx="119075" cy="160275"/>
              </a:xfrm>
              <a:custGeom>
                <a:avLst/>
                <a:gdLst/>
                <a:ahLst/>
                <a:cxnLst/>
                <a:rect l="l" t="t" r="r" b="b"/>
                <a:pathLst>
                  <a:path w="4763" h="6411" extrusionOk="0">
                    <a:moveTo>
                      <a:pt x="2042" y="0"/>
                    </a:moveTo>
                    <a:cubicBezTo>
                      <a:pt x="1776" y="0"/>
                      <a:pt x="1501" y="36"/>
                      <a:pt x="1224" y="112"/>
                    </a:cubicBezTo>
                    <a:cubicBezTo>
                      <a:pt x="966" y="182"/>
                      <a:pt x="1047" y="556"/>
                      <a:pt x="1280" y="556"/>
                    </a:cubicBezTo>
                    <a:cubicBezTo>
                      <a:pt x="1300" y="556"/>
                      <a:pt x="1322" y="553"/>
                      <a:pt x="1344" y="547"/>
                    </a:cubicBezTo>
                    <a:cubicBezTo>
                      <a:pt x="1596" y="478"/>
                      <a:pt x="1840" y="445"/>
                      <a:pt x="2072" y="445"/>
                    </a:cubicBezTo>
                    <a:cubicBezTo>
                      <a:pt x="3328" y="445"/>
                      <a:pt x="4235" y="1408"/>
                      <a:pt x="4275" y="2797"/>
                    </a:cubicBezTo>
                    <a:cubicBezTo>
                      <a:pt x="4338" y="4977"/>
                      <a:pt x="2139" y="5914"/>
                      <a:pt x="292" y="5960"/>
                    </a:cubicBezTo>
                    <a:cubicBezTo>
                      <a:pt x="2" y="5966"/>
                      <a:pt x="0" y="6411"/>
                      <a:pt x="285" y="6411"/>
                    </a:cubicBezTo>
                    <a:cubicBezTo>
                      <a:pt x="287" y="6411"/>
                      <a:pt x="289" y="6411"/>
                      <a:pt x="292" y="6411"/>
                    </a:cubicBezTo>
                    <a:lnTo>
                      <a:pt x="290" y="6411"/>
                    </a:lnTo>
                    <a:cubicBezTo>
                      <a:pt x="2486" y="6357"/>
                      <a:pt x="4671" y="5235"/>
                      <a:pt x="4725" y="2797"/>
                    </a:cubicBezTo>
                    <a:cubicBezTo>
                      <a:pt x="4762" y="1136"/>
                      <a:pt x="3533" y="0"/>
                      <a:pt x="20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7"/>
              <p:cNvSpPr/>
              <p:nvPr/>
            </p:nvSpPr>
            <p:spPr>
              <a:xfrm>
                <a:off x="6313000" y="1240500"/>
                <a:ext cx="187575" cy="120325"/>
              </a:xfrm>
              <a:custGeom>
                <a:avLst/>
                <a:gdLst/>
                <a:ahLst/>
                <a:cxnLst/>
                <a:rect l="l" t="t" r="r" b="b"/>
                <a:pathLst>
                  <a:path w="7503" h="4813" extrusionOk="0">
                    <a:moveTo>
                      <a:pt x="4069" y="1"/>
                    </a:moveTo>
                    <a:cubicBezTo>
                      <a:pt x="4027" y="1"/>
                      <a:pt x="3984" y="1"/>
                      <a:pt x="3941" y="3"/>
                    </a:cubicBezTo>
                    <a:cubicBezTo>
                      <a:pt x="1489" y="73"/>
                      <a:pt x="1" y="2304"/>
                      <a:pt x="240" y="4597"/>
                    </a:cubicBezTo>
                    <a:cubicBezTo>
                      <a:pt x="254" y="4740"/>
                      <a:pt x="375" y="4812"/>
                      <a:pt x="488" y="4812"/>
                    </a:cubicBezTo>
                    <a:cubicBezTo>
                      <a:pt x="601" y="4812"/>
                      <a:pt x="705" y="4741"/>
                      <a:pt x="690" y="4597"/>
                    </a:cubicBezTo>
                    <a:cubicBezTo>
                      <a:pt x="476" y="2542"/>
                      <a:pt x="1633" y="744"/>
                      <a:pt x="3754" y="469"/>
                    </a:cubicBezTo>
                    <a:cubicBezTo>
                      <a:pt x="3907" y="449"/>
                      <a:pt x="4054" y="439"/>
                      <a:pt x="4196" y="439"/>
                    </a:cubicBezTo>
                    <a:cubicBezTo>
                      <a:pt x="6126" y="439"/>
                      <a:pt x="6999" y="2228"/>
                      <a:pt x="6661" y="4069"/>
                    </a:cubicBezTo>
                    <a:cubicBezTo>
                      <a:pt x="6630" y="4240"/>
                      <a:pt x="6775" y="4352"/>
                      <a:pt x="6906" y="4352"/>
                    </a:cubicBezTo>
                    <a:cubicBezTo>
                      <a:pt x="6993" y="4352"/>
                      <a:pt x="7075" y="4302"/>
                      <a:pt x="7096" y="4188"/>
                    </a:cubicBezTo>
                    <a:cubicBezTo>
                      <a:pt x="7502" y="1976"/>
                      <a:pt x="6448" y="1"/>
                      <a:pt x="40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27"/>
            <p:cNvGrpSpPr/>
            <p:nvPr/>
          </p:nvGrpSpPr>
          <p:grpSpPr>
            <a:xfrm>
              <a:off x="2655173" y="270327"/>
              <a:ext cx="342690" cy="307678"/>
              <a:chOff x="2724525" y="757025"/>
              <a:chExt cx="337925" cy="303400"/>
            </a:xfrm>
          </p:grpSpPr>
          <p:sp>
            <p:nvSpPr>
              <p:cNvPr id="404" name="Google Shape;404;p27"/>
              <p:cNvSpPr/>
              <p:nvPr/>
            </p:nvSpPr>
            <p:spPr>
              <a:xfrm>
                <a:off x="2777525" y="905675"/>
                <a:ext cx="154200" cy="154750"/>
              </a:xfrm>
              <a:custGeom>
                <a:avLst/>
                <a:gdLst/>
                <a:ahLst/>
                <a:cxnLst/>
                <a:rect l="l" t="t" r="r" b="b"/>
                <a:pathLst>
                  <a:path w="6168" h="6190" extrusionOk="0">
                    <a:moveTo>
                      <a:pt x="4373" y="1"/>
                    </a:moveTo>
                    <a:cubicBezTo>
                      <a:pt x="2308" y="1"/>
                      <a:pt x="0" y="1129"/>
                      <a:pt x="431" y="3573"/>
                    </a:cubicBezTo>
                    <a:cubicBezTo>
                      <a:pt x="758" y="5428"/>
                      <a:pt x="2223" y="6190"/>
                      <a:pt x="3808" y="6190"/>
                    </a:cubicBezTo>
                    <a:cubicBezTo>
                      <a:pt x="4523" y="6190"/>
                      <a:pt x="5263" y="6035"/>
                      <a:pt x="5933" y="5756"/>
                    </a:cubicBezTo>
                    <a:cubicBezTo>
                      <a:pt x="6168" y="5658"/>
                      <a:pt x="6103" y="5303"/>
                      <a:pt x="5897" y="5303"/>
                    </a:cubicBezTo>
                    <a:cubicBezTo>
                      <a:pt x="5872" y="5303"/>
                      <a:pt x="5844" y="5309"/>
                      <a:pt x="5814" y="5321"/>
                    </a:cubicBezTo>
                    <a:cubicBezTo>
                      <a:pt x="5169" y="5589"/>
                      <a:pt x="4452" y="5751"/>
                      <a:pt x="3766" y="5751"/>
                    </a:cubicBezTo>
                    <a:cubicBezTo>
                      <a:pt x="2492" y="5751"/>
                      <a:pt x="1325" y="5193"/>
                      <a:pt x="921" y="3723"/>
                    </a:cubicBezTo>
                    <a:cubicBezTo>
                      <a:pt x="297" y="1460"/>
                      <a:pt x="2544" y="453"/>
                      <a:pt x="4409" y="453"/>
                    </a:cubicBezTo>
                    <a:cubicBezTo>
                      <a:pt x="4527" y="453"/>
                      <a:pt x="4644" y="457"/>
                      <a:pt x="4759" y="465"/>
                    </a:cubicBezTo>
                    <a:cubicBezTo>
                      <a:pt x="4765" y="466"/>
                      <a:pt x="4771" y="466"/>
                      <a:pt x="4776" y="466"/>
                    </a:cubicBezTo>
                    <a:cubicBezTo>
                      <a:pt x="5049" y="466"/>
                      <a:pt x="5040" y="34"/>
                      <a:pt x="4759" y="14"/>
                    </a:cubicBezTo>
                    <a:cubicBezTo>
                      <a:pt x="4631" y="5"/>
                      <a:pt x="4503" y="1"/>
                      <a:pt x="4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7"/>
              <p:cNvSpPr/>
              <p:nvPr/>
            </p:nvSpPr>
            <p:spPr>
              <a:xfrm>
                <a:off x="2890275" y="898450"/>
                <a:ext cx="172175" cy="101225"/>
              </a:xfrm>
              <a:custGeom>
                <a:avLst/>
                <a:gdLst/>
                <a:ahLst/>
                <a:cxnLst/>
                <a:rect l="l" t="t" r="r" b="b"/>
                <a:pathLst>
                  <a:path w="6887" h="4049" extrusionOk="0">
                    <a:moveTo>
                      <a:pt x="6366" y="1"/>
                    </a:moveTo>
                    <a:cubicBezTo>
                      <a:pt x="6235" y="1"/>
                      <a:pt x="6090" y="113"/>
                      <a:pt x="6121" y="284"/>
                    </a:cubicBezTo>
                    <a:cubicBezTo>
                      <a:pt x="6429" y="1976"/>
                      <a:pt x="5657" y="3504"/>
                      <a:pt x="3818" y="3603"/>
                    </a:cubicBezTo>
                    <a:cubicBezTo>
                      <a:pt x="3763" y="3606"/>
                      <a:pt x="3709" y="3608"/>
                      <a:pt x="3655" y="3608"/>
                    </a:cubicBezTo>
                    <a:cubicBezTo>
                      <a:pt x="1908" y="3608"/>
                      <a:pt x="749" y="2070"/>
                      <a:pt x="466" y="470"/>
                    </a:cubicBezTo>
                    <a:cubicBezTo>
                      <a:pt x="445" y="356"/>
                      <a:pt x="364" y="307"/>
                      <a:pt x="277" y="307"/>
                    </a:cubicBezTo>
                    <a:cubicBezTo>
                      <a:pt x="145" y="307"/>
                      <a:pt x="1" y="419"/>
                      <a:pt x="31" y="591"/>
                    </a:cubicBezTo>
                    <a:lnTo>
                      <a:pt x="31" y="588"/>
                    </a:lnTo>
                    <a:cubicBezTo>
                      <a:pt x="373" y="2514"/>
                      <a:pt x="1798" y="4049"/>
                      <a:pt x="3799" y="4049"/>
                    </a:cubicBezTo>
                    <a:cubicBezTo>
                      <a:pt x="3869" y="4049"/>
                      <a:pt x="3939" y="4047"/>
                      <a:pt x="4009" y="4043"/>
                    </a:cubicBezTo>
                    <a:cubicBezTo>
                      <a:pt x="6086" y="3932"/>
                      <a:pt x="6887" y="1983"/>
                      <a:pt x="6555" y="164"/>
                    </a:cubicBezTo>
                    <a:cubicBezTo>
                      <a:pt x="6535" y="50"/>
                      <a:pt x="6454" y="1"/>
                      <a:pt x="6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a:off x="2889225" y="757025"/>
                <a:ext cx="119075" cy="160300"/>
              </a:xfrm>
              <a:custGeom>
                <a:avLst/>
                <a:gdLst/>
                <a:ahLst/>
                <a:cxnLst/>
                <a:rect l="l" t="t" r="r" b="b"/>
                <a:pathLst>
                  <a:path w="4763" h="6412" extrusionOk="0">
                    <a:moveTo>
                      <a:pt x="2042" y="1"/>
                    </a:moveTo>
                    <a:cubicBezTo>
                      <a:pt x="1776" y="1"/>
                      <a:pt x="1502" y="37"/>
                      <a:pt x="1225" y="113"/>
                    </a:cubicBezTo>
                    <a:cubicBezTo>
                      <a:pt x="966" y="183"/>
                      <a:pt x="1047" y="556"/>
                      <a:pt x="1280" y="556"/>
                    </a:cubicBezTo>
                    <a:cubicBezTo>
                      <a:pt x="1301" y="556"/>
                      <a:pt x="1322" y="554"/>
                      <a:pt x="1344" y="548"/>
                    </a:cubicBezTo>
                    <a:cubicBezTo>
                      <a:pt x="1597" y="479"/>
                      <a:pt x="1840" y="446"/>
                      <a:pt x="2072" y="446"/>
                    </a:cubicBezTo>
                    <a:cubicBezTo>
                      <a:pt x="3329" y="446"/>
                      <a:pt x="4236" y="1409"/>
                      <a:pt x="4275" y="2798"/>
                    </a:cubicBezTo>
                    <a:cubicBezTo>
                      <a:pt x="4339" y="4978"/>
                      <a:pt x="2139" y="5915"/>
                      <a:pt x="292" y="5960"/>
                    </a:cubicBezTo>
                    <a:cubicBezTo>
                      <a:pt x="4" y="5967"/>
                      <a:pt x="0" y="6412"/>
                      <a:pt x="285" y="6412"/>
                    </a:cubicBezTo>
                    <a:cubicBezTo>
                      <a:pt x="288" y="6412"/>
                      <a:pt x="290" y="6412"/>
                      <a:pt x="292" y="6411"/>
                    </a:cubicBezTo>
                    <a:lnTo>
                      <a:pt x="291" y="6411"/>
                    </a:lnTo>
                    <a:cubicBezTo>
                      <a:pt x="2486" y="6358"/>
                      <a:pt x="4672" y="5235"/>
                      <a:pt x="4727" y="2798"/>
                    </a:cubicBezTo>
                    <a:cubicBezTo>
                      <a:pt x="4763" y="1137"/>
                      <a:pt x="3533" y="1"/>
                      <a:pt x="20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2724525" y="808450"/>
                <a:ext cx="187550" cy="120350"/>
              </a:xfrm>
              <a:custGeom>
                <a:avLst/>
                <a:gdLst/>
                <a:ahLst/>
                <a:cxnLst/>
                <a:rect l="l" t="t" r="r" b="b"/>
                <a:pathLst>
                  <a:path w="7502" h="4814" extrusionOk="0">
                    <a:moveTo>
                      <a:pt x="4068" y="0"/>
                    </a:moveTo>
                    <a:cubicBezTo>
                      <a:pt x="4026" y="0"/>
                      <a:pt x="3983" y="1"/>
                      <a:pt x="3940" y="2"/>
                    </a:cubicBezTo>
                    <a:cubicBezTo>
                      <a:pt x="1489" y="74"/>
                      <a:pt x="1" y="2304"/>
                      <a:pt x="239" y="4597"/>
                    </a:cubicBezTo>
                    <a:cubicBezTo>
                      <a:pt x="254" y="4741"/>
                      <a:pt x="375" y="4813"/>
                      <a:pt x="488" y="4813"/>
                    </a:cubicBezTo>
                    <a:cubicBezTo>
                      <a:pt x="600" y="4813"/>
                      <a:pt x="705" y="4741"/>
                      <a:pt x="690" y="4597"/>
                    </a:cubicBezTo>
                    <a:cubicBezTo>
                      <a:pt x="477" y="2542"/>
                      <a:pt x="1632" y="745"/>
                      <a:pt x="3753" y="469"/>
                    </a:cubicBezTo>
                    <a:cubicBezTo>
                      <a:pt x="3906" y="449"/>
                      <a:pt x="4053" y="439"/>
                      <a:pt x="4195" y="439"/>
                    </a:cubicBezTo>
                    <a:cubicBezTo>
                      <a:pt x="6126" y="439"/>
                      <a:pt x="6998" y="2229"/>
                      <a:pt x="6661" y="4068"/>
                    </a:cubicBezTo>
                    <a:cubicBezTo>
                      <a:pt x="6630" y="4240"/>
                      <a:pt x="6775" y="4352"/>
                      <a:pt x="6906" y="4352"/>
                    </a:cubicBezTo>
                    <a:cubicBezTo>
                      <a:pt x="6994" y="4352"/>
                      <a:pt x="7075" y="4303"/>
                      <a:pt x="7096" y="4189"/>
                    </a:cubicBezTo>
                    <a:lnTo>
                      <a:pt x="7096" y="4188"/>
                    </a:lnTo>
                    <a:cubicBezTo>
                      <a:pt x="7501" y="1975"/>
                      <a:pt x="6447" y="0"/>
                      <a:pt x="4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 name="Google Shape;408;p27"/>
            <p:cNvGrpSpPr/>
            <p:nvPr/>
          </p:nvGrpSpPr>
          <p:grpSpPr>
            <a:xfrm>
              <a:off x="314453" y="238510"/>
              <a:ext cx="841576" cy="754820"/>
              <a:chOff x="416350" y="725650"/>
              <a:chExt cx="829875" cy="744325"/>
            </a:xfrm>
          </p:grpSpPr>
          <p:sp>
            <p:nvSpPr>
              <p:cNvPr id="409" name="Google Shape;409;p27"/>
              <p:cNvSpPr/>
              <p:nvPr/>
            </p:nvSpPr>
            <p:spPr>
              <a:xfrm>
                <a:off x="416350" y="725650"/>
                <a:ext cx="829875" cy="744325"/>
              </a:xfrm>
              <a:custGeom>
                <a:avLst/>
                <a:gdLst/>
                <a:ahLst/>
                <a:cxnLst/>
                <a:rect l="l" t="t" r="r" b="b"/>
                <a:pathLst>
                  <a:path w="33195" h="29773" extrusionOk="0">
                    <a:moveTo>
                      <a:pt x="16742" y="719"/>
                    </a:moveTo>
                    <a:cubicBezTo>
                      <a:pt x="21649" y="719"/>
                      <a:pt x="26584" y="2175"/>
                      <a:pt x="29475" y="6446"/>
                    </a:cubicBezTo>
                    <a:cubicBezTo>
                      <a:pt x="32004" y="10177"/>
                      <a:pt x="32118" y="15079"/>
                      <a:pt x="30707" y="19242"/>
                    </a:cubicBezTo>
                    <a:cubicBezTo>
                      <a:pt x="29193" y="23707"/>
                      <a:pt x="25640" y="27306"/>
                      <a:pt x="21075" y="28576"/>
                    </a:cubicBezTo>
                    <a:cubicBezTo>
                      <a:pt x="19812" y="28928"/>
                      <a:pt x="18489" y="29103"/>
                      <a:pt x="17164" y="29103"/>
                    </a:cubicBezTo>
                    <a:cubicBezTo>
                      <a:pt x="12743" y="29103"/>
                      <a:pt x="8295" y="27156"/>
                      <a:pt x="5936" y="23356"/>
                    </a:cubicBezTo>
                    <a:cubicBezTo>
                      <a:pt x="980" y="15371"/>
                      <a:pt x="4423" y="1533"/>
                      <a:pt x="14970" y="781"/>
                    </a:cubicBezTo>
                    <a:cubicBezTo>
                      <a:pt x="15558" y="741"/>
                      <a:pt x="16150" y="719"/>
                      <a:pt x="16742" y="719"/>
                    </a:cubicBezTo>
                    <a:close/>
                    <a:moveTo>
                      <a:pt x="16665" y="0"/>
                    </a:moveTo>
                    <a:cubicBezTo>
                      <a:pt x="16097" y="0"/>
                      <a:pt x="15531" y="20"/>
                      <a:pt x="14971" y="58"/>
                    </a:cubicBezTo>
                    <a:lnTo>
                      <a:pt x="14971" y="58"/>
                    </a:lnTo>
                    <a:cubicBezTo>
                      <a:pt x="14971" y="58"/>
                      <a:pt x="14970" y="58"/>
                      <a:pt x="14970" y="58"/>
                    </a:cubicBezTo>
                    <a:cubicBezTo>
                      <a:pt x="14970" y="58"/>
                      <a:pt x="14970" y="58"/>
                      <a:pt x="14970" y="58"/>
                    </a:cubicBezTo>
                    <a:lnTo>
                      <a:pt x="14970" y="58"/>
                    </a:lnTo>
                    <a:cubicBezTo>
                      <a:pt x="14969" y="58"/>
                      <a:pt x="14968" y="59"/>
                      <a:pt x="14967" y="59"/>
                    </a:cubicBezTo>
                    <a:lnTo>
                      <a:pt x="14967" y="59"/>
                    </a:lnTo>
                    <a:cubicBezTo>
                      <a:pt x="3395" y="887"/>
                      <a:pt x="1" y="16076"/>
                      <a:pt x="5837" y="24518"/>
                    </a:cubicBezTo>
                    <a:cubicBezTo>
                      <a:pt x="8362" y="28172"/>
                      <a:pt x="12862" y="29772"/>
                      <a:pt x="17213" y="29772"/>
                    </a:cubicBezTo>
                    <a:cubicBezTo>
                      <a:pt x="17977" y="29772"/>
                      <a:pt x="18736" y="29723"/>
                      <a:pt x="19479" y="29627"/>
                    </a:cubicBezTo>
                    <a:cubicBezTo>
                      <a:pt x="23801" y="29067"/>
                      <a:pt x="27481" y="26455"/>
                      <a:pt x="29792" y="22818"/>
                    </a:cubicBezTo>
                    <a:cubicBezTo>
                      <a:pt x="32625" y="18360"/>
                      <a:pt x="33195" y="12445"/>
                      <a:pt x="30971" y="7628"/>
                    </a:cubicBezTo>
                    <a:cubicBezTo>
                      <a:pt x="28388" y="2037"/>
                      <a:pt x="22427" y="0"/>
                      <a:pt x="16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785175" y="848250"/>
                <a:ext cx="199575" cy="192050"/>
              </a:xfrm>
              <a:custGeom>
                <a:avLst/>
                <a:gdLst/>
                <a:ahLst/>
                <a:cxnLst/>
                <a:rect l="l" t="t" r="r" b="b"/>
                <a:pathLst>
                  <a:path w="7983" h="7682" extrusionOk="0">
                    <a:moveTo>
                      <a:pt x="3696" y="722"/>
                    </a:moveTo>
                    <a:cubicBezTo>
                      <a:pt x="5165" y="722"/>
                      <a:pt x="6532" y="1257"/>
                      <a:pt x="6982" y="2802"/>
                    </a:cubicBezTo>
                    <a:cubicBezTo>
                      <a:pt x="7372" y="4138"/>
                      <a:pt x="6739" y="5679"/>
                      <a:pt x="5630" y="6464"/>
                    </a:cubicBezTo>
                    <a:cubicBezTo>
                      <a:pt x="5124" y="6823"/>
                      <a:pt x="4532" y="6991"/>
                      <a:pt x="3943" y="6991"/>
                    </a:cubicBezTo>
                    <a:cubicBezTo>
                      <a:pt x="2775" y="6991"/>
                      <a:pt x="1620" y="6331"/>
                      <a:pt x="1172" y="5197"/>
                    </a:cubicBezTo>
                    <a:cubicBezTo>
                      <a:pt x="473" y="3434"/>
                      <a:pt x="1282" y="941"/>
                      <a:pt x="3362" y="731"/>
                    </a:cubicBezTo>
                    <a:cubicBezTo>
                      <a:pt x="3473" y="725"/>
                      <a:pt x="3585" y="722"/>
                      <a:pt x="3696" y="722"/>
                    </a:cubicBezTo>
                    <a:close/>
                    <a:moveTo>
                      <a:pt x="3679" y="0"/>
                    </a:moveTo>
                    <a:cubicBezTo>
                      <a:pt x="3588" y="0"/>
                      <a:pt x="3497" y="2"/>
                      <a:pt x="3406" y="6"/>
                    </a:cubicBezTo>
                    <a:lnTo>
                      <a:pt x="3406" y="6"/>
                    </a:lnTo>
                    <a:cubicBezTo>
                      <a:pt x="3406" y="6"/>
                      <a:pt x="3405" y="6"/>
                      <a:pt x="3404" y="6"/>
                    </a:cubicBezTo>
                    <a:cubicBezTo>
                      <a:pt x="3390" y="6"/>
                      <a:pt x="3376" y="7"/>
                      <a:pt x="3362" y="9"/>
                    </a:cubicBezTo>
                    <a:cubicBezTo>
                      <a:pt x="3362" y="9"/>
                      <a:pt x="3362" y="9"/>
                      <a:pt x="3362" y="9"/>
                    </a:cubicBezTo>
                    <a:lnTo>
                      <a:pt x="3362" y="9"/>
                    </a:lnTo>
                    <a:cubicBezTo>
                      <a:pt x="3346" y="9"/>
                      <a:pt x="3331" y="11"/>
                      <a:pt x="3316" y="14"/>
                    </a:cubicBezTo>
                    <a:lnTo>
                      <a:pt x="3316" y="14"/>
                    </a:lnTo>
                    <a:cubicBezTo>
                      <a:pt x="972" y="279"/>
                      <a:pt x="1" y="2521"/>
                      <a:pt x="292" y="4676"/>
                    </a:cubicBezTo>
                    <a:cubicBezTo>
                      <a:pt x="549" y="6579"/>
                      <a:pt x="2167" y="7681"/>
                      <a:pt x="3912" y="7681"/>
                    </a:cubicBezTo>
                    <a:cubicBezTo>
                      <a:pt x="4338" y="7681"/>
                      <a:pt x="4771" y="7616"/>
                      <a:pt x="5194" y="7481"/>
                    </a:cubicBezTo>
                    <a:cubicBezTo>
                      <a:pt x="7003" y="6903"/>
                      <a:pt x="7982" y="4873"/>
                      <a:pt x="7766" y="3075"/>
                    </a:cubicBezTo>
                    <a:cubicBezTo>
                      <a:pt x="7509" y="943"/>
                      <a:pt x="5620" y="0"/>
                      <a:pt x="3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999075" y="952900"/>
                <a:ext cx="150825" cy="145075"/>
              </a:xfrm>
              <a:custGeom>
                <a:avLst/>
                <a:gdLst/>
                <a:ahLst/>
                <a:cxnLst/>
                <a:rect l="l" t="t" r="r" b="b"/>
                <a:pathLst>
                  <a:path w="6033" h="5803" extrusionOk="0">
                    <a:moveTo>
                      <a:pt x="2801" y="723"/>
                    </a:moveTo>
                    <a:cubicBezTo>
                      <a:pt x="3829" y="723"/>
                      <a:pt x="4790" y="1084"/>
                      <a:pt x="5106" y="2169"/>
                    </a:cubicBezTo>
                    <a:cubicBezTo>
                      <a:pt x="5377" y="3099"/>
                      <a:pt x="4938" y="4185"/>
                      <a:pt x="4164" y="4733"/>
                    </a:cubicBezTo>
                    <a:cubicBezTo>
                      <a:pt x="3809" y="4985"/>
                      <a:pt x="3391" y="5103"/>
                      <a:pt x="2976" y="5103"/>
                    </a:cubicBezTo>
                    <a:cubicBezTo>
                      <a:pt x="2166" y="5103"/>
                      <a:pt x="1364" y="4653"/>
                      <a:pt x="1052" y="3867"/>
                    </a:cubicBezTo>
                    <a:cubicBezTo>
                      <a:pt x="568" y="2645"/>
                      <a:pt x="1099" y="876"/>
                      <a:pt x="2557" y="729"/>
                    </a:cubicBezTo>
                    <a:cubicBezTo>
                      <a:pt x="2639" y="725"/>
                      <a:pt x="2720" y="723"/>
                      <a:pt x="2801" y="723"/>
                    </a:cubicBezTo>
                    <a:close/>
                    <a:moveTo>
                      <a:pt x="2795" y="1"/>
                    </a:moveTo>
                    <a:cubicBezTo>
                      <a:pt x="2730" y="1"/>
                      <a:pt x="2666" y="2"/>
                      <a:pt x="2602" y="5"/>
                    </a:cubicBezTo>
                    <a:lnTo>
                      <a:pt x="2602" y="5"/>
                    </a:lnTo>
                    <a:cubicBezTo>
                      <a:pt x="2601" y="5"/>
                      <a:pt x="2600" y="5"/>
                      <a:pt x="2599" y="5"/>
                    </a:cubicBezTo>
                    <a:cubicBezTo>
                      <a:pt x="2586" y="5"/>
                      <a:pt x="2571" y="6"/>
                      <a:pt x="2557" y="7"/>
                    </a:cubicBezTo>
                    <a:cubicBezTo>
                      <a:pt x="2557" y="7"/>
                      <a:pt x="2557" y="7"/>
                      <a:pt x="2557" y="7"/>
                    </a:cubicBezTo>
                    <a:lnTo>
                      <a:pt x="2557" y="7"/>
                    </a:lnTo>
                    <a:cubicBezTo>
                      <a:pt x="2540" y="8"/>
                      <a:pt x="2523" y="10"/>
                      <a:pt x="2507" y="13"/>
                    </a:cubicBezTo>
                    <a:lnTo>
                      <a:pt x="2507" y="13"/>
                    </a:lnTo>
                    <a:cubicBezTo>
                      <a:pt x="738" y="222"/>
                      <a:pt x="1" y="1903"/>
                      <a:pt x="223" y="3537"/>
                    </a:cubicBezTo>
                    <a:cubicBezTo>
                      <a:pt x="416" y="4969"/>
                      <a:pt x="1644" y="5802"/>
                      <a:pt x="2961" y="5802"/>
                    </a:cubicBezTo>
                    <a:cubicBezTo>
                      <a:pt x="3280" y="5802"/>
                      <a:pt x="3604" y="5753"/>
                      <a:pt x="3920" y="5652"/>
                    </a:cubicBezTo>
                    <a:cubicBezTo>
                      <a:pt x="5279" y="5219"/>
                      <a:pt x="6033" y="3699"/>
                      <a:pt x="5869" y="2341"/>
                    </a:cubicBezTo>
                    <a:cubicBezTo>
                      <a:pt x="5676" y="734"/>
                      <a:pt x="4267" y="1"/>
                      <a:pt x="2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858950" y="1075150"/>
                <a:ext cx="142500" cy="135025"/>
              </a:xfrm>
              <a:custGeom>
                <a:avLst/>
                <a:gdLst/>
                <a:ahLst/>
                <a:cxnLst/>
                <a:rect l="l" t="t" r="r" b="b"/>
                <a:pathLst>
                  <a:path w="5700" h="5401" extrusionOk="0">
                    <a:moveTo>
                      <a:pt x="2647" y="722"/>
                    </a:moveTo>
                    <a:cubicBezTo>
                      <a:pt x="3590" y="722"/>
                      <a:pt x="4490" y="1038"/>
                      <a:pt x="4784" y="2035"/>
                    </a:cubicBezTo>
                    <a:cubicBezTo>
                      <a:pt x="5037" y="2885"/>
                      <a:pt x="4623" y="3868"/>
                      <a:pt x="3913" y="4363"/>
                    </a:cubicBezTo>
                    <a:cubicBezTo>
                      <a:pt x="3585" y="4592"/>
                      <a:pt x="3196" y="4700"/>
                      <a:pt x="2809" y="4700"/>
                    </a:cubicBezTo>
                    <a:cubicBezTo>
                      <a:pt x="2063" y="4700"/>
                      <a:pt x="1322" y="4300"/>
                      <a:pt x="1033" y="3582"/>
                    </a:cubicBezTo>
                    <a:cubicBezTo>
                      <a:pt x="581" y="2458"/>
                      <a:pt x="1088" y="861"/>
                      <a:pt x="2419" y="728"/>
                    </a:cubicBezTo>
                    <a:cubicBezTo>
                      <a:pt x="2495" y="724"/>
                      <a:pt x="2571" y="722"/>
                      <a:pt x="2647" y="722"/>
                    </a:cubicBezTo>
                    <a:close/>
                    <a:moveTo>
                      <a:pt x="2637" y="0"/>
                    </a:moveTo>
                    <a:cubicBezTo>
                      <a:pt x="2579" y="0"/>
                      <a:pt x="2521" y="1"/>
                      <a:pt x="2464" y="4"/>
                    </a:cubicBezTo>
                    <a:lnTo>
                      <a:pt x="2464" y="4"/>
                    </a:lnTo>
                    <a:cubicBezTo>
                      <a:pt x="2462" y="4"/>
                      <a:pt x="2461" y="4"/>
                      <a:pt x="2460" y="4"/>
                    </a:cubicBezTo>
                    <a:cubicBezTo>
                      <a:pt x="2447" y="4"/>
                      <a:pt x="2433" y="4"/>
                      <a:pt x="2419" y="6"/>
                    </a:cubicBezTo>
                    <a:cubicBezTo>
                      <a:pt x="2402" y="7"/>
                      <a:pt x="2385" y="8"/>
                      <a:pt x="2370" y="11"/>
                    </a:cubicBezTo>
                    <a:lnTo>
                      <a:pt x="2370" y="11"/>
                    </a:lnTo>
                    <a:cubicBezTo>
                      <a:pt x="717" y="206"/>
                      <a:pt x="0" y="1755"/>
                      <a:pt x="213" y="3293"/>
                    </a:cubicBezTo>
                    <a:cubicBezTo>
                      <a:pt x="397" y="4638"/>
                      <a:pt x="1564" y="5400"/>
                      <a:pt x="2800" y="5400"/>
                    </a:cubicBezTo>
                    <a:cubicBezTo>
                      <a:pt x="3101" y="5400"/>
                      <a:pt x="3406" y="5355"/>
                      <a:pt x="3703" y="5262"/>
                    </a:cubicBezTo>
                    <a:cubicBezTo>
                      <a:pt x="4972" y="4863"/>
                      <a:pt x="5700" y="3458"/>
                      <a:pt x="5544" y="2185"/>
                    </a:cubicBezTo>
                    <a:cubicBezTo>
                      <a:pt x="5359" y="675"/>
                      <a:pt x="4019" y="0"/>
                      <a:pt x="2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501700" y="1011375"/>
                <a:ext cx="181400" cy="14475"/>
              </a:xfrm>
              <a:custGeom>
                <a:avLst/>
                <a:gdLst/>
                <a:ahLst/>
                <a:cxnLst/>
                <a:rect l="l" t="t" r="r" b="b"/>
                <a:pathLst>
                  <a:path w="7256" h="579" extrusionOk="0">
                    <a:moveTo>
                      <a:pt x="6138" y="0"/>
                    </a:moveTo>
                    <a:cubicBezTo>
                      <a:pt x="4187" y="0"/>
                      <a:pt x="2241" y="117"/>
                      <a:pt x="291" y="127"/>
                    </a:cubicBezTo>
                    <a:cubicBezTo>
                      <a:pt x="1" y="130"/>
                      <a:pt x="0" y="579"/>
                      <a:pt x="288" y="579"/>
                    </a:cubicBezTo>
                    <a:cubicBezTo>
                      <a:pt x="289" y="579"/>
                      <a:pt x="290" y="579"/>
                      <a:pt x="291" y="579"/>
                    </a:cubicBezTo>
                    <a:cubicBezTo>
                      <a:pt x="2241" y="568"/>
                      <a:pt x="4187" y="451"/>
                      <a:pt x="6138" y="451"/>
                    </a:cubicBezTo>
                    <a:cubicBezTo>
                      <a:pt x="6413" y="451"/>
                      <a:pt x="6689" y="454"/>
                      <a:pt x="6965" y="459"/>
                    </a:cubicBezTo>
                    <a:cubicBezTo>
                      <a:pt x="6967" y="459"/>
                      <a:pt x="6968" y="459"/>
                      <a:pt x="6970" y="459"/>
                    </a:cubicBezTo>
                    <a:cubicBezTo>
                      <a:pt x="7255" y="459"/>
                      <a:pt x="7253" y="13"/>
                      <a:pt x="6965" y="8"/>
                    </a:cubicBezTo>
                    <a:cubicBezTo>
                      <a:pt x="6689" y="3"/>
                      <a:pt x="6413" y="0"/>
                      <a:pt x="6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504700" y="977000"/>
                <a:ext cx="152850" cy="12775"/>
              </a:xfrm>
              <a:custGeom>
                <a:avLst/>
                <a:gdLst/>
                <a:ahLst/>
                <a:cxnLst/>
                <a:rect l="l" t="t" r="r" b="b"/>
                <a:pathLst>
                  <a:path w="6114" h="511" extrusionOk="0">
                    <a:moveTo>
                      <a:pt x="5824" y="0"/>
                    </a:moveTo>
                    <a:cubicBezTo>
                      <a:pt x="5824" y="0"/>
                      <a:pt x="5823" y="0"/>
                      <a:pt x="5823" y="0"/>
                    </a:cubicBezTo>
                    <a:cubicBezTo>
                      <a:pt x="3978" y="5"/>
                      <a:pt x="2135" y="55"/>
                      <a:pt x="290" y="60"/>
                    </a:cubicBezTo>
                    <a:cubicBezTo>
                      <a:pt x="1" y="60"/>
                      <a:pt x="0" y="511"/>
                      <a:pt x="289" y="511"/>
                    </a:cubicBezTo>
                    <a:cubicBezTo>
                      <a:pt x="290" y="511"/>
                      <a:pt x="290" y="511"/>
                      <a:pt x="290" y="511"/>
                    </a:cubicBezTo>
                    <a:cubicBezTo>
                      <a:pt x="2135" y="507"/>
                      <a:pt x="3978" y="456"/>
                      <a:pt x="5823" y="450"/>
                    </a:cubicBezTo>
                    <a:cubicBezTo>
                      <a:pt x="6113" y="450"/>
                      <a:pt x="6113" y="0"/>
                      <a:pt x="5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498675" y="1056650"/>
                <a:ext cx="179900" cy="15925"/>
              </a:xfrm>
              <a:custGeom>
                <a:avLst/>
                <a:gdLst/>
                <a:ahLst/>
                <a:cxnLst/>
                <a:rect l="l" t="t" r="r" b="b"/>
                <a:pathLst>
                  <a:path w="7196" h="637" extrusionOk="0">
                    <a:moveTo>
                      <a:pt x="6907" y="0"/>
                    </a:moveTo>
                    <a:cubicBezTo>
                      <a:pt x="6907" y="0"/>
                      <a:pt x="6906" y="0"/>
                      <a:pt x="6906" y="0"/>
                    </a:cubicBezTo>
                    <a:cubicBezTo>
                      <a:pt x="4892" y="16"/>
                      <a:pt x="2882" y="185"/>
                      <a:pt x="869" y="185"/>
                    </a:cubicBezTo>
                    <a:cubicBezTo>
                      <a:pt x="677" y="185"/>
                      <a:pt x="484" y="184"/>
                      <a:pt x="292" y="180"/>
                    </a:cubicBezTo>
                    <a:cubicBezTo>
                      <a:pt x="291" y="180"/>
                      <a:pt x="289" y="180"/>
                      <a:pt x="288" y="180"/>
                    </a:cubicBezTo>
                    <a:cubicBezTo>
                      <a:pt x="0" y="180"/>
                      <a:pt x="2" y="627"/>
                      <a:pt x="292" y="632"/>
                    </a:cubicBezTo>
                    <a:cubicBezTo>
                      <a:pt x="484" y="635"/>
                      <a:pt x="677" y="636"/>
                      <a:pt x="869" y="636"/>
                    </a:cubicBezTo>
                    <a:cubicBezTo>
                      <a:pt x="2882" y="636"/>
                      <a:pt x="4892" y="468"/>
                      <a:pt x="6906" y="451"/>
                    </a:cubicBezTo>
                    <a:cubicBezTo>
                      <a:pt x="7195" y="449"/>
                      <a:pt x="7196" y="0"/>
                      <a:pt x="69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495675" y="1101625"/>
                <a:ext cx="216000" cy="15900"/>
              </a:xfrm>
              <a:custGeom>
                <a:avLst/>
                <a:gdLst/>
                <a:ahLst/>
                <a:cxnLst/>
                <a:rect l="l" t="t" r="r" b="b"/>
                <a:pathLst>
                  <a:path w="8640" h="636" extrusionOk="0">
                    <a:moveTo>
                      <a:pt x="7627" y="1"/>
                    </a:moveTo>
                    <a:cubicBezTo>
                      <a:pt x="5180" y="1"/>
                      <a:pt x="2737" y="170"/>
                      <a:pt x="291" y="186"/>
                    </a:cubicBezTo>
                    <a:cubicBezTo>
                      <a:pt x="2" y="187"/>
                      <a:pt x="1" y="636"/>
                      <a:pt x="288" y="636"/>
                    </a:cubicBezTo>
                    <a:cubicBezTo>
                      <a:pt x="289" y="636"/>
                      <a:pt x="290" y="636"/>
                      <a:pt x="291" y="636"/>
                    </a:cubicBezTo>
                    <a:cubicBezTo>
                      <a:pt x="2745" y="621"/>
                      <a:pt x="5195" y="451"/>
                      <a:pt x="7649" y="451"/>
                    </a:cubicBezTo>
                    <a:cubicBezTo>
                      <a:pt x="7882" y="451"/>
                      <a:pt x="8115" y="452"/>
                      <a:pt x="8348" y="456"/>
                    </a:cubicBezTo>
                    <a:cubicBezTo>
                      <a:pt x="8349" y="456"/>
                      <a:pt x="8350" y="456"/>
                      <a:pt x="8352" y="456"/>
                    </a:cubicBezTo>
                    <a:cubicBezTo>
                      <a:pt x="8639" y="456"/>
                      <a:pt x="8636" y="9"/>
                      <a:pt x="8348" y="6"/>
                    </a:cubicBezTo>
                    <a:cubicBezTo>
                      <a:pt x="8107" y="2"/>
                      <a:pt x="7867" y="1"/>
                      <a:pt x="76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501700" y="1149825"/>
                <a:ext cx="157325" cy="16000"/>
              </a:xfrm>
              <a:custGeom>
                <a:avLst/>
                <a:gdLst/>
                <a:ahLst/>
                <a:cxnLst/>
                <a:rect l="l" t="t" r="r" b="b"/>
                <a:pathLst>
                  <a:path w="6293" h="640" extrusionOk="0">
                    <a:moveTo>
                      <a:pt x="6020" y="0"/>
                    </a:moveTo>
                    <a:cubicBezTo>
                      <a:pt x="6014" y="0"/>
                      <a:pt x="6008" y="0"/>
                      <a:pt x="6002" y="1"/>
                    </a:cubicBezTo>
                    <a:cubicBezTo>
                      <a:pt x="4678" y="89"/>
                      <a:pt x="3356" y="189"/>
                      <a:pt x="2032" y="189"/>
                    </a:cubicBezTo>
                    <a:cubicBezTo>
                      <a:pt x="1452" y="189"/>
                      <a:pt x="872" y="170"/>
                      <a:pt x="291" y="122"/>
                    </a:cubicBezTo>
                    <a:cubicBezTo>
                      <a:pt x="283" y="121"/>
                      <a:pt x="275" y="121"/>
                      <a:pt x="268" y="121"/>
                    </a:cubicBezTo>
                    <a:cubicBezTo>
                      <a:pt x="1" y="121"/>
                      <a:pt x="11" y="549"/>
                      <a:pt x="291" y="572"/>
                    </a:cubicBezTo>
                    <a:cubicBezTo>
                      <a:pt x="873" y="620"/>
                      <a:pt x="1454" y="639"/>
                      <a:pt x="2035" y="639"/>
                    </a:cubicBezTo>
                    <a:cubicBezTo>
                      <a:pt x="3358" y="639"/>
                      <a:pt x="4679" y="539"/>
                      <a:pt x="6002" y="452"/>
                    </a:cubicBezTo>
                    <a:cubicBezTo>
                      <a:pt x="6285" y="433"/>
                      <a:pt x="6292" y="0"/>
                      <a:pt x="6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7"/>
              <p:cNvSpPr/>
              <p:nvPr/>
            </p:nvSpPr>
            <p:spPr>
              <a:xfrm>
                <a:off x="504700" y="1178400"/>
                <a:ext cx="211475" cy="24825"/>
              </a:xfrm>
              <a:custGeom>
                <a:avLst/>
                <a:gdLst/>
                <a:ahLst/>
                <a:cxnLst/>
                <a:rect l="l" t="t" r="r" b="b"/>
                <a:pathLst>
                  <a:path w="8459" h="993" extrusionOk="0">
                    <a:moveTo>
                      <a:pt x="8029" y="0"/>
                    </a:moveTo>
                    <a:cubicBezTo>
                      <a:pt x="5438" y="0"/>
                      <a:pt x="2879" y="450"/>
                      <a:pt x="290" y="541"/>
                    </a:cubicBezTo>
                    <a:cubicBezTo>
                      <a:pt x="5" y="552"/>
                      <a:pt x="0" y="993"/>
                      <a:pt x="281" y="993"/>
                    </a:cubicBezTo>
                    <a:cubicBezTo>
                      <a:pt x="284" y="993"/>
                      <a:pt x="287" y="993"/>
                      <a:pt x="290" y="993"/>
                    </a:cubicBezTo>
                    <a:cubicBezTo>
                      <a:pt x="2882" y="899"/>
                      <a:pt x="5445" y="450"/>
                      <a:pt x="8039" y="450"/>
                    </a:cubicBezTo>
                    <a:cubicBezTo>
                      <a:pt x="8082" y="450"/>
                      <a:pt x="8124" y="450"/>
                      <a:pt x="8167" y="451"/>
                    </a:cubicBezTo>
                    <a:cubicBezTo>
                      <a:pt x="8168" y="451"/>
                      <a:pt x="8169" y="451"/>
                      <a:pt x="8169" y="451"/>
                    </a:cubicBezTo>
                    <a:cubicBezTo>
                      <a:pt x="8458" y="451"/>
                      <a:pt x="8456" y="2"/>
                      <a:pt x="8167" y="1"/>
                    </a:cubicBezTo>
                    <a:cubicBezTo>
                      <a:pt x="8121" y="1"/>
                      <a:pt x="8075" y="0"/>
                      <a:pt x="8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7"/>
              <p:cNvSpPr/>
              <p:nvPr/>
            </p:nvSpPr>
            <p:spPr>
              <a:xfrm>
                <a:off x="516750" y="1233975"/>
                <a:ext cx="158750" cy="15225"/>
              </a:xfrm>
              <a:custGeom>
                <a:avLst/>
                <a:gdLst/>
                <a:ahLst/>
                <a:cxnLst/>
                <a:rect l="l" t="t" r="r" b="b"/>
                <a:pathLst>
                  <a:path w="6350" h="609" extrusionOk="0">
                    <a:moveTo>
                      <a:pt x="6093" y="0"/>
                    </a:moveTo>
                    <a:cubicBezTo>
                      <a:pt x="6083" y="0"/>
                      <a:pt x="6073" y="1"/>
                      <a:pt x="6062" y="2"/>
                    </a:cubicBezTo>
                    <a:cubicBezTo>
                      <a:pt x="5159" y="111"/>
                      <a:pt x="4254" y="157"/>
                      <a:pt x="3348" y="157"/>
                    </a:cubicBezTo>
                    <a:cubicBezTo>
                      <a:pt x="2328" y="157"/>
                      <a:pt x="1307" y="98"/>
                      <a:pt x="290" y="2"/>
                    </a:cubicBezTo>
                    <a:cubicBezTo>
                      <a:pt x="281" y="1"/>
                      <a:pt x="273" y="1"/>
                      <a:pt x="265" y="1"/>
                    </a:cubicBezTo>
                    <a:cubicBezTo>
                      <a:pt x="0" y="1"/>
                      <a:pt x="11" y="427"/>
                      <a:pt x="290" y="453"/>
                    </a:cubicBezTo>
                    <a:cubicBezTo>
                      <a:pt x="1309" y="549"/>
                      <a:pt x="2332" y="608"/>
                      <a:pt x="3353" y="608"/>
                    </a:cubicBezTo>
                    <a:cubicBezTo>
                      <a:pt x="4257" y="608"/>
                      <a:pt x="5161" y="562"/>
                      <a:pt x="6062" y="453"/>
                    </a:cubicBezTo>
                    <a:cubicBezTo>
                      <a:pt x="6336" y="420"/>
                      <a:pt x="6350" y="0"/>
                      <a:pt x="6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7"/>
              <p:cNvSpPr/>
              <p:nvPr/>
            </p:nvSpPr>
            <p:spPr>
              <a:xfrm>
                <a:off x="528800" y="1271550"/>
                <a:ext cx="121200" cy="13175"/>
              </a:xfrm>
              <a:custGeom>
                <a:avLst/>
                <a:gdLst/>
                <a:ahLst/>
                <a:cxnLst/>
                <a:rect l="l" t="t" r="r" b="b"/>
                <a:pathLst>
                  <a:path w="4848" h="527" extrusionOk="0">
                    <a:moveTo>
                      <a:pt x="260" y="1"/>
                    </a:moveTo>
                    <a:cubicBezTo>
                      <a:pt x="1" y="1"/>
                      <a:pt x="13" y="422"/>
                      <a:pt x="289" y="454"/>
                    </a:cubicBezTo>
                    <a:cubicBezTo>
                      <a:pt x="782" y="509"/>
                      <a:pt x="1274" y="527"/>
                      <a:pt x="1767" y="527"/>
                    </a:cubicBezTo>
                    <a:cubicBezTo>
                      <a:pt x="2697" y="527"/>
                      <a:pt x="3626" y="462"/>
                      <a:pt x="4558" y="454"/>
                    </a:cubicBezTo>
                    <a:cubicBezTo>
                      <a:pt x="4847" y="451"/>
                      <a:pt x="4848" y="3"/>
                      <a:pt x="4560" y="3"/>
                    </a:cubicBezTo>
                    <a:cubicBezTo>
                      <a:pt x="4559" y="3"/>
                      <a:pt x="4558" y="3"/>
                      <a:pt x="4558" y="3"/>
                    </a:cubicBezTo>
                    <a:cubicBezTo>
                      <a:pt x="3626" y="11"/>
                      <a:pt x="2697" y="76"/>
                      <a:pt x="1767" y="76"/>
                    </a:cubicBezTo>
                    <a:cubicBezTo>
                      <a:pt x="1274" y="76"/>
                      <a:pt x="782" y="57"/>
                      <a:pt x="289" y="3"/>
                    </a:cubicBezTo>
                    <a:cubicBezTo>
                      <a:pt x="279" y="1"/>
                      <a:pt x="269" y="1"/>
                      <a:pt x="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7"/>
              <p:cNvSpPr/>
              <p:nvPr/>
            </p:nvSpPr>
            <p:spPr>
              <a:xfrm>
                <a:off x="518300" y="945425"/>
                <a:ext cx="110700" cy="14325"/>
              </a:xfrm>
              <a:custGeom>
                <a:avLst/>
                <a:gdLst/>
                <a:ahLst/>
                <a:cxnLst/>
                <a:rect l="l" t="t" r="r" b="b"/>
                <a:pathLst>
                  <a:path w="4428" h="573" extrusionOk="0">
                    <a:moveTo>
                      <a:pt x="4140" y="1"/>
                    </a:moveTo>
                    <a:cubicBezTo>
                      <a:pt x="4138" y="1"/>
                      <a:pt x="4137" y="1"/>
                      <a:pt x="4136" y="1"/>
                    </a:cubicBezTo>
                    <a:cubicBezTo>
                      <a:pt x="3208" y="12"/>
                      <a:pt x="2282" y="122"/>
                      <a:pt x="1356" y="122"/>
                    </a:cubicBezTo>
                    <a:cubicBezTo>
                      <a:pt x="1000" y="122"/>
                      <a:pt x="644" y="106"/>
                      <a:pt x="288" y="61"/>
                    </a:cubicBezTo>
                    <a:cubicBezTo>
                      <a:pt x="277" y="60"/>
                      <a:pt x="266" y="59"/>
                      <a:pt x="256" y="59"/>
                    </a:cubicBezTo>
                    <a:cubicBezTo>
                      <a:pt x="0" y="59"/>
                      <a:pt x="15" y="477"/>
                      <a:pt x="288" y="511"/>
                    </a:cubicBezTo>
                    <a:cubicBezTo>
                      <a:pt x="647" y="556"/>
                      <a:pt x="1005" y="573"/>
                      <a:pt x="1363" y="573"/>
                    </a:cubicBezTo>
                    <a:cubicBezTo>
                      <a:pt x="2286" y="573"/>
                      <a:pt x="3210" y="463"/>
                      <a:pt x="4136" y="452"/>
                    </a:cubicBezTo>
                    <a:cubicBezTo>
                      <a:pt x="4425" y="448"/>
                      <a:pt x="4427" y="1"/>
                      <a:pt x="4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27"/>
            <p:cNvGrpSpPr/>
            <p:nvPr/>
          </p:nvGrpSpPr>
          <p:grpSpPr>
            <a:xfrm>
              <a:off x="1156511" y="1049486"/>
              <a:ext cx="817339" cy="866092"/>
              <a:chOff x="1246700" y="1525350"/>
              <a:chExt cx="805975" cy="854050"/>
            </a:xfrm>
          </p:grpSpPr>
          <p:sp>
            <p:nvSpPr>
              <p:cNvPr id="423" name="Google Shape;423;p27"/>
              <p:cNvSpPr/>
              <p:nvPr/>
            </p:nvSpPr>
            <p:spPr>
              <a:xfrm>
                <a:off x="1246700" y="1525350"/>
                <a:ext cx="805975" cy="854050"/>
              </a:xfrm>
              <a:custGeom>
                <a:avLst/>
                <a:gdLst/>
                <a:ahLst/>
                <a:cxnLst/>
                <a:rect l="l" t="t" r="r" b="b"/>
                <a:pathLst>
                  <a:path w="32239" h="34162" extrusionOk="0">
                    <a:moveTo>
                      <a:pt x="28572" y="2476"/>
                    </a:moveTo>
                    <a:cubicBezTo>
                      <a:pt x="26898" y="5794"/>
                      <a:pt x="25572" y="9563"/>
                      <a:pt x="26490" y="13166"/>
                    </a:cubicBezTo>
                    <a:cubicBezTo>
                      <a:pt x="26529" y="13320"/>
                      <a:pt x="26682" y="13434"/>
                      <a:pt x="26839" y="13434"/>
                    </a:cubicBezTo>
                    <a:cubicBezTo>
                      <a:pt x="26871" y="13434"/>
                      <a:pt x="26903" y="13429"/>
                      <a:pt x="26935" y="13419"/>
                    </a:cubicBezTo>
                    <a:cubicBezTo>
                      <a:pt x="28231" y="13006"/>
                      <a:pt x="29463" y="12429"/>
                      <a:pt x="30730" y="11942"/>
                    </a:cubicBezTo>
                    <a:lnTo>
                      <a:pt x="30730" y="11942"/>
                    </a:lnTo>
                    <a:cubicBezTo>
                      <a:pt x="28456" y="14756"/>
                      <a:pt x="25668" y="17104"/>
                      <a:pt x="23303" y="19843"/>
                    </a:cubicBezTo>
                    <a:cubicBezTo>
                      <a:pt x="20867" y="22664"/>
                      <a:pt x="18212" y="25260"/>
                      <a:pt x="15568" y="27884"/>
                    </a:cubicBezTo>
                    <a:cubicBezTo>
                      <a:pt x="13727" y="29713"/>
                      <a:pt x="9644" y="33443"/>
                      <a:pt x="6624" y="33443"/>
                    </a:cubicBezTo>
                    <a:cubicBezTo>
                      <a:pt x="5189" y="33443"/>
                      <a:pt x="3994" y="32602"/>
                      <a:pt x="3392" y="30316"/>
                    </a:cubicBezTo>
                    <a:cubicBezTo>
                      <a:pt x="1685" y="23839"/>
                      <a:pt x="9936" y="19216"/>
                      <a:pt x="14093" y="15781"/>
                    </a:cubicBezTo>
                    <a:cubicBezTo>
                      <a:pt x="19137" y="11614"/>
                      <a:pt x="23979" y="7147"/>
                      <a:pt x="28572" y="2476"/>
                    </a:cubicBezTo>
                    <a:close/>
                    <a:moveTo>
                      <a:pt x="30104" y="0"/>
                    </a:moveTo>
                    <a:cubicBezTo>
                      <a:pt x="30059" y="0"/>
                      <a:pt x="30014" y="10"/>
                      <a:pt x="29970" y="31"/>
                    </a:cubicBezTo>
                    <a:lnTo>
                      <a:pt x="29970" y="31"/>
                    </a:lnTo>
                    <a:cubicBezTo>
                      <a:pt x="29922" y="52"/>
                      <a:pt x="29877" y="85"/>
                      <a:pt x="29839" y="134"/>
                    </a:cubicBezTo>
                    <a:lnTo>
                      <a:pt x="29839" y="134"/>
                    </a:lnTo>
                    <a:cubicBezTo>
                      <a:pt x="24012" y="6212"/>
                      <a:pt x="17695" y="11675"/>
                      <a:pt x="11300" y="17134"/>
                    </a:cubicBezTo>
                    <a:cubicBezTo>
                      <a:pt x="7172" y="20660"/>
                      <a:pt x="0" y="25333"/>
                      <a:pt x="3129" y="31811"/>
                    </a:cubicBezTo>
                    <a:cubicBezTo>
                      <a:pt x="3956" y="33522"/>
                      <a:pt x="5208" y="34162"/>
                      <a:pt x="6610" y="34162"/>
                    </a:cubicBezTo>
                    <a:cubicBezTo>
                      <a:pt x="9393" y="34162"/>
                      <a:pt x="12765" y="31638"/>
                      <a:pt x="14557" y="29960"/>
                    </a:cubicBezTo>
                    <a:cubicBezTo>
                      <a:pt x="17530" y="27177"/>
                      <a:pt x="20450" y="24199"/>
                      <a:pt x="23144" y="21145"/>
                    </a:cubicBezTo>
                    <a:cubicBezTo>
                      <a:pt x="26053" y="17846"/>
                      <a:pt x="29457" y="14928"/>
                      <a:pt x="32068" y="11379"/>
                    </a:cubicBezTo>
                    <a:cubicBezTo>
                      <a:pt x="32239" y="11148"/>
                      <a:pt x="32007" y="10835"/>
                      <a:pt x="31753" y="10835"/>
                    </a:cubicBezTo>
                    <a:cubicBezTo>
                      <a:pt x="31722" y="10835"/>
                      <a:pt x="31691" y="10840"/>
                      <a:pt x="31661" y="10850"/>
                    </a:cubicBezTo>
                    <a:cubicBezTo>
                      <a:pt x="30105" y="11344"/>
                      <a:pt x="28644" y="12075"/>
                      <a:pt x="27100" y="12604"/>
                    </a:cubicBezTo>
                    <a:lnTo>
                      <a:pt x="27100" y="12604"/>
                    </a:lnTo>
                    <a:cubicBezTo>
                      <a:pt x="26233" y="8455"/>
                      <a:pt x="28445" y="4060"/>
                      <a:pt x="30430" y="548"/>
                    </a:cubicBezTo>
                    <a:cubicBezTo>
                      <a:pt x="30526" y="378"/>
                      <a:pt x="30471" y="214"/>
                      <a:pt x="30359" y="112"/>
                    </a:cubicBezTo>
                    <a:lnTo>
                      <a:pt x="30359" y="112"/>
                    </a:lnTo>
                    <a:cubicBezTo>
                      <a:pt x="30290" y="44"/>
                      <a:pt x="30199" y="0"/>
                      <a:pt x="30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7"/>
              <p:cNvSpPr/>
              <p:nvPr/>
            </p:nvSpPr>
            <p:spPr>
              <a:xfrm>
                <a:off x="1328575" y="2114325"/>
                <a:ext cx="246075" cy="176550"/>
              </a:xfrm>
              <a:custGeom>
                <a:avLst/>
                <a:gdLst/>
                <a:ahLst/>
                <a:cxnLst/>
                <a:rect l="l" t="t" r="r" b="b"/>
                <a:pathLst>
                  <a:path w="9843" h="7062" extrusionOk="0">
                    <a:moveTo>
                      <a:pt x="5891" y="711"/>
                    </a:moveTo>
                    <a:cubicBezTo>
                      <a:pt x="6254" y="711"/>
                      <a:pt x="6625" y="795"/>
                      <a:pt x="6991" y="984"/>
                    </a:cubicBezTo>
                    <a:cubicBezTo>
                      <a:pt x="9843" y="2556"/>
                      <a:pt x="7479" y="6306"/>
                      <a:pt x="4879" y="6306"/>
                    </a:cubicBezTo>
                    <a:cubicBezTo>
                      <a:pt x="4638" y="6306"/>
                      <a:pt x="4395" y="6274"/>
                      <a:pt x="4153" y="6204"/>
                    </a:cubicBezTo>
                    <a:cubicBezTo>
                      <a:pt x="964" y="5286"/>
                      <a:pt x="3215" y="711"/>
                      <a:pt x="5891" y="711"/>
                    </a:cubicBezTo>
                    <a:close/>
                    <a:moveTo>
                      <a:pt x="5903" y="1"/>
                    </a:moveTo>
                    <a:cubicBezTo>
                      <a:pt x="2687" y="1"/>
                      <a:pt x="1" y="5007"/>
                      <a:pt x="3672" y="6785"/>
                    </a:cubicBezTo>
                    <a:cubicBezTo>
                      <a:pt x="4068" y="6977"/>
                      <a:pt x="4475" y="7062"/>
                      <a:pt x="4879" y="7062"/>
                    </a:cubicBezTo>
                    <a:cubicBezTo>
                      <a:pt x="6229" y="7062"/>
                      <a:pt x="7544" y="6113"/>
                      <a:pt x="8332" y="5065"/>
                    </a:cubicBezTo>
                    <a:cubicBezTo>
                      <a:pt x="9579" y="3408"/>
                      <a:pt x="9164" y="1374"/>
                      <a:pt x="7379" y="374"/>
                    </a:cubicBezTo>
                    <a:lnTo>
                      <a:pt x="7379" y="374"/>
                    </a:lnTo>
                    <a:cubicBezTo>
                      <a:pt x="7372" y="370"/>
                      <a:pt x="7364" y="365"/>
                      <a:pt x="7355" y="361"/>
                    </a:cubicBezTo>
                    <a:lnTo>
                      <a:pt x="7355" y="361"/>
                    </a:lnTo>
                    <a:cubicBezTo>
                      <a:pt x="7355" y="361"/>
                      <a:pt x="7355" y="361"/>
                      <a:pt x="7355" y="361"/>
                    </a:cubicBezTo>
                    <a:cubicBezTo>
                      <a:pt x="7347" y="356"/>
                      <a:pt x="7339" y="352"/>
                      <a:pt x="7331" y="348"/>
                    </a:cubicBezTo>
                    <a:lnTo>
                      <a:pt x="7331" y="348"/>
                    </a:lnTo>
                    <a:cubicBezTo>
                      <a:pt x="6856" y="108"/>
                      <a:pt x="6374" y="1"/>
                      <a:pt x="59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7"/>
              <p:cNvSpPr/>
              <p:nvPr/>
            </p:nvSpPr>
            <p:spPr>
              <a:xfrm>
                <a:off x="1464100" y="2120875"/>
                <a:ext cx="83575" cy="89450"/>
              </a:xfrm>
              <a:custGeom>
                <a:avLst/>
                <a:gdLst/>
                <a:ahLst/>
                <a:cxnLst/>
                <a:rect l="l" t="t" r="r" b="b"/>
                <a:pathLst>
                  <a:path w="3343" h="3578" extrusionOk="0">
                    <a:moveTo>
                      <a:pt x="320" y="0"/>
                    </a:moveTo>
                    <a:cubicBezTo>
                      <a:pt x="152" y="0"/>
                      <a:pt x="1" y="226"/>
                      <a:pt x="152" y="389"/>
                    </a:cubicBezTo>
                    <a:cubicBezTo>
                      <a:pt x="1087" y="1406"/>
                      <a:pt x="1834" y="2579"/>
                      <a:pt x="2857" y="3516"/>
                    </a:cubicBezTo>
                    <a:cubicBezTo>
                      <a:pt x="2904" y="3559"/>
                      <a:pt x="2957" y="3577"/>
                      <a:pt x="3007" y="3577"/>
                    </a:cubicBezTo>
                    <a:cubicBezTo>
                      <a:pt x="3185" y="3577"/>
                      <a:pt x="3342" y="3350"/>
                      <a:pt x="3175" y="3198"/>
                    </a:cubicBezTo>
                    <a:cubicBezTo>
                      <a:pt x="2152" y="2260"/>
                      <a:pt x="1406" y="1088"/>
                      <a:pt x="471" y="71"/>
                    </a:cubicBezTo>
                    <a:cubicBezTo>
                      <a:pt x="424" y="21"/>
                      <a:pt x="372" y="0"/>
                      <a:pt x="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7"/>
              <p:cNvSpPr/>
              <p:nvPr/>
            </p:nvSpPr>
            <p:spPr>
              <a:xfrm>
                <a:off x="1438975" y="2131525"/>
                <a:ext cx="95200" cy="109025"/>
              </a:xfrm>
              <a:custGeom>
                <a:avLst/>
                <a:gdLst/>
                <a:ahLst/>
                <a:cxnLst/>
                <a:rect l="l" t="t" r="r" b="b"/>
                <a:pathLst>
                  <a:path w="3808" h="4361" extrusionOk="0">
                    <a:moveTo>
                      <a:pt x="309" y="1"/>
                    </a:moveTo>
                    <a:cubicBezTo>
                      <a:pt x="157" y="1"/>
                      <a:pt x="0" y="164"/>
                      <a:pt x="97" y="340"/>
                    </a:cubicBezTo>
                    <a:lnTo>
                      <a:pt x="99" y="340"/>
                    </a:lnTo>
                    <a:cubicBezTo>
                      <a:pt x="905" y="1791"/>
                      <a:pt x="1879" y="3482"/>
                      <a:pt x="3366" y="4329"/>
                    </a:cubicBezTo>
                    <a:cubicBezTo>
                      <a:pt x="3404" y="4351"/>
                      <a:pt x="3442" y="4360"/>
                      <a:pt x="3477" y="4360"/>
                    </a:cubicBezTo>
                    <a:cubicBezTo>
                      <a:pt x="3676" y="4360"/>
                      <a:pt x="3808" y="4061"/>
                      <a:pt x="3593" y="3940"/>
                    </a:cubicBezTo>
                    <a:cubicBezTo>
                      <a:pt x="2173" y="3131"/>
                      <a:pt x="1258" y="1500"/>
                      <a:pt x="487" y="112"/>
                    </a:cubicBezTo>
                    <a:cubicBezTo>
                      <a:pt x="443" y="33"/>
                      <a:pt x="376"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7"/>
              <p:cNvSpPr/>
              <p:nvPr/>
            </p:nvSpPr>
            <p:spPr>
              <a:xfrm>
                <a:off x="1411800" y="2149625"/>
                <a:ext cx="93925" cy="122250"/>
              </a:xfrm>
              <a:custGeom>
                <a:avLst/>
                <a:gdLst/>
                <a:ahLst/>
                <a:cxnLst/>
                <a:rect l="l" t="t" r="r" b="b"/>
                <a:pathLst>
                  <a:path w="3757" h="4890" extrusionOk="0">
                    <a:moveTo>
                      <a:pt x="311" y="0"/>
                    </a:moveTo>
                    <a:cubicBezTo>
                      <a:pt x="156" y="0"/>
                      <a:pt x="0" y="162"/>
                      <a:pt x="103" y="337"/>
                    </a:cubicBezTo>
                    <a:cubicBezTo>
                      <a:pt x="1040" y="1917"/>
                      <a:pt x="1853" y="3608"/>
                      <a:pt x="3266" y="4831"/>
                    </a:cubicBezTo>
                    <a:cubicBezTo>
                      <a:pt x="3313" y="4872"/>
                      <a:pt x="3365" y="4889"/>
                      <a:pt x="3415" y="4889"/>
                    </a:cubicBezTo>
                    <a:cubicBezTo>
                      <a:pt x="3598" y="4889"/>
                      <a:pt x="3757" y="4662"/>
                      <a:pt x="3583" y="4513"/>
                    </a:cubicBezTo>
                    <a:cubicBezTo>
                      <a:pt x="2201" y="3315"/>
                      <a:pt x="1410" y="1657"/>
                      <a:pt x="493" y="108"/>
                    </a:cubicBezTo>
                    <a:cubicBezTo>
                      <a:pt x="447" y="32"/>
                      <a:pt x="379" y="0"/>
                      <a:pt x="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7"/>
              <p:cNvSpPr/>
              <p:nvPr/>
            </p:nvSpPr>
            <p:spPr>
              <a:xfrm>
                <a:off x="1386650" y="2179525"/>
                <a:ext cx="86225" cy="104225"/>
              </a:xfrm>
              <a:custGeom>
                <a:avLst/>
                <a:gdLst/>
                <a:ahLst/>
                <a:cxnLst/>
                <a:rect l="l" t="t" r="r" b="b"/>
                <a:pathLst>
                  <a:path w="3449" h="4169" extrusionOk="0">
                    <a:moveTo>
                      <a:pt x="305" y="0"/>
                    </a:moveTo>
                    <a:cubicBezTo>
                      <a:pt x="157" y="0"/>
                      <a:pt x="0" y="164"/>
                      <a:pt x="87" y="343"/>
                    </a:cubicBezTo>
                    <a:cubicBezTo>
                      <a:pt x="786" y="1774"/>
                      <a:pt x="1683" y="3127"/>
                      <a:pt x="2948" y="4116"/>
                    </a:cubicBezTo>
                    <a:cubicBezTo>
                      <a:pt x="2995" y="4153"/>
                      <a:pt x="3046" y="4168"/>
                      <a:pt x="3095" y="4168"/>
                    </a:cubicBezTo>
                    <a:cubicBezTo>
                      <a:pt x="3283" y="4168"/>
                      <a:pt x="3449" y="3939"/>
                      <a:pt x="3267" y="3797"/>
                    </a:cubicBezTo>
                    <a:cubicBezTo>
                      <a:pt x="2028" y="2829"/>
                      <a:pt x="1162" y="1515"/>
                      <a:pt x="477" y="115"/>
                    </a:cubicBezTo>
                    <a:cubicBezTo>
                      <a:pt x="437" y="34"/>
                      <a:pt x="372"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7"/>
              <p:cNvSpPr/>
              <p:nvPr/>
            </p:nvSpPr>
            <p:spPr>
              <a:xfrm>
                <a:off x="1550975" y="1813250"/>
                <a:ext cx="270675" cy="225800"/>
              </a:xfrm>
              <a:custGeom>
                <a:avLst/>
                <a:gdLst/>
                <a:ahLst/>
                <a:cxnLst/>
                <a:rect l="l" t="t" r="r" b="b"/>
                <a:pathLst>
                  <a:path w="10827" h="9032" extrusionOk="0">
                    <a:moveTo>
                      <a:pt x="10471" y="0"/>
                    </a:moveTo>
                    <a:cubicBezTo>
                      <a:pt x="10422" y="0"/>
                      <a:pt x="10371" y="15"/>
                      <a:pt x="10325" y="52"/>
                    </a:cubicBezTo>
                    <a:cubicBezTo>
                      <a:pt x="8626" y="1365"/>
                      <a:pt x="7047" y="2812"/>
                      <a:pt x="5454" y="4251"/>
                    </a:cubicBezTo>
                    <a:cubicBezTo>
                      <a:pt x="3750" y="5790"/>
                      <a:pt x="1831" y="7071"/>
                      <a:pt x="165" y="8649"/>
                    </a:cubicBezTo>
                    <a:cubicBezTo>
                      <a:pt x="0" y="8805"/>
                      <a:pt x="156" y="9031"/>
                      <a:pt x="333" y="9031"/>
                    </a:cubicBezTo>
                    <a:cubicBezTo>
                      <a:pt x="383" y="9031"/>
                      <a:pt x="436" y="9012"/>
                      <a:pt x="483" y="8968"/>
                    </a:cubicBezTo>
                    <a:cubicBezTo>
                      <a:pt x="1993" y="7539"/>
                      <a:pt x="3736" y="6375"/>
                      <a:pt x="5296" y="4998"/>
                    </a:cubicBezTo>
                    <a:cubicBezTo>
                      <a:pt x="7065" y="3435"/>
                      <a:pt x="8774" y="1816"/>
                      <a:pt x="10644" y="371"/>
                    </a:cubicBezTo>
                    <a:cubicBezTo>
                      <a:pt x="10826" y="230"/>
                      <a:pt x="10661" y="0"/>
                      <a:pt x="104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7"/>
              <p:cNvSpPr/>
              <p:nvPr/>
            </p:nvSpPr>
            <p:spPr>
              <a:xfrm>
                <a:off x="1570425" y="1895875"/>
                <a:ext cx="233125" cy="195875"/>
              </a:xfrm>
              <a:custGeom>
                <a:avLst/>
                <a:gdLst/>
                <a:ahLst/>
                <a:cxnLst/>
                <a:rect l="l" t="t" r="r" b="b"/>
                <a:pathLst>
                  <a:path w="9325" h="7835" extrusionOk="0">
                    <a:moveTo>
                      <a:pt x="8972" y="1"/>
                    </a:moveTo>
                    <a:cubicBezTo>
                      <a:pt x="8923" y="1"/>
                      <a:pt x="8872" y="16"/>
                      <a:pt x="8826" y="53"/>
                    </a:cubicBezTo>
                    <a:cubicBezTo>
                      <a:pt x="5863" y="2404"/>
                      <a:pt x="3522" y="5506"/>
                      <a:pt x="214" y="7414"/>
                    </a:cubicBezTo>
                    <a:cubicBezTo>
                      <a:pt x="0" y="7536"/>
                      <a:pt x="131" y="7835"/>
                      <a:pt x="329" y="7835"/>
                    </a:cubicBezTo>
                    <a:cubicBezTo>
                      <a:pt x="365" y="7835"/>
                      <a:pt x="402" y="7825"/>
                      <a:pt x="441" y="7803"/>
                    </a:cubicBezTo>
                    <a:cubicBezTo>
                      <a:pt x="3783" y="5875"/>
                      <a:pt x="6152" y="2748"/>
                      <a:pt x="9145" y="372"/>
                    </a:cubicBezTo>
                    <a:cubicBezTo>
                      <a:pt x="9325" y="230"/>
                      <a:pt x="9160" y="1"/>
                      <a:pt x="89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7"/>
              <p:cNvSpPr/>
              <p:nvPr/>
            </p:nvSpPr>
            <p:spPr>
              <a:xfrm>
                <a:off x="1615725" y="1897150"/>
                <a:ext cx="271625" cy="254700"/>
              </a:xfrm>
              <a:custGeom>
                <a:avLst/>
                <a:gdLst/>
                <a:ahLst/>
                <a:cxnLst/>
                <a:rect l="l" t="t" r="r" b="b"/>
                <a:pathLst>
                  <a:path w="10865" h="10188" extrusionOk="0">
                    <a:moveTo>
                      <a:pt x="10531" y="0"/>
                    </a:moveTo>
                    <a:cubicBezTo>
                      <a:pt x="10481" y="0"/>
                      <a:pt x="10428" y="19"/>
                      <a:pt x="10381" y="63"/>
                    </a:cubicBezTo>
                    <a:cubicBezTo>
                      <a:pt x="6934" y="3268"/>
                      <a:pt x="3494" y="6480"/>
                      <a:pt x="160" y="9802"/>
                    </a:cubicBezTo>
                    <a:cubicBezTo>
                      <a:pt x="0" y="9961"/>
                      <a:pt x="154" y="10188"/>
                      <a:pt x="328" y="10188"/>
                    </a:cubicBezTo>
                    <a:cubicBezTo>
                      <a:pt x="379" y="10188"/>
                      <a:pt x="432" y="10168"/>
                      <a:pt x="479" y="10121"/>
                    </a:cubicBezTo>
                    <a:cubicBezTo>
                      <a:pt x="3813" y="6799"/>
                      <a:pt x="7253" y="3587"/>
                      <a:pt x="10699" y="381"/>
                    </a:cubicBezTo>
                    <a:cubicBezTo>
                      <a:pt x="10865" y="227"/>
                      <a:pt x="10709" y="0"/>
                      <a:pt x="10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432;p27"/>
            <p:cNvGrpSpPr/>
            <p:nvPr/>
          </p:nvGrpSpPr>
          <p:grpSpPr>
            <a:xfrm>
              <a:off x="1150224" y="916030"/>
              <a:ext cx="342715" cy="307703"/>
              <a:chOff x="1240500" y="1393750"/>
              <a:chExt cx="337950" cy="303425"/>
            </a:xfrm>
          </p:grpSpPr>
          <p:sp>
            <p:nvSpPr>
              <p:cNvPr id="433" name="Google Shape;433;p27"/>
              <p:cNvSpPr/>
              <p:nvPr/>
            </p:nvSpPr>
            <p:spPr>
              <a:xfrm>
                <a:off x="1293475" y="1542425"/>
                <a:ext cx="154250" cy="154750"/>
              </a:xfrm>
              <a:custGeom>
                <a:avLst/>
                <a:gdLst/>
                <a:ahLst/>
                <a:cxnLst/>
                <a:rect l="l" t="t" r="r" b="b"/>
                <a:pathLst>
                  <a:path w="6170" h="6190" extrusionOk="0">
                    <a:moveTo>
                      <a:pt x="4374" y="0"/>
                    </a:moveTo>
                    <a:cubicBezTo>
                      <a:pt x="2310" y="0"/>
                      <a:pt x="1" y="1129"/>
                      <a:pt x="432" y="3571"/>
                    </a:cubicBezTo>
                    <a:cubicBezTo>
                      <a:pt x="760" y="5427"/>
                      <a:pt x="2224" y="6189"/>
                      <a:pt x="3810" y="6189"/>
                    </a:cubicBezTo>
                    <a:cubicBezTo>
                      <a:pt x="4524" y="6189"/>
                      <a:pt x="5263" y="6034"/>
                      <a:pt x="5934" y="5755"/>
                    </a:cubicBezTo>
                    <a:cubicBezTo>
                      <a:pt x="6170" y="5657"/>
                      <a:pt x="6105" y="5302"/>
                      <a:pt x="5899" y="5302"/>
                    </a:cubicBezTo>
                    <a:cubicBezTo>
                      <a:pt x="5873" y="5302"/>
                      <a:pt x="5844" y="5308"/>
                      <a:pt x="5814" y="5321"/>
                    </a:cubicBezTo>
                    <a:cubicBezTo>
                      <a:pt x="5170" y="5589"/>
                      <a:pt x="4453" y="5750"/>
                      <a:pt x="3767" y="5750"/>
                    </a:cubicBezTo>
                    <a:cubicBezTo>
                      <a:pt x="2494" y="5750"/>
                      <a:pt x="1326" y="5193"/>
                      <a:pt x="921" y="3724"/>
                    </a:cubicBezTo>
                    <a:cubicBezTo>
                      <a:pt x="298" y="1460"/>
                      <a:pt x="2546" y="453"/>
                      <a:pt x="4410" y="453"/>
                    </a:cubicBezTo>
                    <a:cubicBezTo>
                      <a:pt x="4528" y="453"/>
                      <a:pt x="4645" y="457"/>
                      <a:pt x="4759" y="465"/>
                    </a:cubicBezTo>
                    <a:cubicBezTo>
                      <a:pt x="4765" y="465"/>
                      <a:pt x="4771" y="465"/>
                      <a:pt x="4777" y="465"/>
                    </a:cubicBezTo>
                    <a:cubicBezTo>
                      <a:pt x="5049" y="465"/>
                      <a:pt x="5041" y="34"/>
                      <a:pt x="4759" y="14"/>
                    </a:cubicBezTo>
                    <a:cubicBezTo>
                      <a:pt x="4632" y="5"/>
                      <a:pt x="4503" y="0"/>
                      <a:pt x="4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7"/>
              <p:cNvSpPr/>
              <p:nvPr/>
            </p:nvSpPr>
            <p:spPr>
              <a:xfrm>
                <a:off x="1406275" y="1535200"/>
                <a:ext cx="172175" cy="101200"/>
              </a:xfrm>
              <a:custGeom>
                <a:avLst/>
                <a:gdLst/>
                <a:ahLst/>
                <a:cxnLst/>
                <a:rect l="l" t="t" r="r" b="b"/>
                <a:pathLst>
                  <a:path w="6887" h="4048" extrusionOk="0">
                    <a:moveTo>
                      <a:pt x="6366" y="0"/>
                    </a:moveTo>
                    <a:cubicBezTo>
                      <a:pt x="6234" y="0"/>
                      <a:pt x="6089" y="112"/>
                      <a:pt x="6121" y="283"/>
                    </a:cubicBezTo>
                    <a:cubicBezTo>
                      <a:pt x="6429" y="1975"/>
                      <a:pt x="5656" y="3504"/>
                      <a:pt x="3818" y="3603"/>
                    </a:cubicBezTo>
                    <a:cubicBezTo>
                      <a:pt x="3763" y="3606"/>
                      <a:pt x="3709" y="3607"/>
                      <a:pt x="3655" y="3607"/>
                    </a:cubicBezTo>
                    <a:cubicBezTo>
                      <a:pt x="1907" y="3607"/>
                      <a:pt x="749" y="2069"/>
                      <a:pt x="465" y="469"/>
                    </a:cubicBezTo>
                    <a:cubicBezTo>
                      <a:pt x="444" y="355"/>
                      <a:pt x="363" y="306"/>
                      <a:pt x="276" y="306"/>
                    </a:cubicBezTo>
                    <a:cubicBezTo>
                      <a:pt x="145" y="306"/>
                      <a:pt x="0" y="418"/>
                      <a:pt x="30" y="590"/>
                    </a:cubicBezTo>
                    <a:lnTo>
                      <a:pt x="30" y="587"/>
                    </a:lnTo>
                    <a:cubicBezTo>
                      <a:pt x="373" y="2512"/>
                      <a:pt x="1795" y="4047"/>
                      <a:pt x="3796" y="4047"/>
                    </a:cubicBezTo>
                    <a:cubicBezTo>
                      <a:pt x="3866" y="4047"/>
                      <a:pt x="3936" y="4045"/>
                      <a:pt x="4008" y="4041"/>
                    </a:cubicBezTo>
                    <a:cubicBezTo>
                      <a:pt x="6085" y="3931"/>
                      <a:pt x="6887" y="1981"/>
                      <a:pt x="6555" y="164"/>
                    </a:cubicBezTo>
                    <a:cubicBezTo>
                      <a:pt x="6535" y="50"/>
                      <a:pt x="6453" y="0"/>
                      <a:pt x="6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7"/>
              <p:cNvSpPr/>
              <p:nvPr/>
            </p:nvSpPr>
            <p:spPr>
              <a:xfrm>
                <a:off x="1405225" y="1393750"/>
                <a:ext cx="119075" cy="160300"/>
              </a:xfrm>
              <a:custGeom>
                <a:avLst/>
                <a:gdLst/>
                <a:ahLst/>
                <a:cxnLst/>
                <a:rect l="l" t="t" r="r" b="b"/>
                <a:pathLst>
                  <a:path w="4763" h="6412" extrusionOk="0">
                    <a:moveTo>
                      <a:pt x="2039" y="0"/>
                    </a:moveTo>
                    <a:cubicBezTo>
                      <a:pt x="1774" y="0"/>
                      <a:pt x="1500" y="36"/>
                      <a:pt x="1223" y="112"/>
                    </a:cubicBezTo>
                    <a:cubicBezTo>
                      <a:pt x="965" y="183"/>
                      <a:pt x="1046" y="557"/>
                      <a:pt x="1280" y="557"/>
                    </a:cubicBezTo>
                    <a:cubicBezTo>
                      <a:pt x="1300" y="557"/>
                      <a:pt x="1322" y="554"/>
                      <a:pt x="1344" y="548"/>
                    </a:cubicBezTo>
                    <a:cubicBezTo>
                      <a:pt x="1597" y="479"/>
                      <a:pt x="1840" y="446"/>
                      <a:pt x="2072" y="446"/>
                    </a:cubicBezTo>
                    <a:cubicBezTo>
                      <a:pt x="3328" y="446"/>
                      <a:pt x="4235" y="1410"/>
                      <a:pt x="4276" y="2798"/>
                    </a:cubicBezTo>
                    <a:cubicBezTo>
                      <a:pt x="4339" y="4979"/>
                      <a:pt x="2139" y="5915"/>
                      <a:pt x="291" y="5961"/>
                    </a:cubicBezTo>
                    <a:cubicBezTo>
                      <a:pt x="3" y="5968"/>
                      <a:pt x="0" y="6412"/>
                      <a:pt x="284" y="6412"/>
                    </a:cubicBezTo>
                    <a:cubicBezTo>
                      <a:pt x="286" y="6412"/>
                      <a:pt x="288" y="6412"/>
                      <a:pt x="291" y="6412"/>
                    </a:cubicBezTo>
                    <a:lnTo>
                      <a:pt x="289" y="6412"/>
                    </a:lnTo>
                    <a:cubicBezTo>
                      <a:pt x="2485" y="6358"/>
                      <a:pt x="4670" y="5236"/>
                      <a:pt x="4725" y="2798"/>
                    </a:cubicBezTo>
                    <a:cubicBezTo>
                      <a:pt x="4763" y="1137"/>
                      <a:pt x="3531" y="0"/>
                      <a:pt x="20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7"/>
              <p:cNvSpPr/>
              <p:nvPr/>
            </p:nvSpPr>
            <p:spPr>
              <a:xfrm>
                <a:off x="1240500" y="1445175"/>
                <a:ext cx="187575" cy="120350"/>
              </a:xfrm>
              <a:custGeom>
                <a:avLst/>
                <a:gdLst/>
                <a:ahLst/>
                <a:cxnLst/>
                <a:rect l="l" t="t" r="r" b="b"/>
                <a:pathLst>
                  <a:path w="7503" h="4814" extrusionOk="0">
                    <a:moveTo>
                      <a:pt x="4069" y="1"/>
                    </a:moveTo>
                    <a:cubicBezTo>
                      <a:pt x="4027" y="1"/>
                      <a:pt x="3984" y="1"/>
                      <a:pt x="3941" y="3"/>
                    </a:cubicBezTo>
                    <a:cubicBezTo>
                      <a:pt x="1489" y="74"/>
                      <a:pt x="1" y="2304"/>
                      <a:pt x="240" y="4597"/>
                    </a:cubicBezTo>
                    <a:cubicBezTo>
                      <a:pt x="254" y="4741"/>
                      <a:pt x="376" y="4813"/>
                      <a:pt x="489" y="4813"/>
                    </a:cubicBezTo>
                    <a:cubicBezTo>
                      <a:pt x="601" y="4813"/>
                      <a:pt x="705" y="4742"/>
                      <a:pt x="690" y="4597"/>
                    </a:cubicBezTo>
                    <a:cubicBezTo>
                      <a:pt x="476" y="2542"/>
                      <a:pt x="1633" y="745"/>
                      <a:pt x="3754" y="469"/>
                    </a:cubicBezTo>
                    <a:cubicBezTo>
                      <a:pt x="3907" y="449"/>
                      <a:pt x="4054" y="439"/>
                      <a:pt x="4196" y="439"/>
                    </a:cubicBezTo>
                    <a:cubicBezTo>
                      <a:pt x="6126" y="439"/>
                      <a:pt x="6999" y="2228"/>
                      <a:pt x="6661" y="4069"/>
                    </a:cubicBezTo>
                    <a:cubicBezTo>
                      <a:pt x="6630" y="4240"/>
                      <a:pt x="6775" y="4352"/>
                      <a:pt x="6907" y="4352"/>
                    </a:cubicBezTo>
                    <a:cubicBezTo>
                      <a:pt x="6994" y="4352"/>
                      <a:pt x="7075" y="4303"/>
                      <a:pt x="7096" y="4190"/>
                    </a:cubicBezTo>
                    <a:lnTo>
                      <a:pt x="7096" y="4188"/>
                    </a:lnTo>
                    <a:cubicBezTo>
                      <a:pt x="7502" y="1976"/>
                      <a:pt x="6448" y="1"/>
                      <a:pt x="4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 name="Google Shape;437;p27"/>
            <p:cNvSpPr/>
            <p:nvPr/>
          </p:nvSpPr>
          <p:spPr>
            <a:xfrm>
              <a:off x="4284589" y="4543639"/>
              <a:ext cx="73801" cy="76210"/>
            </a:xfrm>
            <a:custGeom>
              <a:avLst/>
              <a:gdLst/>
              <a:ahLst/>
              <a:cxnLst/>
              <a:rect l="l" t="t" r="r" b="b"/>
              <a:pathLst>
                <a:path w="2911" h="3006" extrusionOk="0">
                  <a:moveTo>
                    <a:pt x="1419" y="0"/>
                  </a:moveTo>
                  <a:cubicBezTo>
                    <a:pt x="1326" y="405"/>
                    <a:pt x="1220" y="786"/>
                    <a:pt x="1119" y="1161"/>
                  </a:cubicBezTo>
                  <a:lnTo>
                    <a:pt x="1119" y="1161"/>
                  </a:lnTo>
                  <a:cubicBezTo>
                    <a:pt x="744" y="1181"/>
                    <a:pt x="369" y="1207"/>
                    <a:pt x="0" y="1226"/>
                  </a:cubicBezTo>
                  <a:cubicBezTo>
                    <a:pt x="306" y="1474"/>
                    <a:pt x="608" y="1719"/>
                    <a:pt x="917" y="1956"/>
                  </a:cubicBezTo>
                  <a:lnTo>
                    <a:pt x="917" y="1956"/>
                  </a:lnTo>
                  <a:cubicBezTo>
                    <a:pt x="841" y="2295"/>
                    <a:pt x="779" y="2641"/>
                    <a:pt x="746" y="3006"/>
                  </a:cubicBezTo>
                  <a:cubicBezTo>
                    <a:pt x="976" y="2846"/>
                    <a:pt x="1251" y="2639"/>
                    <a:pt x="1536" y="2410"/>
                  </a:cubicBezTo>
                  <a:lnTo>
                    <a:pt x="1536" y="2410"/>
                  </a:lnTo>
                  <a:cubicBezTo>
                    <a:pt x="1819" y="2608"/>
                    <a:pt x="2114" y="2799"/>
                    <a:pt x="2430" y="2981"/>
                  </a:cubicBezTo>
                  <a:cubicBezTo>
                    <a:pt x="2298" y="2653"/>
                    <a:pt x="2172" y="2319"/>
                    <a:pt x="2052" y="1981"/>
                  </a:cubicBezTo>
                  <a:lnTo>
                    <a:pt x="2052" y="1981"/>
                  </a:lnTo>
                  <a:cubicBezTo>
                    <a:pt x="2367" y="1709"/>
                    <a:pt x="2668" y="1430"/>
                    <a:pt x="2911" y="1178"/>
                  </a:cubicBezTo>
                  <a:cubicBezTo>
                    <a:pt x="2614" y="1145"/>
                    <a:pt x="2313" y="1133"/>
                    <a:pt x="2010" y="1133"/>
                  </a:cubicBezTo>
                  <a:cubicBezTo>
                    <a:pt x="1928" y="1133"/>
                    <a:pt x="1846" y="1134"/>
                    <a:pt x="1764" y="1135"/>
                  </a:cubicBezTo>
                  <a:lnTo>
                    <a:pt x="1764" y="1135"/>
                  </a:lnTo>
                  <a:cubicBezTo>
                    <a:pt x="1642" y="759"/>
                    <a:pt x="1527" y="380"/>
                    <a:pt x="1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7"/>
            <p:cNvSpPr/>
            <p:nvPr/>
          </p:nvSpPr>
          <p:spPr>
            <a:xfrm>
              <a:off x="5861419" y="3034216"/>
              <a:ext cx="73801" cy="76260"/>
            </a:xfrm>
            <a:custGeom>
              <a:avLst/>
              <a:gdLst/>
              <a:ahLst/>
              <a:cxnLst/>
              <a:rect l="l" t="t" r="r" b="b"/>
              <a:pathLst>
                <a:path w="2911" h="3008" extrusionOk="0">
                  <a:moveTo>
                    <a:pt x="1420" y="0"/>
                  </a:moveTo>
                  <a:cubicBezTo>
                    <a:pt x="1328" y="406"/>
                    <a:pt x="1221" y="787"/>
                    <a:pt x="1120" y="1162"/>
                  </a:cubicBezTo>
                  <a:lnTo>
                    <a:pt x="1120" y="1162"/>
                  </a:lnTo>
                  <a:cubicBezTo>
                    <a:pt x="745" y="1182"/>
                    <a:pt x="370" y="1209"/>
                    <a:pt x="0" y="1227"/>
                  </a:cubicBezTo>
                  <a:cubicBezTo>
                    <a:pt x="306" y="1475"/>
                    <a:pt x="608" y="1720"/>
                    <a:pt x="919" y="1958"/>
                  </a:cubicBezTo>
                  <a:lnTo>
                    <a:pt x="919" y="1958"/>
                  </a:lnTo>
                  <a:cubicBezTo>
                    <a:pt x="842" y="2297"/>
                    <a:pt x="780" y="2642"/>
                    <a:pt x="747" y="3007"/>
                  </a:cubicBezTo>
                  <a:cubicBezTo>
                    <a:pt x="978" y="2847"/>
                    <a:pt x="1252" y="2640"/>
                    <a:pt x="1537" y="2412"/>
                  </a:cubicBezTo>
                  <a:lnTo>
                    <a:pt x="1537" y="2412"/>
                  </a:lnTo>
                  <a:cubicBezTo>
                    <a:pt x="1820" y="2609"/>
                    <a:pt x="2115" y="2800"/>
                    <a:pt x="2431" y="2983"/>
                  </a:cubicBezTo>
                  <a:cubicBezTo>
                    <a:pt x="2299" y="2654"/>
                    <a:pt x="2173" y="2320"/>
                    <a:pt x="2053" y="1982"/>
                  </a:cubicBezTo>
                  <a:lnTo>
                    <a:pt x="2053" y="1982"/>
                  </a:lnTo>
                  <a:cubicBezTo>
                    <a:pt x="2368" y="1710"/>
                    <a:pt x="2669" y="1431"/>
                    <a:pt x="2911" y="1179"/>
                  </a:cubicBezTo>
                  <a:cubicBezTo>
                    <a:pt x="2615" y="1147"/>
                    <a:pt x="2314" y="1134"/>
                    <a:pt x="2011" y="1134"/>
                  </a:cubicBezTo>
                  <a:cubicBezTo>
                    <a:pt x="1929" y="1134"/>
                    <a:pt x="1848" y="1135"/>
                    <a:pt x="1766" y="1137"/>
                  </a:cubicBezTo>
                  <a:lnTo>
                    <a:pt x="1766" y="1137"/>
                  </a:lnTo>
                  <a:cubicBezTo>
                    <a:pt x="1644" y="760"/>
                    <a:pt x="1528" y="380"/>
                    <a:pt x="1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7"/>
            <p:cNvSpPr/>
            <p:nvPr/>
          </p:nvSpPr>
          <p:spPr>
            <a:xfrm>
              <a:off x="3388614" y="3683610"/>
              <a:ext cx="73801" cy="76210"/>
            </a:xfrm>
            <a:custGeom>
              <a:avLst/>
              <a:gdLst/>
              <a:ahLst/>
              <a:cxnLst/>
              <a:rect l="l" t="t" r="r" b="b"/>
              <a:pathLst>
                <a:path w="2911" h="3006" extrusionOk="0">
                  <a:moveTo>
                    <a:pt x="1420" y="0"/>
                  </a:moveTo>
                  <a:cubicBezTo>
                    <a:pt x="1327" y="406"/>
                    <a:pt x="1221" y="786"/>
                    <a:pt x="1119" y="1161"/>
                  </a:cubicBezTo>
                  <a:lnTo>
                    <a:pt x="1119" y="1161"/>
                  </a:lnTo>
                  <a:cubicBezTo>
                    <a:pt x="744" y="1181"/>
                    <a:pt x="369" y="1208"/>
                    <a:pt x="0" y="1227"/>
                  </a:cubicBezTo>
                  <a:cubicBezTo>
                    <a:pt x="306" y="1475"/>
                    <a:pt x="608" y="1719"/>
                    <a:pt x="918" y="1956"/>
                  </a:cubicBezTo>
                  <a:lnTo>
                    <a:pt x="918" y="1956"/>
                  </a:lnTo>
                  <a:cubicBezTo>
                    <a:pt x="841" y="2295"/>
                    <a:pt x="779" y="2641"/>
                    <a:pt x="746" y="3006"/>
                  </a:cubicBezTo>
                  <a:cubicBezTo>
                    <a:pt x="977" y="2846"/>
                    <a:pt x="1251" y="2639"/>
                    <a:pt x="1536" y="2410"/>
                  </a:cubicBezTo>
                  <a:lnTo>
                    <a:pt x="1536" y="2410"/>
                  </a:lnTo>
                  <a:cubicBezTo>
                    <a:pt x="1819" y="2608"/>
                    <a:pt x="2114" y="2800"/>
                    <a:pt x="2429" y="2982"/>
                  </a:cubicBezTo>
                  <a:cubicBezTo>
                    <a:pt x="2298" y="2653"/>
                    <a:pt x="2172" y="2319"/>
                    <a:pt x="2051" y="1981"/>
                  </a:cubicBezTo>
                  <a:lnTo>
                    <a:pt x="2051" y="1981"/>
                  </a:lnTo>
                  <a:cubicBezTo>
                    <a:pt x="2366" y="1709"/>
                    <a:pt x="2668" y="1430"/>
                    <a:pt x="2911" y="1178"/>
                  </a:cubicBezTo>
                  <a:cubicBezTo>
                    <a:pt x="2615" y="1146"/>
                    <a:pt x="2314" y="1134"/>
                    <a:pt x="2012" y="1134"/>
                  </a:cubicBezTo>
                  <a:cubicBezTo>
                    <a:pt x="1930" y="1134"/>
                    <a:pt x="1847" y="1134"/>
                    <a:pt x="1765" y="1136"/>
                  </a:cubicBezTo>
                  <a:lnTo>
                    <a:pt x="1765" y="1136"/>
                  </a:lnTo>
                  <a:cubicBezTo>
                    <a:pt x="1643" y="759"/>
                    <a:pt x="1528" y="380"/>
                    <a:pt x="1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7"/>
            <p:cNvSpPr/>
            <p:nvPr/>
          </p:nvSpPr>
          <p:spPr>
            <a:xfrm>
              <a:off x="2829149" y="4464917"/>
              <a:ext cx="118016" cy="91472"/>
            </a:xfrm>
            <a:custGeom>
              <a:avLst/>
              <a:gdLst/>
              <a:ahLst/>
              <a:cxnLst/>
              <a:rect l="l" t="t" r="r" b="b"/>
              <a:pathLst>
                <a:path w="4655" h="3608" extrusionOk="0">
                  <a:moveTo>
                    <a:pt x="2327" y="1"/>
                  </a:moveTo>
                  <a:cubicBezTo>
                    <a:pt x="1" y="1"/>
                    <a:pt x="1" y="3607"/>
                    <a:pt x="2327" y="3607"/>
                  </a:cubicBezTo>
                  <a:cubicBezTo>
                    <a:pt x="4654" y="3607"/>
                    <a:pt x="4654" y="1"/>
                    <a:pt x="2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7"/>
            <p:cNvSpPr/>
            <p:nvPr/>
          </p:nvSpPr>
          <p:spPr>
            <a:xfrm>
              <a:off x="4830541" y="3841332"/>
              <a:ext cx="117965" cy="91472"/>
            </a:xfrm>
            <a:custGeom>
              <a:avLst/>
              <a:gdLst/>
              <a:ahLst/>
              <a:cxnLst/>
              <a:rect l="l" t="t" r="r" b="b"/>
              <a:pathLst>
                <a:path w="4653" h="3608" extrusionOk="0">
                  <a:moveTo>
                    <a:pt x="2326" y="1"/>
                  </a:moveTo>
                  <a:cubicBezTo>
                    <a:pt x="0" y="1"/>
                    <a:pt x="0" y="3607"/>
                    <a:pt x="2326" y="3607"/>
                  </a:cubicBezTo>
                  <a:cubicBezTo>
                    <a:pt x="4652" y="3607"/>
                    <a:pt x="4652" y="1"/>
                    <a:pt x="2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7"/>
            <p:cNvSpPr/>
            <p:nvPr/>
          </p:nvSpPr>
          <p:spPr>
            <a:xfrm>
              <a:off x="6350859" y="2332872"/>
              <a:ext cx="117965" cy="91497"/>
            </a:xfrm>
            <a:custGeom>
              <a:avLst/>
              <a:gdLst/>
              <a:ahLst/>
              <a:cxnLst/>
              <a:rect l="l" t="t" r="r" b="b"/>
              <a:pathLst>
                <a:path w="4653" h="3609" extrusionOk="0">
                  <a:moveTo>
                    <a:pt x="2327" y="0"/>
                  </a:moveTo>
                  <a:cubicBezTo>
                    <a:pt x="1" y="0"/>
                    <a:pt x="1" y="3608"/>
                    <a:pt x="2327" y="3608"/>
                  </a:cubicBezTo>
                  <a:cubicBezTo>
                    <a:pt x="4653" y="3608"/>
                    <a:pt x="4653" y="0"/>
                    <a:pt x="2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a:off x="4402937" y="230516"/>
              <a:ext cx="117965" cy="91497"/>
            </a:xfrm>
            <a:custGeom>
              <a:avLst/>
              <a:gdLst/>
              <a:ahLst/>
              <a:cxnLst/>
              <a:rect l="l" t="t" r="r" b="b"/>
              <a:pathLst>
                <a:path w="4653" h="3609" extrusionOk="0">
                  <a:moveTo>
                    <a:pt x="2327" y="0"/>
                  </a:moveTo>
                  <a:cubicBezTo>
                    <a:pt x="1" y="0"/>
                    <a:pt x="1" y="3608"/>
                    <a:pt x="2327" y="3608"/>
                  </a:cubicBezTo>
                  <a:cubicBezTo>
                    <a:pt x="4653" y="3608"/>
                    <a:pt x="4653"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a:off x="1742368" y="1839957"/>
              <a:ext cx="117965" cy="91446"/>
            </a:xfrm>
            <a:custGeom>
              <a:avLst/>
              <a:gdLst/>
              <a:ahLst/>
              <a:cxnLst/>
              <a:rect l="l" t="t" r="r" b="b"/>
              <a:pathLst>
                <a:path w="4653" h="3607" extrusionOk="0">
                  <a:moveTo>
                    <a:pt x="2327" y="0"/>
                  </a:moveTo>
                  <a:cubicBezTo>
                    <a:pt x="1" y="0"/>
                    <a:pt x="1" y="3607"/>
                    <a:pt x="2327" y="3607"/>
                  </a:cubicBezTo>
                  <a:cubicBezTo>
                    <a:pt x="4653" y="3607"/>
                    <a:pt x="4653" y="0"/>
                    <a:pt x="2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p:nvPr/>
          </p:nvSpPr>
          <p:spPr>
            <a:xfrm>
              <a:off x="376424" y="2463542"/>
              <a:ext cx="117965" cy="91497"/>
            </a:xfrm>
            <a:custGeom>
              <a:avLst/>
              <a:gdLst/>
              <a:ahLst/>
              <a:cxnLst/>
              <a:rect l="l" t="t" r="r" b="b"/>
              <a:pathLst>
                <a:path w="4653" h="3609" extrusionOk="0">
                  <a:moveTo>
                    <a:pt x="2327" y="0"/>
                  </a:moveTo>
                  <a:cubicBezTo>
                    <a:pt x="1" y="0"/>
                    <a:pt x="1" y="3608"/>
                    <a:pt x="2327" y="3608"/>
                  </a:cubicBezTo>
                  <a:cubicBezTo>
                    <a:pt x="4653" y="3608"/>
                    <a:pt x="4653"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7"/>
            <p:cNvSpPr/>
            <p:nvPr/>
          </p:nvSpPr>
          <p:spPr>
            <a:xfrm>
              <a:off x="6897241" y="4512429"/>
              <a:ext cx="117965" cy="91497"/>
            </a:xfrm>
            <a:custGeom>
              <a:avLst/>
              <a:gdLst/>
              <a:ahLst/>
              <a:cxnLst/>
              <a:rect l="l" t="t" r="r" b="b"/>
              <a:pathLst>
                <a:path w="4653" h="3609" extrusionOk="0">
                  <a:moveTo>
                    <a:pt x="2327" y="0"/>
                  </a:moveTo>
                  <a:cubicBezTo>
                    <a:pt x="0" y="0"/>
                    <a:pt x="0" y="3608"/>
                    <a:pt x="2327" y="3608"/>
                  </a:cubicBezTo>
                  <a:cubicBezTo>
                    <a:pt x="4653" y="3608"/>
                    <a:pt x="4653"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6009278" y="764579"/>
              <a:ext cx="88506" cy="68604"/>
            </a:xfrm>
            <a:custGeom>
              <a:avLst/>
              <a:gdLst/>
              <a:ahLst/>
              <a:cxnLst/>
              <a:rect l="l" t="t" r="r" b="b"/>
              <a:pathLst>
                <a:path w="3491" h="2706" extrusionOk="0">
                  <a:moveTo>
                    <a:pt x="1746" y="0"/>
                  </a:moveTo>
                  <a:cubicBezTo>
                    <a:pt x="1" y="0"/>
                    <a:pt x="1" y="2706"/>
                    <a:pt x="1746" y="2706"/>
                  </a:cubicBezTo>
                  <a:cubicBezTo>
                    <a:pt x="3490" y="2706"/>
                    <a:pt x="3490" y="0"/>
                    <a:pt x="17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860337" y="1162497"/>
              <a:ext cx="88506" cy="68604"/>
            </a:xfrm>
            <a:custGeom>
              <a:avLst/>
              <a:gdLst/>
              <a:ahLst/>
              <a:cxnLst/>
              <a:rect l="l" t="t" r="r" b="b"/>
              <a:pathLst>
                <a:path w="3491" h="2706" extrusionOk="0">
                  <a:moveTo>
                    <a:pt x="1745" y="0"/>
                  </a:moveTo>
                  <a:cubicBezTo>
                    <a:pt x="1" y="0"/>
                    <a:pt x="1" y="2706"/>
                    <a:pt x="1745" y="2706"/>
                  </a:cubicBezTo>
                  <a:cubicBezTo>
                    <a:pt x="3490" y="2706"/>
                    <a:pt x="3490" y="0"/>
                    <a:pt x="17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5421342" y="4541686"/>
              <a:ext cx="88506" cy="68604"/>
            </a:xfrm>
            <a:custGeom>
              <a:avLst/>
              <a:gdLst/>
              <a:ahLst/>
              <a:cxnLst/>
              <a:rect l="l" t="t" r="r" b="b"/>
              <a:pathLst>
                <a:path w="3491" h="2706" extrusionOk="0">
                  <a:moveTo>
                    <a:pt x="1746" y="0"/>
                  </a:moveTo>
                  <a:cubicBezTo>
                    <a:pt x="0" y="0"/>
                    <a:pt x="0" y="2706"/>
                    <a:pt x="1746" y="2706"/>
                  </a:cubicBezTo>
                  <a:cubicBezTo>
                    <a:pt x="3490" y="2706"/>
                    <a:pt x="3490" y="0"/>
                    <a:pt x="17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7"/>
            <p:cNvSpPr/>
            <p:nvPr/>
          </p:nvSpPr>
          <p:spPr>
            <a:xfrm>
              <a:off x="438691" y="4440730"/>
              <a:ext cx="88480" cy="68604"/>
            </a:xfrm>
            <a:custGeom>
              <a:avLst/>
              <a:gdLst/>
              <a:ahLst/>
              <a:cxnLst/>
              <a:rect l="l" t="t" r="r" b="b"/>
              <a:pathLst>
                <a:path w="3490" h="2706" extrusionOk="0">
                  <a:moveTo>
                    <a:pt x="1744" y="0"/>
                  </a:moveTo>
                  <a:cubicBezTo>
                    <a:pt x="0" y="0"/>
                    <a:pt x="0" y="2706"/>
                    <a:pt x="1744" y="2706"/>
                  </a:cubicBezTo>
                  <a:cubicBezTo>
                    <a:pt x="3490" y="2706"/>
                    <a:pt x="3490" y="0"/>
                    <a:pt x="1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7"/>
            <p:cNvSpPr/>
            <p:nvPr/>
          </p:nvSpPr>
          <p:spPr>
            <a:xfrm>
              <a:off x="1947144" y="301327"/>
              <a:ext cx="88480" cy="68629"/>
            </a:xfrm>
            <a:custGeom>
              <a:avLst/>
              <a:gdLst/>
              <a:ahLst/>
              <a:cxnLst/>
              <a:rect l="l" t="t" r="r" b="b"/>
              <a:pathLst>
                <a:path w="3490" h="2707" extrusionOk="0">
                  <a:moveTo>
                    <a:pt x="1745" y="1"/>
                  </a:moveTo>
                  <a:cubicBezTo>
                    <a:pt x="1" y="1"/>
                    <a:pt x="1" y="2707"/>
                    <a:pt x="1745" y="2707"/>
                  </a:cubicBezTo>
                  <a:cubicBezTo>
                    <a:pt x="3489" y="2707"/>
                    <a:pt x="3489" y="1"/>
                    <a:pt x="17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a:off x="2410394" y="3371716"/>
              <a:ext cx="88455" cy="68629"/>
            </a:xfrm>
            <a:custGeom>
              <a:avLst/>
              <a:gdLst/>
              <a:ahLst/>
              <a:cxnLst/>
              <a:rect l="l" t="t" r="r" b="b"/>
              <a:pathLst>
                <a:path w="3489" h="2707" extrusionOk="0">
                  <a:moveTo>
                    <a:pt x="1744" y="1"/>
                  </a:moveTo>
                  <a:cubicBezTo>
                    <a:pt x="0" y="1"/>
                    <a:pt x="0" y="2707"/>
                    <a:pt x="1744" y="2707"/>
                  </a:cubicBezTo>
                  <a:cubicBezTo>
                    <a:pt x="3489" y="2707"/>
                    <a:pt x="3489" y="1"/>
                    <a:pt x="1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6920819" y="1458976"/>
              <a:ext cx="58995" cy="45761"/>
            </a:xfrm>
            <a:custGeom>
              <a:avLst/>
              <a:gdLst/>
              <a:ahLst/>
              <a:cxnLst/>
              <a:rect l="l" t="t" r="r" b="b"/>
              <a:pathLst>
                <a:path w="2327" h="1805" extrusionOk="0">
                  <a:moveTo>
                    <a:pt x="1163" y="1"/>
                  </a:moveTo>
                  <a:cubicBezTo>
                    <a:pt x="0" y="1"/>
                    <a:pt x="0" y="1804"/>
                    <a:pt x="1163" y="1804"/>
                  </a:cubicBezTo>
                  <a:cubicBezTo>
                    <a:pt x="2326" y="1804"/>
                    <a:pt x="2326" y="1"/>
                    <a:pt x="1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7"/>
            <p:cNvSpPr/>
            <p:nvPr/>
          </p:nvSpPr>
          <p:spPr>
            <a:xfrm>
              <a:off x="6748571" y="3644465"/>
              <a:ext cx="58995" cy="45761"/>
            </a:xfrm>
            <a:custGeom>
              <a:avLst/>
              <a:gdLst/>
              <a:ahLst/>
              <a:cxnLst/>
              <a:rect l="l" t="t" r="r" b="b"/>
              <a:pathLst>
                <a:path w="2327" h="1805" extrusionOk="0">
                  <a:moveTo>
                    <a:pt x="1164" y="1"/>
                  </a:moveTo>
                  <a:cubicBezTo>
                    <a:pt x="1" y="1"/>
                    <a:pt x="1" y="1804"/>
                    <a:pt x="1164" y="1804"/>
                  </a:cubicBezTo>
                  <a:cubicBezTo>
                    <a:pt x="2327" y="1804"/>
                    <a:pt x="2327" y="1"/>
                    <a:pt x="1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7"/>
            <p:cNvSpPr/>
            <p:nvPr/>
          </p:nvSpPr>
          <p:spPr>
            <a:xfrm>
              <a:off x="3577240" y="4606540"/>
              <a:ext cx="58995" cy="45787"/>
            </a:xfrm>
            <a:custGeom>
              <a:avLst/>
              <a:gdLst/>
              <a:ahLst/>
              <a:cxnLst/>
              <a:rect l="l" t="t" r="r" b="b"/>
              <a:pathLst>
                <a:path w="2327" h="1806" extrusionOk="0">
                  <a:moveTo>
                    <a:pt x="1164" y="1"/>
                  </a:moveTo>
                  <a:cubicBezTo>
                    <a:pt x="0" y="1"/>
                    <a:pt x="0" y="1806"/>
                    <a:pt x="1164" y="1806"/>
                  </a:cubicBezTo>
                  <a:cubicBezTo>
                    <a:pt x="2326" y="1806"/>
                    <a:pt x="2326" y="1"/>
                    <a:pt x="1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1326426" y="3501955"/>
              <a:ext cx="58995" cy="45736"/>
            </a:xfrm>
            <a:custGeom>
              <a:avLst/>
              <a:gdLst/>
              <a:ahLst/>
              <a:cxnLst/>
              <a:rect l="l" t="t" r="r" b="b"/>
              <a:pathLst>
                <a:path w="2327" h="1804" extrusionOk="0">
                  <a:moveTo>
                    <a:pt x="1164" y="0"/>
                  </a:moveTo>
                  <a:cubicBezTo>
                    <a:pt x="1" y="0"/>
                    <a:pt x="1" y="1803"/>
                    <a:pt x="1164" y="1803"/>
                  </a:cubicBezTo>
                  <a:cubicBezTo>
                    <a:pt x="2327" y="1803"/>
                    <a:pt x="2327" y="0"/>
                    <a:pt x="1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1225471" y="265275"/>
              <a:ext cx="58995" cy="45736"/>
            </a:xfrm>
            <a:custGeom>
              <a:avLst/>
              <a:gdLst/>
              <a:ahLst/>
              <a:cxnLst/>
              <a:rect l="l" t="t" r="r" b="b"/>
              <a:pathLst>
                <a:path w="2327" h="1804" extrusionOk="0">
                  <a:moveTo>
                    <a:pt x="1164" y="1"/>
                  </a:moveTo>
                  <a:cubicBezTo>
                    <a:pt x="1" y="1"/>
                    <a:pt x="1" y="1804"/>
                    <a:pt x="1164" y="1804"/>
                  </a:cubicBezTo>
                  <a:cubicBezTo>
                    <a:pt x="2327" y="1804"/>
                    <a:pt x="2327" y="1"/>
                    <a:pt x="1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 name="Google Shape;458;p27"/>
            <p:cNvGrpSpPr/>
            <p:nvPr/>
          </p:nvGrpSpPr>
          <p:grpSpPr>
            <a:xfrm>
              <a:off x="1644597" y="3034662"/>
              <a:ext cx="429852" cy="420674"/>
              <a:chOff x="1728000" y="3482925"/>
              <a:chExt cx="423875" cy="414825"/>
            </a:xfrm>
          </p:grpSpPr>
          <p:sp>
            <p:nvSpPr>
              <p:cNvPr id="459" name="Google Shape;459;p27"/>
              <p:cNvSpPr/>
              <p:nvPr/>
            </p:nvSpPr>
            <p:spPr>
              <a:xfrm>
                <a:off x="1731025" y="3494850"/>
                <a:ext cx="178650" cy="402350"/>
              </a:xfrm>
              <a:custGeom>
                <a:avLst/>
                <a:gdLst/>
                <a:ahLst/>
                <a:cxnLst/>
                <a:rect l="l" t="t" r="r" b="b"/>
                <a:pathLst>
                  <a:path w="7146" h="16094" extrusionOk="0">
                    <a:moveTo>
                      <a:pt x="6638" y="1"/>
                    </a:moveTo>
                    <a:cubicBezTo>
                      <a:pt x="6527" y="1"/>
                      <a:pt x="6416" y="48"/>
                      <a:pt x="6337" y="163"/>
                    </a:cubicBezTo>
                    <a:cubicBezTo>
                      <a:pt x="3094" y="4868"/>
                      <a:pt x="1025" y="10012"/>
                      <a:pt x="48" y="15640"/>
                    </a:cubicBezTo>
                    <a:cubicBezTo>
                      <a:pt x="0" y="15914"/>
                      <a:pt x="233" y="16093"/>
                      <a:pt x="443" y="16093"/>
                    </a:cubicBezTo>
                    <a:cubicBezTo>
                      <a:pt x="583" y="16093"/>
                      <a:pt x="713" y="16014"/>
                      <a:pt x="744" y="15831"/>
                    </a:cubicBezTo>
                    <a:cubicBezTo>
                      <a:pt x="1710" y="10267"/>
                      <a:pt x="3753" y="5179"/>
                      <a:pt x="6960" y="526"/>
                    </a:cubicBezTo>
                    <a:cubicBezTo>
                      <a:pt x="7145" y="257"/>
                      <a:pt x="6895" y="1"/>
                      <a:pt x="6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1729100" y="3566550"/>
                <a:ext cx="313150" cy="331200"/>
              </a:xfrm>
              <a:custGeom>
                <a:avLst/>
                <a:gdLst/>
                <a:ahLst/>
                <a:cxnLst/>
                <a:rect l="l" t="t" r="r" b="b"/>
                <a:pathLst>
                  <a:path w="12526" h="13248" extrusionOk="0">
                    <a:moveTo>
                      <a:pt x="12003" y="1"/>
                    </a:moveTo>
                    <a:cubicBezTo>
                      <a:pt x="11921" y="1"/>
                      <a:pt x="11836" y="32"/>
                      <a:pt x="11761" y="108"/>
                    </a:cubicBezTo>
                    <a:cubicBezTo>
                      <a:pt x="7746" y="4124"/>
                      <a:pt x="3761" y="8164"/>
                      <a:pt x="218" y="12613"/>
                    </a:cubicBezTo>
                    <a:cubicBezTo>
                      <a:pt x="0" y="12886"/>
                      <a:pt x="239" y="13247"/>
                      <a:pt x="494" y="13247"/>
                    </a:cubicBezTo>
                    <a:cubicBezTo>
                      <a:pt x="575" y="13247"/>
                      <a:pt x="658" y="13211"/>
                      <a:pt x="728" y="13123"/>
                    </a:cubicBezTo>
                    <a:cubicBezTo>
                      <a:pt x="4270" y="8674"/>
                      <a:pt x="8255" y="4635"/>
                      <a:pt x="12271" y="617"/>
                    </a:cubicBezTo>
                    <a:cubicBezTo>
                      <a:pt x="12525" y="363"/>
                      <a:pt x="12280" y="1"/>
                      <a:pt x="12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1728000" y="3761900"/>
                <a:ext cx="367150" cy="135500"/>
              </a:xfrm>
              <a:custGeom>
                <a:avLst/>
                <a:gdLst/>
                <a:ahLst/>
                <a:cxnLst/>
                <a:rect l="l" t="t" r="r" b="b"/>
                <a:pathLst>
                  <a:path w="14686" h="5420" extrusionOk="0">
                    <a:moveTo>
                      <a:pt x="14272" y="1"/>
                    </a:moveTo>
                    <a:cubicBezTo>
                      <a:pt x="14257" y="1"/>
                      <a:pt x="14241" y="2"/>
                      <a:pt x="14225" y="4"/>
                    </a:cubicBezTo>
                    <a:cubicBezTo>
                      <a:pt x="9337" y="570"/>
                      <a:pt x="4539" y="2178"/>
                      <a:pt x="334" y="4742"/>
                    </a:cubicBezTo>
                    <a:cubicBezTo>
                      <a:pt x="1" y="4945"/>
                      <a:pt x="204" y="5419"/>
                      <a:pt x="515" y="5419"/>
                    </a:cubicBezTo>
                    <a:cubicBezTo>
                      <a:pt x="574" y="5419"/>
                      <a:pt x="636" y="5403"/>
                      <a:pt x="699" y="5364"/>
                    </a:cubicBezTo>
                    <a:lnTo>
                      <a:pt x="699" y="5365"/>
                    </a:lnTo>
                    <a:cubicBezTo>
                      <a:pt x="4788" y="2872"/>
                      <a:pt x="9467" y="1277"/>
                      <a:pt x="14225" y="726"/>
                    </a:cubicBezTo>
                    <a:cubicBezTo>
                      <a:pt x="14665" y="674"/>
                      <a:pt x="14686" y="1"/>
                      <a:pt x="14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7"/>
              <p:cNvSpPr/>
              <p:nvPr/>
            </p:nvSpPr>
            <p:spPr>
              <a:xfrm>
                <a:off x="1868500" y="3482925"/>
                <a:ext cx="172225" cy="179300"/>
              </a:xfrm>
              <a:custGeom>
                <a:avLst/>
                <a:gdLst/>
                <a:ahLst/>
                <a:cxnLst/>
                <a:rect l="l" t="t" r="r" b="b"/>
                <a:pathLst>
                  <a:path w="6889" h="7172" extrusionOk="0">
                    <a:moveTo>
                      <a:pt x="6550" y="0"/>
                    </a:moveTo>
                    <a:cubicBezTo>
                      <a:pt x="6499" y="0"/>
                      <a:pt x="6447" y="18"/>
                      <a:pt x="6400" y="61"/>
                    </a:cubicBezTo>
                    <a:cubicBezTo>
                      <a:pt x="4089" y="2129"/>
                      <a:pt x="1822" y="4228"/>
                      <a:pt x="112" y="6839"/>
                    </a:cubicBezTo>
                    <a:cubicBezTo>
                      <a:pt x="1" y="7010"/>
                      <a:pt x="157" y="7171"/>
                      <a:pt x="315" y="7171"/>
                    </a:cubicBezTo>
                    <a:cubicBezTo>
                      <a:pt x="384" y="7171"/>
                      <a:pt x="453" y="7141"/>
                      <a:pt x="501" y="7068"/>
                    </a:cubicBezTo>
                    <a:cubicBezTo>
                      <a:pt x="2192" y="4487"/>
                      <a:pt x="4437" y="2422"/>
                      <a:pt x="6719" y="378"/>
                    </a:cubicBezTo>
                    <a:cubicBezTo>
                      <a:pt x="6888" y="227"/>
                      <a:pt x="6730" y="0"/>
                      <a:pt x="6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7"/>
              <p:cNvSpPr/>
              <p:nvPr/>
            </p:nvSpPr>
            <p:spPr>
              <a:xfrm>
                <a:off x="1940725" y="3639150"/>
                <a:ext cx="211150" cy="104775"/>
              </a:xfrm>
              <a:custGeom>
                <a:avLst/>
                <a:gdLst/>
                <a:ahLst/>
                <a:cxnLst/>
                <a:rect l="l" t="t" r="r" b="b"/>
                <a:pathLst>
                  <a:path w="8446" h="4191" extrusionOk="0">
                    <a:moveTo>
                      <a:pt x="8114" y="1"/>
                    </a:moveTo>
                    <a:cubicBezTo>
                      <a:pt x="8096" y="1"/>
                      <a:pt x="8078" y="3"/>
                      <a:pt x="8060" y="7"/>
                    </a:cubicBezTo>
                    <a:cubicBezTo>
                      <a:pt x="5161" y="631"/>
                      <a:pt x="2545" y="1973"/>
                      <a:pt x="189" y="3757"/>
                    </a:cubicBezTo>
                    <a:cubicBezTo>
                      <a:pt x="1" y="3899"/>
                      <a:pt x="119" y="4190"/>
                      <a:pt x="297" y="4190"/>
                    </a:cubicBezTo>
                    <a:cubicBezTo>
                      <a:pt x="335" y="4190"/>
                      <a:pt x="376" y="4177"/>
                      <a:pt x="417" y="4146"/>
                    </a:cubicBezTo>
                    <a:cubicBezTo>
                      <a:pt x="2742" y="2385"/>
                      <a:pt x="5318" y="1059"/>
                      <a:pt x="8179" y="442"/>
                    </a:cubicBezTo>
                    <a:cubicBezTo>
                      <a:pt x="8445" y="384"/>
                      <a:pt x="8357" y="1"/>
                      <a:pt x="8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27"/>
            <p:cNvGrpSpPr/>
            <p:nvPr/>
          </p:nvGrpSpPr>
          <p:grpSpPr>
            <a:xfrm>
              <a:off x="5797388" y="4135189"/>
              <a:ext cx="431347" cy="417049"/>
              <a:chOff x="5823050" y="4568150"/>
              <a:chExt cx="425350" cy="411250"/>
            </a:xfrm>
          </p:grpSpPr>
          <p:sp>
            <p:nvSpPr>
              <p:cNvPr id="465" name="Google Shape;465;p27"/>
              <p:cNvSpPr/>
              <p:nvPr/>
            </p:nvSpPr>
            <p:spPr>
              <a:xfrm>
                <a:off x="5826175" y="4571100"/>
                <a:ext cx="197000" cy="408100"/>
              </a:xfrm>
              <a:custGeom>
                <a:avLst/>
                <a:gdLst/>
                <a:ahLst/>
                <a:cxnLst/>
                <a:rect l="l" t="t" r="r" b="b"/>
                <a:pathLst>
                  <a:path w="7880" h="16324" extrusionOk="0">
                    <a:moveTo>
                      <a:pt x="7320" y="0"/>
                    </a:moveTo>
                    <a:cubicBezTo>
                      <a:pt x="7241" y="0"/>
                      <a:pt x="7159" y="26"/>
                      <a:pt x="7084" y="87"/>
                    </a:cubicBezTo>
                    <a:cubicBezTo>
                      <a:pt x="2460" y="3831"/>
                      <a:pt x="85" y="10133"/>
                      <a:pt x="3" y="15975"/>
                    </a:cubicBezTo>
                    <a:cubicBezTo>
                      <a:pt x="0" y="16207"/>
                      <a:pt x="179" y="16323"/>
                      <a:pt x="359" y="16323"/>
                    </a:cubicBezTo>
                    <a:cubicBezTo>
                      <a:pt x="540" y="16323"/>
                      <a:pt x="722" y="16207"/>
                      <a:pt x="725" y="15975"/>
                    </a:cubicBezTo>
                    <a:cubicBezTo>
                      <a:pt x="803" y="10306"/>
                      <a:pt x="3112" y="4228"/>
                      <a:pt x="7594" y="597"/>
                    </a:cubicBezTo>
                    <a:cubicBezTo>
                      <a:pt x="7879" y="366"/>
                      <a:pt x="7619" y="0"/>
                      <a:pt x="7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7"/>
              <p:cNvSpPr/>
              <p:nvPr/>
            </p:nvSpPr>
            <p:spPr>
              <a:xfrm>
                <a:off x="5823050" y="4678825"/>
                <a:ext cx="331575" cy="300350"/>
              </a:xfrm>
              <a:custGeom>
                <a:avLst/>
                <a:gdLst/>
                <a:ahLst/>
                <a:cxnLst/>
                <a:rect l="l" t="t" r="r" b="b"/>
                <a:pathLst>
                  <a:path w="13263" h="12014" extrusionOk="0">
                    <a:moveTo>
                      <a:pt x="12763" y="0"/>
                    </a:moveTo>
                    <a:cubicBezTo>
                      <a:pt x="12730" y="0"/>
                      <a:pt x="12695" y="5"/>
                      <a:pt x="12659" y="15"/>
                    </a:cubicBezTo>
                    <a:cubicBezTo>
                      <a:pt x="6784" y="1617"/>
                      <a:pt x="3330" y="6642"/>
                      <a:pt x="177" y="11483"/>
                    </a:cubicBezTo>
                    <a:cubicBezTo>
                      <a:pt x="0" y="11756"/>
                      <a:pt x="249" y="12014"/>
                      <a:pt x="503" y="12014"/>
                    </a:cubicBezTo>
                    <a:cubicBezTo>
                      <a:pt x="613" y="12014"/>
                      <a:pt x="724" y="11965"/>
                      <a:pt x="800" y="11847"/>
                    </a:cubicBezTo>
                    <a:cubicBezTo>
                      <a:pt x="3846" y="7169"/>
                      <a:pt x="7164" y="2261"/>
                      <a:pt x="12850" y="709"/>
                    </a:cubicBezTo>
                    <a:cubicBezTo>
                      <a:pt x="13262" y="597"/>
                      <a:pt x="13134" y="0"/>
                      <a:pt x="12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5828475" y="4823300"/>
                <a:ext cx="392725" cy="156100"/>
              </a:xfrm>
              <a:custGeom>
                <a:avLst/>
                <a:gdLst/>
                <a:ahLst/>
                <a:cxnLst/>
                <a:rect l="l" t="t" r="r" b="b"/>
                <a:pathLst>
                  <a:path w="15709" h="6244" extrusionOk="0">
                    <a:moveTo>
                      <a:pt x="15164" y="0"/>
                    </a:moveTo>
                    <a:cubicBezTo>
                      <a:pt x="15139" y="0"/>
                      <a:pt x="15114" y="3"/>
                      <a:pt x="15087" y="8"/>
                    </a:cubicBezTo>
                    <a:cubicBezTo>
                      <a:pt x="9833" y="995"/>
                      <a:pt x="4286" y="1783"/>
                      <a:pt x="262" y="5631"/>
                    </a:cubicBezTo>
                    <a:cubicBezTo>
                      <a:pt x="0" y="5880"/>
                      <a:pt x="249" y="6244"/>
                      <a:pt x="530" y="6244"/>
                    </a:cubicBezTo>
                    <a:cubicBezTo>
                      <a:pt x="611" y="6244"/>
                      <a:pt x="695" y="6213"/>
                      <a:pt x="771" y="6141"/>
                    </a:cubicBezTo>
                    <a:cubicBezTo>
                      <a:pt x="4695" y="2390"/>
                      <a:pt x="10167" y="1665"/>
                      <a:pt x="15278" y="702"/>
                    </a:cubicBezTo>
                    <a:cubicBezTo>
                      <a:pt x="15708" y="622"/>
                      <a:pt x="15561" y="0"/>
                      <a:pt x="15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5959550" y="4568150"/>
                <a:ext cx="199900" cy="140425"/>
              </a:xfrm>
              <a:custGeom>
                <a:avLst/>
                <a:gdLst/>
                <a:ahLst/>
                <a:cxnLst/>
                <a:rect l="l" t="t" r="r" b="b"/>
                <a:pathLst>
                  <a:path w="7996" h="5617" extrusionOk="0">
                    <a:moveTo>
                      <a:pt x="7645" y="0"/>
                    </a:moveTo>
                    <a:cubicBezTo>
                      <a:pt x="7612" y="0"/>
                      <a:pt x="7577" y="8"/>
                      <a:pt x="7541" y="25"/>
                    </a:cubicBezTo>
                    <a:cubicBezTo>
                      <a:pt x="4756" y="1373"/>
                      <a:pt x="2350" y="3043"/>
                      <a:pt x="160" y="5231"/>
                    </a:cubicBezTo>
                    <a:cubicBezTo>
                      <a:pt x="1" y="5391"/>
                      <a:pt x="155" y="5617"/>
                      <a:pt x="329" y="5617"/>
                    </a:cubicBezTo>
                    <a:cubicBezTo>
                      <a:pt x="380" y="5617"/>
                      <a:pt x="433" y="5597"/>
                      <a:pt x="479" y="5551"/>
                    </a:cubicBezTo>
                    <a:cubicBezTo>
                      <a:pt x="2642" y="3390"/>
                      <a:pt x="5023" y="1743"/>
                      <a:pt x="7768" y="414"/>
                    </a:cubicBezTo>
                    <a:cubicBezTo>
                      <a:pt x="7995" y="305"/>
                      <a:pt x="7855" y="0"/>
                      <a:pt x="76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6019350" y="4736325"/>
                <a:ext cx="229050" cy="86250"/>
              </a:xfrm>
              <a:custGeom>
                <a:avLst/>
                <a:gdLst/>
                <a:ahLst/>
                <a:cxnLst/>
                <a:rect l="l" t="t" r="r" b="b"/>
                <a:pathLst>
                  <a:path w="9162" h="3450" extrusionOk="0">
                    <a:moveTo>
                      <a:pt x="8874" y="1"/>
                    </a:moveTo>
                    <a:cubicBezTo>
                      <a:pt x="8873" y="1"/>
                      <a:pt x="8872" y="1"/>
                      <a:pt x="8870" y="1"/>
                    </a:cubicBezTo>
                    <a:cubicBezTo>
                      <a:pt x="5650" y="49"/>
                      <a:pt x="2643" y="956"/>
                      <a:pt x="174" y="3074"/>
                    </a:cubicBezTo>
                    <a:cubicBezTo>
                      <a:pt x="0" y="3222"/>
                      <a:pt x="161" y="3450"/>
                      <a:pt x="344" y="3450"/>
                    </a:cubicBezTo>
                    <a:cubicBezTo>
                      <a:pt x="394" y="3450"/>
                      <a:pt x="446" y="3433"/>
                      <a:pt x="493" y="3393"/>
                    </a:cubicBezTo>
                    <a:cubicBezTo>
                      <a:pt x="2869" y="1354"/>
                      <a:pt x="5775" y="498"/>
                      <a:pt x="8870" y="452"/>
                    </a:cubicBezTo>
                    <a:cubicBezTo>
                      <a:pt x="9159" y="448"/>
                      <a:pt x="9162" y="1"/>
                      <a:pt x="8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5" name="Google Shape;855;p45"/>
          <p:cNvSpPr txBox="1">
            <a:spLocks noGrp="1"/>
          </p:cNvSpPr>
          <p:nvPr>
            <p:ph type="title" idx="2"/>
          </p:nvPr>
        </p:nvSpPr>
        <p:spPr>
          <a:xfrm>
            <a:off x="635424" y="403200"/>
            <a:ext cx="5765375"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Key astronomy problems</a:t>
            </a:r>
            <a:endParaRPr dirty="0"/>
          </a:p>
        </p:txBody>
      </p:sp>
      <p:sp>
        <p:nvSpPr>
          <p:cNvPr id="857" name="Google Shape;857;p45"/>
          <p:cNvSpPr txBox="1">
            <a:spLocks noGrp="1"/>
          </p:cNvSpPr>
          <p:nvPr>
            <p:ph type="subTitle" idx="1"/>
          </p:nvPr>
        </p:nvSpPr>
        <p:spPr>
          <a:xfrm>
            <a:off x="804894" y="3067771"/>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Cosmic-Ray detection in Image</a:t>
            </a:r>
            <a:endParaRPr dirty="0"/>
          </a:p>
        </p:txBody>
      </p:sp>
      <p:sp>
        <p:nvSpPr>
          <p:cNvPr id="859" name="Google Shape;859;p45"/>
          <p:cNvSpPr txBox="1">
            <a:spLocks noGrp="1"/>
          </p:cNvSpPr>
          <p:nvPr>
            <p:ph type="subTitle" idx="4"/>
          </p:nvPr>
        </p:nvSpPr>
        <p:spPr>
          <a:xfrm>
            <a:off x="3406644" y="3067771"/>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Supernova detection and classification</a:t>
            </a:r>
            <a:endParaRPr dirty="0"/>
          </a:p>
        </p:txBody>
      </p:sp>
      <p:sp>
        <p:nvSpPr>
          <p:cNvPr id="861" name="Google Shape;861;p45"/>
          <p:cNvSpPr txBox="1">
            <a:spLocks noGrp="1"/>
          </p:cNvSpPr>
          <p:nvPr>
            <p:ph type="subTitle" idx="6"/>
          </p:nvPr>
        </p:nvSpPr>
        <p:spPr>
          <a:xfrm>
            <a:off x="6008394" y="3067771"/>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Morphological classification</a:t>
            </a:r>
            <a:endParaRPr dirty="0"/>
          </a:p>
          <a:p>
            <a:pPr marL="0" lvl="0" indent="0" algn="ctr" rtl="0">
              <a:spcBef>
                <a:spcPts val="0"/>
              </a:spcBef>
              <a:spcAft>
                <a:spcPts val="0"/>
              </a:spcAft>
              <a:buNone/>
            </a:pPr>
            <a:endParaRPr dirty="0"/>
          </a:p>
        </p:txBody>
      </p:sp>
      <p:sp>
        <p:nvSpPr>
          <p:cNvPr id="863" name="Google Shape;863;p45"/>
          <p:cNvSpPr txBox="1">
            <a:spLocks noGrp="1"/>
          </p:cNvSpPr>
          <p:nvPr>
            <p:ph type="subTitle" idx="8"/>
          </p:nvPr>
        </p:nvSpPr>
        <p:spPr>
          <a:xfrm>
            <a:off x="804900" y="1797987"/>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Cross-match objects from different catalog</a:t>
            </a:r>
            <a:endParaRPr dirty="0"/>
          </a:p>
        </p:txBody>
      </p:sp>
      <p:sp>
        <p:nvSpPr>
          <p:cNvPr id="865" name="Google Shape;865;p45"/>
          <p:cNvSpPr txBox="1">
            <a:spLocks noGrp="1"/>
          </p:cNvSpPr>
          <p:nvPr>
            <p:ph type="subTitle" idx="13"/>
          </p:nvPr>
        </p:nvSpPr>
        <p:spPr>
          <a:xfrm>
            <a:off x="3442648" y="1797987"/>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distance problem</a:t>
            </a:r>
            <a:endParaRPr dirty="0"/>
          </a:p>
          <a:p>
            <a:pPr marL="0" lvl="0" indent="0" algn="ctr" rtl="0">
              <a:spcBef>
                <a:spcPts val="0"/>
              </a:spcBef>
              <a:spcAft>
                <a:spcPts val="0"/>
              </a:spcAft>
              <a:buNone/>
            </a:pPr>
            <a:endParaRPr dirty="0"/>
          </a:p>
        </p:txBody>
      </p:sp>
      <p:sp>
        <p:nvSpPr>
          <p:cNvPr id="867" name="Google Shape;867;p45"/>
          <p:cNvSpPr txBox="1">
            <a:spLocks noGrp="1"/>
          </p:cNvSpPr>
          <p:nvPr>
            <p:ph type="subTitle" idx="15"/>
          </p:nvPr>
        </p:nvSpPr>
        <p:spPr>
          <a:xfrm>
            <a:off x="6022824" y="1797987"/>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Star-Galaxy separation</a:t>
            </a:r>
            <a:endParaRPr dirty="0"/>
          </a:p>
          <a:p>
            <a:pPr marL="0" lvl="0" indent="0" algn="ctr" rtl="0">
              <a:spcBef>
                <a:spcPts val="0"/>
              </a:spcBef>
              <a:spcAft>
                <a:spcPts val="0"/>
              </a:spcAft>
              <a:buNone/>
            </a:pPr>
            <a:endParaRPr dirty="0"/>
          </a:p>
        </p:txBody>
      </p:sp>
      <p:grpSp>
        <p:nvGrpSpPr>
          <p:cNvPr id="868" name="Google Shape;868;p45"/>
          <p:cNvGrpSpPr/>
          <p:nvPr/>
        </p:nvGrpSpPr>
        <p:grpSpPr>
          <a:xfrm>
            <a:off x="7003887" y="2493394"/>
            <a:ext cx="349740" cy="458769"/>
            <a:chOff x="6207975" y="3218700"/>
            <a:chExt cx="355825" cy="466750"/>
          </a:xfrm>
        </p:grpSpPr>
        <p:sp>
          <p:nvSpPr>
            <p:cNvPr id="869" name="Google Shape;869;p45"/>
            <p:cNvSpPr/>
            <p:nvPr/>
          </p:nvSpPr>
          <p:spPr>
            <a:xfrm>
              <a:off x="6207975" y="3218700"/>
              <a:ext cx="355825" cy="466750"/>
            </a:xfrm>
            <a:custGeom>
              <a:avLst/>
              <a:gdLst/>
              <a:ahLst/>
              <a:cxnLst/>
              <a:rect l="l" t="t" r="r" b="b"/>
              <a:pathLst>
                <a:path w="14233" h="18670" extrusionOk="0">
                  <a:moveTo>
                    <a:pt x="6616" y="595"/>
                  </a:moveTo>
                  <a:cubicBezTo>
                    <a:pt x="6804" y="595"/>
                    <a:pt x="6989" y="668"/>
                    <a:pt x="7127" y="807"/>
                  </a:cubicBezTo>
                  <a:cubicBezTo>
                    <a:pt x="7333" y="1013"/>
                    <a:pt x="7396" y="1324"/>
                    <a:pt x="7284" y="1594"/>
                  </a:cubicBezTo>
                  <a:cubicBezTo>
                    <a:pt x="7172" y="1864"/>
                    <a:pt x="6909" y="2040"/>
                    <a:pt x="6616" y="2040"/>
                  </a:cubicBezTo>
                  <a:cubicBezTo>
                    <a:pt x="6218" y="2039"/>
                    <a:pt x="5895" y="1717"/>
                    <a:pt x="5894" y="1318"/>
                  </a:cubicBezTo>
                  <a:lnTo>
                    <a:pt x="5894" y="1317"/>
                  </a:lnTo>
                  <a:cubicBezTo>
                    <a:pt x="5894" y="1025"/>
                    <a:pt x="6070" y="761"/>
                    <a:pt x="6340" y="650"/>
                  </a:cubicBezTo>
                  <a:cubicBezTo>
                    <a:pt x="6429" y="613"/>
                    <a:pt x="6523" y="595"/>
                    <a:pt x="6616" y="595"/>
                  </a:cubicBezTo>
                  <a:close/>
                  <a:moveTo>
                    <a:pt x="13130" y="12248"/>
                  </a:moveTo>
                  <a:cubicBezTo>
                    <a:pt x="13182" y="12248"/>
                    <a:pt x="13233" y="12261"/>
                    <a:pt x="13281" y="12282"/>
                  </a:cubicBezTo>
                  <a:cubicBezTo>
                    <a:pt x="13473" y="12371"/>
                    <a:pt x="13558" y="12599"/>
                    <a:pt x="13471" y="12792"/>
                  </a:cubicBezTo>
                  <a:cubicBezTo>
                    <a:pt x="12980" y="13860"/>
                    <a:pt x="11997" y="14620"/>
                    <a:pt x="10839" y="14825"/>
                  </a:cubicBezTo>
                  <a:cubicBezTo>
                    <a:pt x="10631" y="14862"/>
                    <a:pt x="10422" y="14880"/>
                    <a:pt x="10214" y="14880"/>
                  </a:cubicBezTo>
                  <a:cubicBezTo>
                    <a:pt x="9268" y="14880"/>
                    <a:pt x="8349" y="14504"/>
                    <a:pt x="7670" y="13818"/>
                  </a:cubicBezTo>
                  <a:lnTo>
                    <a:pt x="7670" y="13754"/>
                  </a:lnTo>
                  <a:cubicBezTo>
                    <a:pt x="7869" y="13714"/>
                    <a:pt x="8064" y="13662"/>
                    <a:pt x="8257" y="13600"/>
                  </a:cubicBezTo>
                  <a:cubicBezTo>
                    <a:pt x="8276" y="13594"/>
                    <a:pt x="8293" y="13588"/>
                    <a:pt x="8310" y="13582"/>
                  </a:cubicBezTo>
                  <a:cubicBezTo>
                    <a:pt x="8358" y="13568"/>
                    <a:pt x="8404" y="13551"/>
                    <a:pt x="8451" y="13533"/>
                  </a:cubicBezTo>
                  <a:cubicBezTo>
                    <a:pt x="8463" y="13529"/>
                    <a:pt x="8477" y="13525"/>
                    <a:pt x="8488" y="13520"/>
                  </a:cubicBezTo>
                  <a:cubicBezTo>
                    <a:pt x="8987" y="13908"/>
                    <a:pt x="9595" y="14111"/>
                    <a:pt x="10213" y="14111"/>
                  </a:cubicBezTo>
                  <a:cubicBezTo>
                    <a:pt x="10436" y="14111"/>
                    <a:pt x="10661" y="14085"/>
                    <a:pt x="10883" y="14030"/>
                  </a:cubicBezTo>
                  <a:cubicBezTo>
                    <a:pt x="11718" y="13827"/>
                    <a:pt x="12413" y="13252"/>
                    <a:pt x="12772" y="12470"/>
                  </a:cubicBezTo>
                  <a:cubicBezTo>
                    <a:pt x="12834" y="12335"/>
                    <a:pt x="12971" y="12248"/>
                    <a:pt x="13122" y="12248"/>
                  </a:cubicBezTo>
                  <a:cubicBezTo>
                    <a:pt x="13125" y="12248"/>
                    <a:pt x="13128" y="12248"/>
                    <a:pt x="13130" y="12248"/>
                  </a:cubicBezTo>
                  <a:close/>
                  <a:moveTo>
                    <a:pt x="5194" y="13667"/>
                  </a:moveTo>
                  <a:cubicBezTo>
                    <a:pt x="5367" y="13716"/>
                    <a:pt x="5542" y="13754"/>
                    <a:pt x="5720" y="13784"/>
                  </a:cubicBezTo>
                  <a:lnTo>
                    <a:pt x="5720" y="14026"/>
                  </a:lnTo>
                  <a:cubicBezTo>
                    <a:pt x="5720" y="14054"/>
                    <a:pt x="5720" y="14082"/>
                    <a:pt x="5722" y="14112"/>
                  </a:cubicBezTo>
                  <a:cubicBezTo>
                    <a:pt x="5722" y="14165"/>
                    <a:pt x="5723" y="14217"/>
                    <a:pt x="5726" y="14270"/>
                  </a:cubicBezTo>
                  <a:cubicBezTo>
                    <a:pt x="5063" y="15286"/>
                    <a:pt x="3933" y="15900"/>
                    <a:pt x="2720" y="15904"/>
                  </a:cubicBezTo>
                  <a:cubicBezTo>
                    <a:pt x="2089" y="15904"/>
                    <a:pt x="1467" y="15737"/>
                    <a:pt x="920" y="15420"/>
                  </a:cubicBezTo>
                  <a:cubicBezTo>
                    <a:pt x="738" y="15313"/>
                    <a:pt x="676" y="15078"/>
                    <a:pt x="782" y="14895"/>
                  </a:cubicBezTo>
                  <a:cubicBezTo>
                    <a:pt x="854" y="14773"/>
                    <a:pt x="982" y="14704"/>
                    <a:pt x="1114" y="14704"/>
                  </a:cubicBezTo>
                  <a:cubicBezTo>
                    <a:pt x="1180" y="14704"/>
                    <a:pt x="1246" y="14721"/>
                    <a:pt x="1307" y="14757"/>
                  </a:cubicBezTo>
                  <a:cubicBezTo>
                    <a:pt x="1753" y="15015"/>
                    <a:pt x="2238" y="15137"/>
                    <a:pt x="2717" y="15137"/>
                  </a:cubicBezTo>
                  <a:cubicBezTo>
                    <a:pt x="3714" y="15137"/>
                    <a:pt x="4682" y="14607"/>
                    <a:pt x="5194" y="13667"/>
                  </a:cubicBezTo>
                  <a:close/>
                  <a:moveTo>
                    <a:pt x="7080" y="13839"/>
                  </a:moveTo>
                  <a:lnTo>
                    <a:pt x="7080" y="14026"/>
                  </a:lnTo>
                  <a:cubicBezTo>
                    <a:pt x="7080" y="15838"/>
                    <a:pt x="8554" y="17312"/>
                    <a:pt x="10366" y="17312"/>
                  </a:cubicBezTo>
                  <a:cubicBezTo>
                    <a:pt x="11310" y="17312"/>
                    <a:pt x="12210" y="16904"/>
                    <a:pt x="12834" y="16195"/>
                  </a:cubicBezTo>
                  <a:cubicBezTo>
                    <a:pt x="12910" y="16109"/>
                    <a:pt x="13016" y="16065"/>
                    <a:pt x="13123" y="16065"/>
                  </a:cubicBezTo>
                  <a:cubicBezTo>
                    <a:pt x="13213" y="16065"/>
                    <a:pt x="13303" y="16096"/>
                    <a:pt x="13376" y="16161"/>
                  </a:cubicBezTo>
                  <a:cubicBezTo>
                    <a:pt x="13534" y="16300"/>
                    <a:pt x="13551" y="16543"/>
                    <a:pt x="13410" y="16702"/>
                  </a:cubicBezTo>
                  <a:lnTo>
                    <a:pt x="13410" y="16701"/>
                  </a:lnTo>
                  <a:cubicBezTo>
                    <a:pt x="12640" y="17577"/>
                    <a:pt x="11531" y="18078"/>
                    <a:pt x="10364" y="18078"/>
                  </a:cubicBezTo>
                  <a:cubicBezTo>
                    <a:pt x="8235" y="18078"/>
                    <a:pt x="6484" y="16429"/>
                    <a:pt x="6324" y="14340"/>
                  </a:cubicBezTo>
                  <a:lnTo>
                    <a:pt x="6324" y="14322"/>
                  </a:lnTo>
                  <a:cubicBezTo>
                    <a:pt x="6318" y="14241"/>
                    <a:pt x="6315" y="14168"/>
                    <a:pt x="6313" y="14100"/>
                  </a:cubicBezTo>
                  <a:cubicBezTo>
                    <a:pt x="6313" y="14076"/>
                    <a:pt x="6312" y="14051"/>
                    <a:pt x="6312" y="14026"/>
                  </a:cubicBezTo>
                  <a:lnTo>
                    <a:pt x="6312" y="13851"/>
                  </a:lnTo>
                  <a:lnTo>
                    <a:pt x="6318" y="13851"/>
                  </a:lnTo>
                  <a:cubicBezTo>
                    <a:pt x="6377" y="13854"/>
                    <a:pt x="6438" y="13855"/>
                    <a:pt x="6497" y="13857"/>
                  </a:cubicBezTo>
                  <a:lnTo>
                    <a:pt x="6525" y="13857"/>
                  </a:lnTo>
                  <a:cubicBezTo>
                    <a:pt x="6556" y="13857"/>
                    <a:pt x="6587" y="13858"/>
                    <a:pt x="6617" y="13858"/>
                  </a:cubicBezTo>
                  <a:lnTo>
                    <a:pt x="6718" y="13858"/>
                  </a:lnTo>
                  <a:cubicBezTo>
                    <a:pt x="6834" y="13857"/>
                    <a:pt x="6949" y="13851"/>
                    <a:pt x="7062" y="13840"/>
                  </a:cubicBezTo>
                  <a:cubicBezTo>
                    <a:pt x="7068" y="13840"/>
                    <a:pt x="7074" y="13840"/>
                    <a:pt x="7080" y="13839"/>
                  </a:cubicBezTo>
                  <a:close/>
                  <a:moveTo>
                    <a:pt x="6617" y="0"/>
                  </a:moveTo>
                  <a:cubicBezTo>
                    <a:pt x="5948" y="0"/>
                    <a:pt x="5386" y="503"/>
                    <a:pt x="5311" y="1167"/>
                  </a:cubicBezTo>
                  <a:cubicBezTo>
                    <a:pt x="5235" y="1831"/>
                    <a:pt x="5670" y="2448"/>
                    <a:pt x="6322" y="2598"/>
                  </a:cubicBezTo>
                  <a:lnTo>
                    <a:pt x="6322" y="3218"/>
                  </a:lnTo>
                  <a:cubicBezTo>
                    <a:pt x="3524" y="3372"/>
                    <a:pt x="1294" y="5697"/>
                    <a:pt x="1294" y="8535"/>
                  </a:cubicBezTo>
                  <a:cubicBezTo>
                    <a:pt x="1294" y="10765"/>
                    <a:pt x="2673" y="12681"/>
                    <a:pt x="4624" y="13471"/>
                  </a:cubicBezTo>
                  <a:cubicBezTo>
                    <a:pt x="4207" y="14161"/>
                    <a:pt x="3472" y="14544"/>
                    <a:pt x="2717" y="14544"/>
                  </a:cubicBezTo>
                  <a:cubicBezTo>
                    <a:pt x="2339" y="14544"/>
                    <a:pt x="1956" y="14448"/>
                    <a:pt x="1605" y="14245"/>
                  </a:cubicBezTo>
                  <a:cubicBezTo>
                    <a:pt x="1451" y="14155"/>
                    <a:pt x="1282" y="14112"/>
                    <a:pt x="1115" y="14112"/>
                  </a:cubicBezTo>
                  <a:cubicBezTo>
                    <a:pt x="779" y="14112"/>
                    <a:pt x="453" y="14286"/>
                    <a:pt x="272" y="14597"/>
                  </a:cubicBezTo>
                  <a:cubicBezTo>
                    <a:pt x="1" y="15062"/>
                    <a:pt x="158" y="15660"/>
                    <a:pt x="624" y="15930"/>
                  </a:cubicBezTo>
                  <a:cubicBezTo>
                    <a:pt x="1261" y="16300"/>
                    <a:pt x="1983" y="16495"/>
                    <a:pt x="2720" y="16495"/>
                  </a:cubicBezTo>
                  <a:cubicBezTo>
                    <a:pt x="3917" y="16495"/>
                    <a:pt x="5059" y="15970"/>
                    <a:pt x="5843" y="15089"/>
                  </a:cubicBezTo>
                  <a:cubicBezTo>
                    <a:pt x="6325" y="17138"/>
                    <a:pt x="8170" y="18670"/>
                    <a:pt x="10366" y="18670"/>
                  </a:cubicBezTo>
                  <a:cubicBezTo>
                    <a:pt x="11702" y="18670"/>
                    <a:pt x="12972" y="18094"/>
                    <a:pt x="13855" y="17092"/>
                  </a:cubicBezTo>
                  <a:cubicBezTo>
                    <a:pt x="14025" y="16898"/>
                    <a:pt x="14111" y="16644"/>
                    <a:pt x="14095" y="16386"/>
                  </a:cubicBezTo>
                  <a:cubicBezTo>
                    <a:pt x="14070" y="15992"/>
                    <a:pt x="13809" y="15652"/>
                    <a:pt x="13436" y="15526"/>
                  </a:cubicBezTo>
                  <a:cubicBezTo>
                    <a:pt x="13333" y="15491"/>
                    <a:pt x="13226" y="15474"/>
                    <a:pt x="13121" y="15474"/>
                  </a:cubicBezTo>
                  <a:cubicBezTo>
                    <a:pt x="12845" y="15474"/>
                    <a:pt x="12577" y="15591"/>
                    <a:pt x="12390" y="15805"/>
                  </a:cubicBezTo>
                  <a:cubicBezTo>
                    <a:pt x="11878" y="16386"/>
                    <a:pt x="11140" y="16720"/>
                    <a:pt x="10366" y="16720"/>
                  </a:cubicBezTo>
                  <a:cubicBezTo>
                    <a:pt x="9098" y="16720"/>
                    <a:pt x="8033" y="15842"/>
                    <a:pt x="7747" y="14663"/>
                  </a:cubicBezTo>
                  <a:lnTo>
                    <a:pt x="7747" y="14663"/>
                  </a:lnTo>
                  <a:cubicBezTo>
                    <a:pt x="8470" y="15194"/>
                    <a:pt x="9337" y="15471"/>
                    <a:pt x="10216" y="15471"/>
                  </a:cubicBezTo>
                  <a:cubicBezTo>
                    <a:pt x="10566" y="15471"/>
                    <a:pt x="10917" y="15427"/>
                    <a:pt x="11263" y="15338"/>
                  </a:cubicBezTo>
                  <a:cubicBezTo>
                    <a:pt x="12477" y="15024"/>
                    <a:pt x="13485" y="14178"/>
                    <a:pt x="14007" y="13040"/>
                  </a:cubicBezTo>
                  <a:cubicBezTo>
                    <a:pt x="14233" y="12550"/>
                    <a:pt x="14018" y="11971"/>
                    <a:pt x="13528" y="11745"/>
                  </a:cubicBezTo>
                  <a:cubicBezTo>
                    <a:pt x="13397" y="11685"/>
                    <a:pt x="13258" y="11656"/>
                    <a:pt x="13122" y="11656"/>
                  </a:cubicBezTo>
                  <a:cubicBezTo>
                    <a:pt x="12753" y="11656"/>
                    <a:pt x="12400" y="11867"/>
                    <a:pt x="12235" y="12224"/>
                  </a:cubicBezTo>
                  <a:cubicBezTo>
                    <a:pt x="11859" y="13046"/>
                    <a:pt x="11050" y="13522"/>
                    <a:pt x="10212" y="13522"/>
                  </a:cubicBezTo>
                  <a:cubicBezTo>
                    <a:pt x="9843" y="13522"/>
                    <a:pt x="9468" y="13430"/>
                    <a:pt x="9122" y="13234"/>
                  </a:cubicBezTo>
                  <a:cubicBezTo>
                    <a:pt x="10799" y="12335"/>
                    <a:pt x="11942" y="10566"/>
                    <a:pt x="11942" y="8535"/>
                  </a:cubicBezTo>
                  <a:cubicBezTo>
                    <a:pt x="11945" y="7454"/>
                    <a:pt x="11614" y="6397"/>
                    <a:pt x="10999" y="5509"/>
                  </a:cubicBezTo>
                  <a:cubicBezTo>
                    <a:pt x="10940" y="5437"/>
                    <a:pt x="10855" y="5399"/>
                    <a:pt x="10769" y="5399"/>
                  </a:cubicBezTo>
                  <a:cubicBezTo>
                    <a:pt x="10710" y="5399"/>
                    <a:pt x="10651" y="5416"/>
                    <a:pt x="10600" y="5452"/>
                  </a:cubicBezTo>
                  <a:cubicBezTo>
                    <a:pt x="10472" y="5540"/>
                    <a:pt x="10434" y="5712"/>
                    <a:pt x="10512" y="5845"/>
                  </a:cubicBezTo>
                  <a:cubicBezTo>
                    <a:pt x="11060" y="6636"/>
                    <a:pt x="11352" y="7574"/>
                    <a:pt x="11350" y="8536"/>
                  </a:cubicBezTo>
                  <a:cubicBezTo>
                    <a:pt x="11350" y="10615"/>
                    <a:pt x="10002" y="12386"/>
                    <a:pt x="8135" y="13019"/>
                  </a:cubicBezTo>
                  <a:lnTo>
                    <a:pt x="8115" y="13026"/>
                  </a:lnTo>
                  <a:cubicBezTo>
                    <a:pt x="8085" y="13035"/>
                    <a:pt x="8054" y="13046"/>
                    <a:pt x="8024" y="13056"/>
                  </a:cubicBezTo>
                  <a:cubicBezTo>
                    <a:pt x="7797" y="13126"/>
                    <a:pt x="7566" y="13179"/>
                    <a:pt x="7330" y="13213"/>
                  </a:cubicBezTo>
                  <a:cubicBezTo>
                    <a:pt x="7323" y="13215"/>
                    <a:pt x="7316" y="13216"/>
                    <a:pt x="7307" y="13219"/>
                  </a:cubicBezTo>
                  <a:cubicBezTo>
                    <a:pt x="7304" y="13219"/>
                    <a:pt x="7299" y="13219"/>
                    <a:pt x="7295" y="13221"/>
                  </a:cubicBezTo>
                  <a:cubicBezTo>
                    <a:pt x="7262" y="13225"/>
                    <a:pt x="7228" y="13229"/>
                    <a:pt x="7194" y="13234"/>
                  </a:cubicBezTo>
                  <a:lnTo>
                    <a:pt x="7145" y="13240"/>
                  </a:lnTo>
                  <a:cubicBezTo>
                    <a:pt x="7109" y="13243"/>
                    <a:pt x="7075" y="13247"/>
                    <a:pt x="7040" y="13250"/>
                  </a:cubicBezTo>
                  <a:lnTo>
                    <a:pt x="7001" y="13253"/>
                  </a:lnTo>
                  <a:cubicBezTo>
                    <a:pt x="6903" y="13261"/>
                    <a:pt x="6805" y="13267"/>
                    <a:pt x="6705" y="13268"/>
                  </a:cubicBezTo>
                  <a:lnTo>
                    <a:pt x="6527" y="13268"/>
                  </a:lnTo>
                  <a:cubicBezTo>
                    <a:pt x="6423" y="13265"/>
                    <a:pt x="6319" y="13261"/>
                    <a:pt x="6215" y="13252"/>
                  </a:cubicBezTo>
                  <a:lnTo>
                    <a:pt x="6205" y="13250"/>
                  </a:lnTo>
                  <a:cubicBezTo>
                    <a:pt x="6154" y="13246"/>
                    <a:pt x="6106" y="13241"/>
                    <a:pt x="6058" y="13235"/>
                  </a:cubicBezTo>
                  <a:lnTo>
                    <a:pt x="6036" y="13234"/>
                  </a:lnTo>
                  <a:cubicBezTo>
                    <a:pt x="6018" y="13231"/>
                    <a:pt x="5999" y="13228"/>
                    <a:pt x="5981" y="13227"/>
                  </a:cubicBezTo>
                  <a:cubicBezTo>
                    <a:pt x="3671" y="12914"/>
                    <a:pt x="1884" y="10930"/>
                    <a:pt x="1884" y="8536"/>
                  </a:cubicBezTo>
                  <a:cubicBezTo>
                    <a:pt x="1884" y="5925"/>
                    <a:pt x="4007" y="3803"/>
                    <a:pt x="6617" y="3803"/>
                  </a:cubicBezTo>
                  <a:cubicBezTo>
                    <a:pt x="6623" y="3803"/>
                    <a:pt x="6628" y="3803"/>
                    <a:pt x="6634" y="3803"/>
                  </a:cubicBezTo>
                  <a:cubicBezTo>
                    <a:pt x="7870" y="3803"/>
                    <a:pt x="9056" y="4291"/>
                    <a:pt x="9936" y="5160"/>
                  </a:cubicBezTo>
                  <a:cubicBezTo>
                    <a:pt x="9993" y="5216"/>
                    <a:pt x="10067" y="5244"/>
                    <a:pt x="10141" y="5244"/>
                  </a:cubicBezTo>
                  <a:cubicBezTo>
                    <a:pt x="10218" y="5244"/>
                    <a:pt x="10296" y="5214"/>
                    <a:pt x="10354" y="5154"/>
                  </a:cubicBezTo>
                  <a:cubicBezTo>
                    <a:pt x="10468" y="5037"/>
                    <a:pt x="10466" y="4850"/>
                    <a:pt x="10349" y="4736"/>
                  </a:cubicBezTo>
                  <a:cubicBezTo>
                    <a:pt x="9428" y="3827"/>
                    <a:pt x="8205" y="3287"/>
                    <a:pt x="6914" y="3218"/>
                  </a:cubicBezTo>
                  <a:lnTo>
                    <a:pt x="6914" y="2598"/>
                  </a:lnTo>
                  <a:cubicBezTo>
                    <a:pt x="7566" y="2448"/>
                    <a:pt x="8001" y="1831"/>
                    <a:pt x="7925" y="1167"/>
                  </a:cubicBezTo>
                  <a:cubicBezTo>
                    <a:pt x="7849" y="503"/>
                    <a:pt x="7287" y="0"/>
                    <a:pt x="6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5"/>
            <p:cNvSpPr/>
            <p:nvPr/>
          </p:nvSpPr>
          <p:spPr>
            <a:xfrm>
              <a:off x="6309825" y="3355150"/>
              <a:ext cx="127175" cy="127125"/>
            </a:xfrm>
            <a:custGeom>
              <a:avLst/>
              <a:gdLst/>
              <a:ahLst/>
              <a:cxnLst/>
              <a:rect l="l" t="t" r="r" b="b"/>
              <a:pathLst>
                <a:path w="5087" h="5085" extrusionOk="0">
                  <a:moveTo>
                    <a:pt x="2544" y="591"/>
                  </a:moveTo>
                  <a:cubicBezTo>
                    <a:pt x="2796" y="591"/>
                    <a:pt x="3049" y="639"/>
                    <a:pt x="3290" y="739"/>
                  </a:cubicBezTo>
                  <a:cubicBezTo>
                    <a:pt x="4018" y="1041"/>
                    <a:pt x="4494" y="1753"/>
                    <a:pt x="4494" y="2542"/>
                  </a:cubicBezTo>
                  <a:cubicBezTo>
                    <a:pt x="4493" y="3620"/>
                    <a:pt x="3620" y="4493"/>
                    <a:pt x="2543" y="4495"/>
                  </a:cubicBezTo>
                  <a:cubicBezTo>
                    <a:pt x="1754" y="4495"/>
                    <a:pt x="1043" y="4019"/>
                    <a:pt x="740" y="3289"/>
                  </a:cubicBezTo>
                  <a:cubicBezTo>
                    <a:pt x="438" y="2560"/>
                    <a:pt x="605" y="1720"/>
                    <a:pt x="1163" y="1163"/>
                  </a:cubicBezTo>
                  <a:cubicBezTo>
                    <a:pt x="1537" y="789"/>
                    <a:pt x="2036" y="591"/>
                    <a:pt x="2544" y="591"/>
                  </a:cubicBezTo>
                  <a:close/>
                  <a:moveTo>
                    <a:pt x="2543" y="0"/>
                  </a:moveTo>
                  <a:cubicBezTo>
                    <a:pt x="1140" y="0"/>
                    <a:pt x="0" y="1141"/>
                    <a:pt x="0" y="2542"/>
                  </a:cubicBezTo>
                  <a:cubicBezTo>
                    <a:pt x="0" y="3944"/>
                    <a:pt x="1140" y="5085"/>
                    <a:pt x="2543" y="5085"/>
                  </a:cubicBezTo>
                  <a:cubicBezTo>
                    <a:pt x="3944" y="5085"/>
                    <a:pt x="5086" y="3944"/>
                    <a:pt x="5086" y="2542"/>
                  </a:cubicBezTo>
                  <a:cubicBezTo>
                    <a:pt x="5086" y="1141"/>
                    <a:pt x="3946" y="0"/>
                    <a:pt x="2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5"/>
            <p:cNvSpPr/>
            <p:nvPr/>
          </p:nvSpPr>
          <p:spPr>
            <a:xfrm>
              <a:off x="6344400" y="3391850"/>
              <a:ext cx="55900" cy="53750"/>
            </a:xfrm>
            <a:custGeom>
              <a:avLst/>
              <a:gdLst/>
              <a:ahLst/>
              <a:cxnLst/>
              <a:rect l="l" t="t" r="r" b="b"/>
              <a:pathLst>
                <a:path w="2236" h="2150" extrusionOk="0">
                  <a:moveTo>
                    <a:pt x="1157" y="590"/>
                  </a:moveTo>
                  <a:cubicBezTo>
                    <a:pt x="1405" y="590"/>
                    <a:pt x="1644" y="783"/>
                    <a:pt x="1644" y="1074"/>
                  </a:cubicBezTo>
                  <a:cubicBezTo>
                    <a:pt x="1644" y="1341"/>
                    <a:pt x="1427" y="1557"/>
                    <a:pt x="1160" y="1559"/>
                  </a:cubicBezTo>
                  <a:cubicBezTo>
                    <a:pt x="729" y="1559"/>
                    <a:pt x="514" y="1037"/>
                    <a:pt x="818" y="733"/>
                  </a:cubicBezTo>
                  <a:cubicBezTo>
                    <a:pt x="916" y="634"/>
                    <a:pt x="1038" y="590"/>
                    <a:pt x="1157" y="590"/>
                  </a:cubicBezTo>
                  <a:close/>
                  <a:moveTo>
                    <a:pt x="1160" y="0"/>
                  </a:moveTo>
                  <a:cubicBezTo>
                    <a:pt x="726" y="0"/>
                    <a:pt x="333" y="261"/>
                    <a:pt x="167" y="663"/>
                  </a:cubicBezTo>
                  <a:cubicBezTo>
                    <a:pt x="1" y="1065"/>
                    <a:pt x="93" y="1527"/>
                    <a:pt x="399" y="1834"/>
                  </a:cubicBezTo>
                  <a:cubicBezTo>
                    <a:pt x="606" y="2040"/>
                    <a:pt x="880" y="2150"/>
                    <a:pt x="1160" y="2150"/>
                  </a:cubicBezTo>
                  <a:cubicBezTo>
                    <a:pt x="1298" y="2150"/>
                    <a:pt x="1438" y="2123"/>
                    <a:pt x="1571" y="2067"/>
                  </a:cubicBezTo>
                  <a:cubicBezTo>
                    <a:pt x="1973" y="1901"/>
                    <a:pt x="2235" y="1510"/>
                    <a:pt x="2235" y="1075"/>
                  </a:cubicBezTo>
                  <a:cubicBezTo>
                    <a:pt x="2234" y="481"/>
                    <a:pt x="1753" y="0"/>
                    <a:pt x="1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5"/>
            <p:cNvSpPr/>
            <p:nvPr/>
          </p:nvSpPr>
          <p:spPr>
            <a:xfrm>
              <a:off x="6343875" y="3503150"/>
              <a:ext cx="57750" cy="28125"/>
            </a:xfrm>
            <a:custGeom>
              <a:avLst/>
              <a:gdLst/>
              <a:ahLst/>
              <a:cxnLst/>
              <a:rect l="l" t="t" r="r" b="b"/>
              <a:pathLst>
                <a:path w="2310" h="1125" extrusionOk="0">
                  <a:moveTo>
                    <a:pt x="344" y="0"/>
                  </a:moveTo>
                  <a:cubicBezTo>
                    <a:pt x="300" y="0"/>
                    <a:pt x="255" y="10"/>
                    <a:pt x="213" y="31"/>
                  </a:cubicBezTo>
                  <a:cubicBezTo>
                    <a:pt x="59" y="108"/>
                    <a:pt x="1" y="299"/>
                    <a:pt x="90" y="449"/>
                  </a:cubicBezTo>
                  <a:cubicBezTo>
                    <a:pt x="290" y="857"/>
                    <a:pt x="704" y="1119"/>
                    <a:pt x="1160" y="1125"/>
                  </a:cubicBezTo>
                  <a:cubicBezTo>
                    <a:pt x="1166" y="1125"/>
                    <a:pt x="1171" y="1125"/>
                    <a:pt x="1176" y="1125"/>
                  </a:cubicBezTo>
                  <a:cubicBezTo>
                    <a:pt x="1625" y="1125"/>
                    <a:pt x="2038" y="877"/>
                    <a:pt x="2249" y="478"/>
                  </a:cubicBezTo>
                  <a:cubicBezTo>
                    <a:pt x="2310" y="336"/>
                    <a:pt x="2252" y="170"/>
                    <a:pt x="2115" y="97"/>
                  </a:cubicBezTo>
                  <a:cubicBezTo>
                    <a:pt x="2071" y="75"/>
                    <a:pt x="2024" y="64"/>
                    <a:pt x="1977" y="64"/>
                  </a:cubicBezTo>
                  <a:cubicBezTo>
                    <a:pt x="1878" y="64"/>
                    <a:pt x="1782" y="113"/>
                    <a:pt x="1725" y="203"/>
                  </a:cubicBezTo>
                  <a:cubicBezTo>
                    <a:pt x="1609" y="424"/>
                    <a:pt x="1393" y="534"/>
                    <a:pt x="1177" y="534"/>
                  </a:cubicBezTo>
                  <a:cubicBezTo>
                    <a:pt x="955" y="534"/>
                    <a:pt x="733" y="418"/>
                    <a:pt x="621" y="188"/>
                  </a:cubicBezTo>
                  <a:cubicBezTo>
                    <a:pt x="573" y="70"/>
                    <a:pt x="461"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45"/>
          <p:cNvGrpSpPr/>
          <p:nvPr/>
        </p:nvGrpSpPr>
        <p:grpSpPr>
          <a:xfrm>
            <a:off x="1740816" y="1289708"/>
            <a:ext cx="458867" cy="458719"/>
            <a:chOff x="281175" y="4403900"/>
            <a:chExt cx="466850" cy="466700"/>
          </a:xfrm>
        </p:grpSpPr>
        <p:sp>
          <p:nvSpPr>
            <p:cNvPr id="874" name="Google Shape;874;p45"/>
            <p:cNvSpPr/>
            <p:nvPr/>
          </p:nvSpPr>
          <p:spPr>
            <a:xfrm>
              <a:off x="443000" y="4565600"/>
              <a:ext cx="143300" cy="143300"/>
            </a:xfrm>
            <a:custGeom>
              <a:avLst/>
              <a:gdLst/>
              <a:ahLst/>
              <a:cxnLst/>
              <a:rect l="l" t="t" r="r" b="b"/>
              <a:pathLst>
                <a:path w="5732" h="5732" extrusionOk="0">
                  <a:moveTo>
                    <a:pt x="2865" y="591"/>
                  </a:moveTo>
                  <a:cubicBezTo>
                    <a:pt x="3786" y="591"/>
                    <a:pt x="4616" y="1144"/>
                    <a:pt x="4969" y="1995"/>
                  </a:cubicBezTo>
                  <a:cubicBezTo>
                    <a:pt x="5320" y="2845"/>
                    <a:pt x="5126" y="3825"/>
                    <a:pt x="4475" y="4476"/>
                  </a:cubicBezTo>
                  <a:cubicBezTo>
                    <a:pt x="4040" y="4911"/>
                    <a:pt x="3458" y="5142"/>
                    <a:pt x="2865" y="5142"/>
                  </a:cubicBezTo>
                  <a:cubicBezTo>
                    <a:pt x="2573" y="5142"/>
                    <a:pt x="2277" y="5086"/>
                    <a:pt x="1996" y="4970"/>
                  </a:cubicBezTo>
                  <a:cubicBezTo>
                    <a:pt x="1145" y="4617"/>
                    <a:pt x="590" y="3786"/>
                    <a:pt x="590" y="2867"/>
                  </a:cubicBezTo>
                  <a:cubicBezTo>
                    <a:pt x="592" y="1611"/>
                    <a:pt x="1609" y="592"/>
                    <a:pt x="2865" y="591"/>
                  </a:cubicBezTo>
                  <a:close/>
                  <a:moveTo>
                    <a:pt x="2865" y="1"/>
                  </a:moveTo>
                  <a:cubicBezTo>
                    <a:pt x="1286" y="1"/>
                    <a:pt x="0" y="1286"/>
                    <a:pt x="0" y="2867"/>
                  </a:cubicBezTo>
                  <a:cubicBezTo>
                    <a:pt x="0" y="4446"/>
                    <a:pt x="1286" y="5732"/>
                    <a:pt x="2865" y="5732"/>
                  </a:cubicBezTo>
                  <a:cubicBezTo>
                    <a:pt x="4446" y="5732"/>
                    <a:pt x="5731" y="4446"/>
                    <a:pt x="5731" y="2867"/>
                  </a:cubicBezTo>
                  <a:cubicBezTo>
                    <a:pt x="5731" y="1286"/>
                    <a:pt x="4446" y="1"/>
                    <a:pt x="2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5"/>
            <p:cNvSpPr/>
            <p:nvPr/>
          </p:nvSpPr>
          <p:spPr>
            <a:xfrm>
              <a:off x="365675" y="4488325"/>
              <a:ext cx="297900" cy="297875"/>
            </a:xfrm>
            <a:custGeom>
              <a:avLst/>
              <a:gdLst/>
              <a:ahLst/>
              <a:cxnLst/>
              <a:rect l="l" t="t" r="r" b="b"/>
              <a:pathLst>
                <a:path w="11916" h="11915" extrusionOk="0">
                  <a:moveTo>
                    <a:pt x="1960" y="1382"/>
                  </a:moveTo>
                  <a:cubicBezTo>
                    <a:pt x="2175" y="1382"/>
                    <a:pt x="2367" y="1512"/>
                    <a:pt x="2450" y="1711"/>
                  </a:cubicBezTo>
                  <a:cubicBezTo>
                    <a:pt x="2533" y="1910"/>
                    <a:pt x="2487" y="2140"/>
                    <a:pt x="2334" y="2293"/>
                  </a:cubicBezTo>
                  <a:cubicBezTo>
                    <a:pt x="2232" y="2395"/>
                    <a:pt x="2094" y="2449"/>
                    <a:pt x="1955" y="2449"/>
                  </a:cubicBezTo>
                  <a:cubicBezTo>
                    <a:pt x="1886" y="2449"/>
                    <a:pt x="1817" y="2436"/>
                    <a:pt x="1751" y="2410"/>
                  </a:cubicBezTo>
                  <a:cubicBezTo>
                    <a:pt x="1553" y="2327"/>
                    <a:pt x="1422" y="2131"/>
                    <a:pt x="1422" y="1916"/>
                  </a:cubicBezTo>
                  <a:cubicBezTo>
                    <a:pt x="1422" y="1621"/>
                    <a:pt x="1661" y="1382"/>
                    <a:pt x="1956" y="1382"/>
                  </a:cubicBezTo>
                  <a:cubicBezTo>
                    <a:pt x="1957" y="1382"/>
                    <a:pt x="1958" y="1382"/>
                    <a:pt x="1960" y="1382"/>
                  </a:cubicBezTo>
                  <a:close/>
                  <a:moveTo>
                    <a:pt x="5952" y="590"/>
                  </a:moveTo>
                  <a:cubicBezTo>
                    <a:pt x="5954" y="590"/>
                    <a:pt x="5957" y="590"/>
                    <a:pt x="5960" y="590"/>
                  </a:cubicBezTo>
                  <a:cubicBezTo>
                    <a:pt x="8919" y="590"/>
                    <a:pt x="11327" y="2998"/>
                    <a:pt x="11327" y="5958"/>
                  </a:cubicBezTo>
                  <a:cubicBezTo>
                    <a:pt x="11327" y="8918"/>
                    <a:pt x="8919" y="11326"/>
                    <a:pt x="5960" y="11326"/>
                  </a:cubicBezTo>
                  <a:cubicBezTo>
                    <a:pt x="3000" y="11326"/>
                    <a:pt x="592" y="8918"/>
                    <a:pt x="592" y="5958"/>
                  </a:cubicBezTo>
                  <a:cubicBezTo>
                    <a:pt x="590" y="4884"/>
                    <a:pt x="912" y="3836"/>
                    <a:pt x="1516" y="2948"/>
                  </a:cubicBezTo>
                  <a:cubicBezTo>
                    <a:pt x="1658" y="3009"/>
                    <a:pt x="1808" y="3039"/>
                    <a:pt x="1957" y="3039"/>
                  </a:cubicBezTo>
                  <a:cubicBezTo>
                    <a:pt x="2247" y="3039"/>
                    <a:pt x="2532" y="2926"/>
                    <a:pt x="2746" y="2714"/>
                  </a:cubicBezTo>
                  <a:cubicBezTo>
                    <a:pt x="3073" y="2392"/>
                    <a:pt x="3169" y="1906"/>
                    <a:pt x="2994" y="1484"/>
                  </a:cubicBezTo>
                  <a:cubicBezTo>
                    <a:pt x="3870" y="902"/>
                    <a:pt x="4899" y="590"/>
                    <a:pt x="5952" y="590"/>
                  </a:cubicBezTo>
                  <a:close/>
                  <a:moveTo>
                    <a:pt x="5951" y="0"/>
                  </a:moveTo>
                  <a:cubicBezTo>
                    <a:pt x="4767" y="0"/>
                    <a:pt x="3610" y="354"/>
                    <a:pt x="2631" y="1017"/>
                  </a:cubicBezTo>
                  <a:cubicBezTo>
                    <a:pt x="2429" y="866"/>
                    <a:pt x="2192" y="792"/>
                    <a:pt x="1956" y="792"/>
                  </a:cubicBezTo>
                  <a:cubicBezTo>
                    <a:pt x="1669" y="792"/>
                    <a:pt x="1383" y="902"/>
                    <a:pt x="1166" y="1117"/>
                  </a:cubicBezTo>
                  <a:cubicBezTo>
                    <a:pt x="770" y="1510"/>
                    <a:pt x="721" y="2132"/>
                    <a:pt x="1052" y="2582"/>
                  </a:cubicBezTo>
                  <a:cubicBezTo>
                    <a:pt x="1049" y="2583"/>
                    <a:pt x="1047" y="2586"/>
                    <a:pt x="1046" y="2589"/>
                  </a:cubicBezTo>
                  <a:cubicBezTo>
                    <a:pt x="364" y="3580"/>
                    <a:pt x="0" y="4755"/>
                    <a:pt x="2" y="5958"/>
                  </a:cubicBezTo>
                  <a:cubicBezTo>
                    <a:pt x="2" y="9242"/>
                    <a:pt x="2674" y="11914"/>
                    <a:pt x="5958" y="11914"/>
                  </a:cubicBezTo>
                  <a:cubicBezTo>
                    <a:pt x="9244" y="11914"/>
                    <a:pt x="11916" y="9242"/>
                    <a:pt x="11916" y="5958"/>
                  </a:cubicBezTo>
                  <a:cubicBezTo>
                    <a:pt x="11916" y="2672"/>
                    <a:pt x="9244" y="0"/>
                    <a:pt x="5958" y="0"/>
                  </a:cubicBezTo>
                  <a:cubicBezTo>
                    <a:pt x="5956" y="0"/>
                    <a:pt x="5953" y="0"/>
                    <a:pt x="5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5"/>
            <p:cNvSpPr/>
            <p:nvPr/>
          </p:nvSpPr>
          <p:spPr>
            <a:xfrm>
              <a:off x="281175" y="4403900"/>
              <a:ext cx="466850" cy="466700"/>
            </a:xfrm>
            <a:custGeom>
              <a:avLst/>
              <a:gdLst/>
              <a:ahLst/>
              <a:cxnLst/>
              <a:rect l="l" t="t" r="r" b="b"/>
              <a:pathLst>
                <a:path w="18674" h="18668" extrusionOk="0">
                  <a:moveTo>
                    <a:pt x="3883" y="16035"/>
                  </a:moveTo>
                  <a:cubicBezTo>
                    <a:pt x="4158" y="16035"/>
                    <a:pt x="4421" y="16249"/>
                    <a:pt x="4421" y="16571"/>
                  </a:cubicBezTo>
                  <a:cubicBezTo>
                    <a:pt x="4421" y="16864"/>
                    <a:pt x="4182" y="17105"/>
                    <a:pt x="3887" y="17105"/>
                  </a:cubicBezTo>
                  <a:cubicBezTo>
                    <a:pt x="3411" y="17105"/>
                    <a:pt x="3173" y="16529"/>
                    <a:pt x="3509" y="16193"/>
                  </a:cubicBezTo>
                  <a:cubicBezTo>
                    <a:pt x="3618" y="16084"/>
                    <a:pt x="3752" y="16035"/>
                    <a:pt x="3883" y="16035"/>
                  </a:cubicBezTo>
                  <a:close/>
                  <a:moveTo>
                    <a:pt x="9342" y="1"/>
                  </a:moveTo>
                  <a:cubicBezTo>
                    <a:pt x="9341" y="1"/>
                    <a:pt x="9339" y="1"/>
                    <a:pt x="9338" y="1"/>
                  </a:cubicBezTo>
                  <a:cubicBezTo>
                    <a:pt x="6845" y="1"/>
                    <a:pt x="4501" y="972"/>
                    <a:pt x="2738" y="2734"/>
                  </a:cubicBezTo>
                  <a:cubicBezTo>
                    <a:pt x="977" y="4497"/>
                    <a:pt x="5" y="6841"/>
                    <a:pt x="5" y="9335"/>
                  </a:cubicBezTo>
                  <a:cubicBezTo>
                    <a:pt x="1" y="11879"/>
                    <a:pt x="1040" y="14314"/>
                    <a:pt x="2881" y="16073"/>
                  </a:cubicBezTo>
                  <a:cubicBezTo>
                    <a:pt x="2640" y="16556"/>
                    <a:pt x="2780" y="17142"/>
                    <a:pt x="3211" y="17468"/>
                  </a:cubicBezTo>
                  <a:cubicBezTo>
                    <a:pt x="3411" y="17619"/>
                    <a:pt x="3649" y="17694"/>
                    <a:pt x="3886" y="17694"/>
                  </a:cubicBezTo>
                  <a:cubicBezTo>
                    <a:pt x="4158" y="17694"/>
                    <a:pt x="4429" y="17595"/>
                    <a:pt x="4642" y="17401"/>
                  </a:cubicBezTo>
                  <a:cubicBezTo>
                    <a:pt x="6066" y="18230"/>
                    <a:pt x="7684" y="18668"/>
                    <a:pt x="9331" y="18668"/>
                  </a:cubicBezTo>
                  <a:cubicBezTo>
                    <a:pt x="9334" y="18668"/>
                    <a:pt x="9337" y="18668"/>
                    <a:pt x="9340" y="18668"/>
                  </a:cubicBezTo>
                  <a:cubicBezTo>
                    <a:pt x="11832" y="18668"/>
                    <a:pt x="14176" y="17698"/>
                    <a:pt x="15938" y="15935"/>
                  </a:cubicBezTo>
                  <a:cubicBezTo>
                    <a:pt x="17701" y="14172"/>
                    <a:pt x="18672" y="11827"/>
                    <a:pt x="18672" y="9335"/>
                  </a:cubicBezTo>
                  <a:cubicBezTo>
                    <a:pt x="18674" y="8405"/>
                    <a:pt x="18536" y="7480"/>
                    <a:pt x="18263" y="6592"/>
                  </a:cubicBezTo>
                  <a:cubicBezTo>
                    <a:pt x="18224" y="6465"/>
                    <a:pt x="18107" y="6383"/>
                    <a:pt x="17981" y="6383"/>
                  </a:cubicBezTo>
                  <a:cubicBezTo>
                    <a:pt x="17953" y="6383"/>
                    <a:pt x="17924" y="6387"/>
                    <a:pt x="17895" y="6396"/>
                  </a:cubicBezTo>
                  <a:cubicBezTo>
                    <a:pt x="17739" y="6444"/>
                    <a:pt x="17652" y="6608"/>
                    <a:pt x="17699" y="6764"/>
                  </a:cubicBezTo>
                  <a:cubicBezTo>
                    <a:pt x="17954" y="7597"/>
                    <a:pt x="18083" y="8463"/>
                    <a:pt x="18083" y="9335"/>
                  </a:cubicBezTo>
                  <a:cubicBezTo>
                    <a:pt x="18083" y="14155"/>
                    <a:pt x="14160" y="18079"/>
                    <a:pt x="9338" y="18079"/>
                  </a:cubicBezTo>
                  <a:cubicBezTo>
                    <a:pt x="7802" y="18079"/>
                    <a:pt x="6291" y="17674"/>
                    <a:pt x="4961" y="16905"/>
                  </a:cubicBezTo>
                  <a:cubicBezTo>
                    <a:pt x="5102" y="16452"/>
                    <a:pt x="4943" y="15959"/>
                    <a:pt x="4565" y="15674"/>
                  </a:cubicBezTo>
                  <a:cubicBezTo>
                    <a:pt x="4365" y="15523"/>
                    <a:pt x="4126" y="15446"/>
                    <a:pt x="3887" y="15446"/>
                  </a:cubicBezTo>
                  <a:cubicBezTo>
                    <a:pt x="3673" y="15446"/>
                    <a:pt x="3459" y="15508"/>
                    <a:pt x="3272" y="15631"/>
                  </a:cubicBezTo>
                  <a:cubicBezTo>
                    <a:pt x="1545" y="13967"/>
                    <a:pt x="596" y="11734"/>
                    <a:pt x="596" y="9335"/>
                  </a:cubicBezTo>
                  <a:cubicBezTo>
                    <a:pt x="596" y="4513"/>
                    <a:pt x="4518" y="590"/>
                    <a:pt x="9340" y="590"/>
                  </a:cubicBezTo>
                  <a:cubicBezTo>
                    <a:pt x="12821" y="590"/>
                    <a:pt x="15972" y="2655"/>
                    <a:pt x="17361" y="5849"/>
                  </a:cubicBezTo>
                  <a:cubicBezTo>
                    <a:pt x="17410" y="5960"/>
                    <a:pt x="17519" y="6026"/>
                    <a:pt x="17633" y="6026"/>
                  </a:cubicBezTo>
                  <a:cubicBezTo>
                    <a:pt x="17671" y="6026"/>
                    <a:pt x="17711" y="6018"/>
                    <a:pt x="17748" y="6002"/>
                  </a:cubicBezTo>
                  <a:cubicBezTo>
                    <a:pt x="17898" y="5936"/>
                    <a:pt x="17966" y="5763"/>
                    <a:pt x="17901" y="5613"/>
                  </a:cubicBezTo>
                  <a:cubicBezTo>
                    <a:pt x="16420" y="2205"/>
                    <a:pt x="13058" y="1"/>
                    <a:pt x="9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45"/>
          <p:cNvGrpSpPr/>
          <p:nvPr/>
        </p:nvGrpSpPr>
        <p:grpSpPr>
          <a:xfrm>
            <a:off x="4406847" y="1289708"/>
            <a:ext cx="330304" cy="458719"/>
            <a:chOff x="6787425" y="3915475"/>
            <a:chExt cx="336050" cy="466700"/>
          </a:xfrm>
        </p:grpSpPr>
        <p:sp>
          <p:nvSpPr>
            <p:cNvPr id="878" name="Google Shape;878;p45"/>
            <p:cNvSpPr/>
            <p:nvPr/>
          </p:nvSpPr>
          <p:spPr>
            <a:xfrm>
              <a:off x="6916450" y="4160100"/>
              <a:ext cx="75625" cy="72750"/>
            </a:xfrm>
            <a:custGeom>
              <a:avLst/>
              <a:gdLst/>
              <a:ahLst/>
              <a:cxnLst/>
              <a:rect l="l" t="t" r="r" b="b"/>
              <a:pathLst>
                <a:path w="3025" h="2910" extrusionOk="0">
                  <a:moveTo>
                    <a:pt x="1570" y="589"/>
                  </a:moveTo>
                  <a:cubicBezTo>
                    <a:pt x="1682" y="589"/>
                    <a:pt x="1794" y="610"/>
                    <a:pt x="1902" y="655"/>
                  </a:cubicBezTo>
                  <a:cubicBezTo>
                    <a:pt x="2225" y="790"/>
                    <a:pt x="2437" y="1105"/>
                    <a:pt x="2437" y="1455"/>
                  </a:cubicBezTo>
                  <a:cubicBezTo>
                    <a:pt x="2435" y="1934"/>
                    <a:pt x="2048" y="2321"/>
                    <a:pt x="1570" y="2321"/>
                  </a:cubicBezTo>
                  <a:cubicBezTo>
                    <a:pt x="1220" y="2321"/>
                    <a:pt x="904" y="2111"/>
                    <a:pt x="769" y="1786"/>
                  </a:cubicBezTo>
                  <a:cubicBezTo>
                    <a:pt x="635" y="1463"/>
                    <a:pt x="710" y="1091"/>
                    <a:pt x="957" y="843"/>
                  </a:cubicBezTo>
                  <a:cubicBezTo>
                    <a:pt x="1123" y="677"/>
                    <a:pt x="1345" y="589"/>
                    <a:pt x="1570" y="589"/>
                  </a:cubicBezTo>
                  <a:close/>
                  <a:moveTo>
                    <a:pt x="1570" y="1"/>
                  </a:moveTo>
                  <a:cubicBezTo>
                    <a:pt x="981" y="1"/>
                    <a:pt x="452" y="355"/>
                    <a:pt x="226" y="899"/>
                  </a:cubicBezTo>
                  <a:cubicBezTo>
                    <a:pt x="1" y="1442"/>
                    <a:pt x="125" y="2068"/>
                    <a:pt x="541" y="2484"/>
                  </a:cubicBezTo>
                  <a:cubicBezTo>
                    <a:pt x="819" y="2762"/>
                    <a:pt x="1191" y="2910"/>
                    <a:pt x="1570" y="2910"/>
                  </a:cubicBezTo>
                  <a:cubicBezTo>
                    <a:pt x="1758" y="2910"/>
                    <a:pt x="1947" y="2873"/>
                    <a:pt x="2127" y="2799"/>
                  </a:cubicBezTo>
                  <a:cubicBezTo>
                    <a:pt x="2670" y="2575"/>
                    <a:pt x="3024" y="2044"/>
                    <a:pt x="3024" y="1455"/>
                  </a:cubicBezTo>
                  <a:cubicBezTo>
                    <a:pt x="3024" y="652"/>
                    <a:pt x="2373" y="1"/>
                    <a:pt x="1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5"/>
            <p:cNvSpPr/>
            <p:nvPr/>
          </p:nvSpPr>
          <p:spPr>
            <a:xfrm>
              <a:off x="6787425" y="3915475"/>
              <a:ext cx="336050" cy="456100"/>
            </a:xfrm>
            <a:custGeom>
              <a:avLst/>
              <a:gdLst/>
              <a:ahLst/>
              <a:cxnLst/>
              <a:rect l="l" t="t" r="r" b="b"/>
              <a:pathLst>
                <a:path w="13442" h="18244" extrusionOk="0">
                  <a:moveTo>
                    <a:pt x="6731" y="628"/>
                  </a:moveTo>
                  <a:cubicBezTo>
                    <a:pt x="8836" y="1774"/>
                    <a:pt x="10145" y="3981"/>
                    <a:pt x="10141" y="6378"/>
                  </a:cubicBezTo>
                  <a:lnTo>
                    <a:pt x="10141" y="11003"/>
                  </a:lnTo>
                  <a:cubicBezTo>
                    <a:pt x="9846" y="10809"/>
                    <a:pt x="9603" y="10656"/>
                    <a:pt x="9459" y="10567"/>
                  </a:cubicBezTo>
                  <a:lnTo>
                    <a:pt x="9459" y="8241"/>
                  </a:lnTo>
                  <a:cubicBezTo>
                    <a:pt x="9460" y="6722"/>
                    <a:pt x="8243" y="4890"/>
                    <a:pt x="6731" y="4890"/>
                  </a:cubicBezTo>
                  <a:cubicBezTo>
                    <a:pt x="5220" y="4890"/>
                    <a:pt x="4001" y="6724"/>
                    <a:pt x="4001" y="8242"/>
                  </a:cubicBezTo>
                  <a:lnTo>
                    <a:pt x="4001" y="10509"/>
                  </a:lnTo>
                  <a:cubicBezTo>
                    <a:pt x="3864" y="10595"/>
                    <a:pt x="3620" y="10748"/>
                    <a:pt x="3320" y="10945"/>
                  </a:cubicBezTo>
                  <a:lnTo>
                    <a:pt x="3320" y="6378"/>
                  </a:lnTo>
                  <a:cubicBezTo>
                    <a:pt x="3316" y="3981"/>
                    <a:pt x="4625" y="1774"/>
                    <a:pt x="6731" y="628"/>
                  </a:cubicBezTo>
                  <a:close/>
                  <a:moveTo>
                    <a:pt x="1821" y="3517"/>
                  </a:moveTo>
                  <a:cubicBezTo>
                    <a:pt x="2324" y="3517"/>
                    <a:pt x="2732" y="3923"/>
                    <a:pt x="2732" y="4427"/>
                  </a:cubicBezTo>
                  <a:lnTo>
                    <a:pt x="2732" y="11340"/>
                  </a:lnTo>
                  <a:cubicBezTo>
                    <a:pt x="1965" y="11867"/>
                    <a:pt x="1355" y="12335"/>
                    <a:pt x="911" y="12739"/>
                  </a:cubicBezTo>
                  <a:lnTo>
                    <a:pt x="911" y="4427"/>
                  </a:lnTo>
                  <a:cubicBezTo>
                    <a:pt x="911" y="3923"/>
                    <a:pt x="1318" y="3517"/>
                    <a:pt x="1821" y="3517"/>
                  </a:cubicBezTo>
                  <a:close/>
                  <a:moveTo>
                    <a:pt x="6731" y="5477"/>
                  </a:moveTo>
                  <a:cubicBezTo>
                    <a:pt x="7863" y="5477"/>
                    <a:pt x="8872" y="7022"/>
                    <a:pt x="8872" y="8241"/>
                  </a:cubicBezTo>
                  <a:lnTo>
                    <a:pt x="8872" y="10732"/>
                  </a:lnTo>
                  <a:lnTo>
                    <a:pt x="8872" y="15136"/>
                  </a:lnTo>
                  <a:lnTo>
                    <a:pt x="7024" y="15136"/>
                  </a:lnTo>
                  <a:lnTo>
                    <a:pt x="7024" y="14496"/>
                  </a:lnTo>
                  <a:cubicBezTo>
                    <a:pt x="7024" y="14333"/>
                    <a:pt x="6892" y="14201"/>
                    <a:pt x="6731" y="14201"/>
                  </a:cubicBezTo>
                  <a:cubicBezTo>
                    <a:pt x="6567" y="14201"/>
                    <a:pt x="6435" y="14333"/>
                    <a:pt x="6435" y="14496"/>
                  </a:cubicBezTo>
                  <a:lnTo>
                    <a:pt x="6435" y="15136"/>
                  </a:lnTo>
                  <a:lnTo>
                    <a:pt x="4589" y="15136"/>
                  </a:lnTo>
                  <a:lnTo>
                    <a:pt x="4589" y="8241"/>
                  </a:lnTo>
                  <a:cubicBezTo>
                    <a:pt x="4589" y="7022"/>
                    <a:pt x="5598" y="5477"/>
                    <a:pt x="6731" y="5477"/>
                  </a:cubicBezTo>
                  <a:close/>
                  <a:moveTo>
                    <a:pt x="3981" y="11217"/>
                  </a:moveTo>
                  <a:lnTo>
                    <a:pt x="3981" y="16574"/>
                  </a:lnTo>
                  <a:cubicBezTo>
                    <a:pt x="3981" y="16602"/>
                    <a:pt x="3981" y="16629"/>
                    <a:pt x="3984" y="16657"/>
                  </a:cubicBezTo>
                  <a:lnTo>
                    <a:pt x="1615" y="16655"/>
                  </a:lnTo>
                  <a:cubicBezTo>
                    <a:pt x="1272" y="16655"/>
                    <a:pt x="1011" y="16568"/>
                    <a:pt x="839" y="16393"/>
                  </a:cubicBezTo>
                  <a:cubicBezTo>
                    <a:pt x="584" y="16133"/>
                    <a:pt x="589" y="15754"/>
                    <a:pt x="589" y="15751"/>
                  </a:cubicBezTo>
                  <a:lnTo>
                    <a:pt x="589" y="14081"/>
                  </a:lnTo>
                  <a:cubicBezTo>
                    <a:pt x="589" y="14034"/>
                    <a:pt x="641" y="13580"/>
                    <a:pt x="2456" y="12255"/>
                  </a:cubicBezTo>
                  <a:cubicBezTo>
                    <a:pt x="3025" y="11839"/>
                    <a:pt x="3600" y="11461"/>
                    <a:pt x="3981" y="11217"/>
                  </a:cubicBezTo>
                  <a:close/>
                  <a:moveTo>
                    <a:pt x="9460" y="11264"/>
                  </a:moveTo>
                  <a:cubicBezTo>
                    <a:pt x="9689" y="11409"/>
                    <a:pt x="9987" y="11605"/>
                    <a:pt x="10311" y="11826"/>
                  </a:cubicBezTo>
                  <a:lnTo>
                    <a:pt x="10363" y="11862"/>
                  </a:lnTo>
                  <a:lnTo>
                    <a:pt x="10418" y="11899"/>
                  </a:lnTo>
                  <a:lnTo>
                    <a:pt x="10467" y="11933"/>
                  </a:lnTo>
                  <a:lnTo>
                    <a:pt x="10529" y="11976"/>
                  </a:lnTo>
                  <a:lnTo>
                    <a:pt x="10566" y="12002"/>
                  </a:lnTo>
                  <a:cubicBezTo>
                    <a:pt x="10595" y="12022"/>
                    <a:pt x="10621" y="12041"/>
                    <a:pt x="10650" y="12060"/>
                  </a:cubicBezTo>
                  <a:lnTo>
                    <a:pt x="10667" y="12074"/>
                  </a:lnTo>
                  <a:cubicBezTo>
                    <a:pt x="10773" y="12148"/>
                    <a:pt x="10878" y="12222"/>
                    <a:pt x="10983" y="12299"/>
                  </a:cubicBezTo>
                  <a:cubicBezTo>
                    <a:pt x="12800" y="13626"/>
                    <a:pt x="12853" y="14081"/>
                    <a:pt x="12853" y="14129"/>
                  </a:cubicBezTo>
                  <a:lnTo>
                    <a:pt x="12853" y="15798"/>
                  </a:lnTo>
                  <a:cubicBezTo>
                    <a:pt x="12853" y="15801"/>
                    <a:pt x="12857" y="16176"/>
                    <a:pt x="12605" y="16436"/>
                  </a:cubicBezTo>
                  <a:cubicBezTo>
                    <a:pt x="12433" y="16612"/>
                    <a:pt x="12171" y="16703"/>
                    <a:pt x="11825" y="16703"/>
                  </a:cubicBezTo>
                  <a:lnTo>
                    <a:pt x="9457" y="16703"/>
                  </a:lnTo>
                  <a:lnTo>
                    <a:pt x="9457" y="16694"/>
                  </a:lnTo>
                  <a:cubicBezTo>
                    <a:pt x="9459" y="16670"/>
                    <a:pt x="9460" y="16645"/>
                    <a:pt x="9460" y="16620"/>
                  </a:cubicBezTo>
                  <a:lnTo>
                    <a:pt x="9460" y="11264"/>
                  </a:lnTo>
                  <a:close/>
                  <a:moveTo>
                    <a:pt x="6435" y="15724"/>
                  </a:moveTo>
                  <a:lnTo>
                    <a:pt x="6435" y="17004"/>
                  </a:lnTo>
                  <a:lnTo>
                    <a:pt x="4973" y="17004"/>
                  </a:lnTo>
                  <a:cubicBezTo>
                    <a:pt x="4852" y="17004"/>
                    <a:pt x="4736" y="16946"/>
                    <a:pt x="4665" y="16847"/>
                  </a:cubicBezTo>
                  <a:cubicBezTo>
                    <a:pt x="4656" y="16826"/>
                    <a:pt x="4646" y="16805"/>
                    <a:pt x="4634" y="16786"/>
                  </a:cubicBezTo>
                  <a:cubicBezTo>
                    <a:pt x="4625" y="16773"/>
                    <a:pt x="4618" y="16759"/>
                    <a:pt x="4610" y="16746"/>
                  </a:cubicBezTo>
                  <a:cubicBezTo>
                    <a:pt x="4597" y="16704"/>
                    <a:pt x="4589" y="16661"/>
                    <a:pt x="4589" y="16618"/>
                  </a:cubicBezTo>
                  <a:lnTo>
                    <a:pt x="4589" y="15724"/>
                  </a:lnTo>
                  <a:close/>
                  <a:moveTo>
                    <a:pt x="8872" y="15724"/>
                  </a:moveTo>
                  <a:lnTo>
                    <a:pt x="8872" y="16618"/>
                  </a:lnTo>
                  <a:cubicBezTo>
                    <a:pt x="8872" y="16636"/>
                    <a:pt x="8870" y="16652"/>
                    <a:pt x="8867" y="16669"/>
                  </a:cubicBezTo>
                  <a:cubicBezTo>
                    <a:pt x="8867" y="16673"/>
                    <a:pt x="8866" y="16678"/>
                    <a:pt x="8866" y="16682"/>
                  </a:cubicBezTo>
                  <a:cubicBezTo>
                    <a:pt x="8863" y="16697"/>
                    <a:pt x="8860" y="16712"/>
                    <a:pt x="8855" y="16727"/>
                  </a:cubicBezTo>
                  <a:cubicBezTo>
                    <a:pt x="8855" y="16728"/>
                    <a:pt x="8855" y="16730"/>
                    <a:pt x="8854" y="16731"/>
                  </a:cubicBezTo>
                  <a:cubicBezTo>
                    <a:pt x="8849" y="16747"/>
                    <a:pt x="8844" y="16762"/>
                    <a:pt x="8836" y="16777"/>
                  </a:cubicBezTo>
                  <a:lnTo>
                    <a:pt x="8832" y="16789"/>
                  </a:lnTo>
                  <a:cubicBezTo>
                    <a:pt x="8824" y="16804"/>
                    <a:pt x="8817" y="16817"/>
                    <a:pt x="8808" y="16829"/>
                  </a:cubicBezTo>
                  <a:cubicBezTo>
                    <a:pt x="8737" y="16939"/>
                    <a:pt x="8617" y="17004"/>
                    <a:pt x="8486" y="17004"/>
                  </a:cubicBezTo>
                  <a:lnTo>
                    <a:pt x="7024" y="17004"/>
                  </a:lnTo>
                  <a:lnTo>
                    <a:pt x="7024" y="15724"/>
                  </a:lnTo>
                  <a:close/>
                  <a:moveTo>
                    <a:pt x="6731" y="0"/>
                  </a:moveTo>
                  <a:cubicBezTo>
                    <a:pt x="6684" y="0"/>
                    <a:pt x="6638" y="11"/>
                    <a:pt x="6596" y="33"/>
                  </a:cubicBezTo>
                  <a:cubicBezTo>
                    <a:pt x="5033" y="839"/>
                    <a:pt x="3823" y="2192"/>
                    <a:pt x="3197" y="3835"/>
                  </a:cubicBezTo>
                  <a:cubicBezTo>
                    <a:pt x="2957" y="3276"/>
                    <a:pt x="2409" y="2927"/>
                    <a:pt x="1820" y="2927"/>
                  </a:cubicBezTo>
                  <a:cubicBezTo>
                    <a:pt x="1720" y="2927"/>
                    <a:pt x="1619" y="2937"/>
                    <a:pt x="1519" y="2958"/>
                  </a:cubicBezTo>
                  <a:cubicBezTo>
                    <a:pt x="822" y="3101"/>
                    <a:pt x="322" y="3715"/>
                    <a:pt x="322" y="4425"/>
                  </a:cubicBezTo>
                  <a:lnTo>
                    <a:pt x="322" y="13356"/>
                  </a:lnTo>
                  <a:cubicBezTo>
                    <a:pt x="52" y="13700"/>
                    <a:pt x="2" y="13923"/>
                    <a:pt x="2" y="14081"/>
                  </a:cubicBezTo>
                  <a:lnTo>
                    <a:pt x="2" y="15741"/>
                  </a:lnTo>
                  <a:cubicBezTo>
                    <a:pt x="0" y="15812"/>
                    <a:pt x="6" y="16377"/>
                    <a:pt x="414" y="16798"/>
                  </a:cubicBezTo>
                  <a:cubicBezTo>
                    <a:pt x="700" y="17094"/>
                    <a:pt x="1105" y="17244"/>
                    <a:pt x="1616" y="17244"/>
                  </a:cubicBezTo>
                  <a:lnTo>
                    <a:pt x="4229" y="17244"/>
                  </a:lnTo>
                  <a:cubicBezTo>
                    <a:pt x="4414" y="17465"/>
                    <a:pt x="4687" y="17592"/>
                    <a:pt x="4975" y="17592"/>
                  </a:cubicBezTo>
                  <a:lnTo>
                    <a:pt x="6437" y="17592"/>
                  </a:lnTo>
                  <a:lnTo>
                    <a:pt x="6437" y="17948"/>
                  </a:lnTo>
                  <a:cubicBezTo>
                    <a:pt x="6437" y="18111"/>
                    <a:pt x="6567" y="18243"/>
                    <a:pt x="6731" y="18243"/>
                  </a:cubicBezTo>
                  <a:cubicBezTo>
                    <a:pt x="6894" y="18243"/>
                    <a:pt x="7024" y="18111"/>
                    <a:pt x="7024" y="17948"/>
                  </a:cubicBezTo>
                  <a:lnTo>
                    <a:pt x="7024" y="17592"/>
                  </a:lnTo>
                  <a:lnTo>
                    <a:pt x="8486" y="17592"/>
                  </a:lnTo>
                  <a:cubicBezTo>
                    <a:pt x="8753" y="17592"/>
                    <a:pt x="9007" y="17483"/>
                    <a:pt x="9190" y="17290"/>
                  </a:cubicBezTo>
                  <a:lnTo>
                    <a:pt x="11825" y="17290"/>
                  </a:lnTo>
                  <a:cubicBezTo>
                    <a:pt x="12337" y="17290"/>
                    <a:pt x="12742" y="17139"/>
                    <a:pt x="13028" y="16844"/>
                  </a:cubicBezTo>
                  <a:cubicBezTo>
                    <a:pt x="13436" y="16423"/>
                    <a:pt x="13442" y="15858"/>
                    <a:pt x="13442" y="15785"/>
                  </a:cubicBezTo>
                  <a:lnTo>
                    <a:pt x="13442" y="14127"/>
                  </a:lnTo>
                  <a:cubicBezTo>
                    <a:pt x="13442" y="13972"/>
                    <a:pt x="13391" y="13757"/>
                    <a:pt x="13139" y="13426"/>
                  </a:cubicBezTo>
                  <a:lnTo>
                    <a:pt x="13139" y="9491"/>
                  </a:lnTo>
                  <a:cubicBezTo>
                    <a:pt x="13139" y="9328"/>
                    <a:pt x="13007" y="9197"/>
                    <a:pt x="12846" y="9197"/>
                  </a:cubicBezTo>
                  <a:cubicBezTo>
                    <a:pt x="12682" y="9197"/>
                    <a:pt x="12550" y="9328"/>
                    <a:pt x="12550" y="9491"/>
                  </a:cubicBezTo>
                  <a:lnTo>
                    <a:pt x="12550" y="12803"/>
                  </a:lnTo>
                  <a:cubicBezTo>
                    <a:pt x="12155" y="12440"/>
                    <a:pt x="11622" y="12025"/>
                    <a:pt x="10961" y="11559"/>
                  </a:cubicBezTo>
                  <a:lnTo>
                    <a:pt x="10949" y="11552"/>
                  </a:lnTo>
                  <a:cubicBezTo>
                    <a:pt x="10909" y="11522"/>
                    <a:pt x="10867" y="11494"/>
                    <a:pt x="10826" y="11466"/>
                  </a:cubicBezTo>
                  <a:lnTo>
                    <a:pt x="10756" y="11417"/>
                  </a:lnTo>
                  <a:cubicBezTo>
                    <a:pt x="10747" y="11411"/>
                    <a:pt x="10740" y="11405"/>
                    <a:pt x="10731" y="11399"/>
                  </a:cubicBezTo>
                  <a:lnTo>
                    <a:pt x="10731" y="4427"/>
                  </a:lnTo>
                  <a:cubicBezTo>
                    <a:pt x="10731" y="3923"/>
                    <a:pt x="11137" y="3517"/>
                    <a:pt x="11640" y="3517"/>
                  </a:cubicBezTo>
                  <a:cubicBezTo>
                    <a:pt x="12143" y="3517"/>
                    <a:pt x="12550" y="3923"/>
                    <a:pt x="12550" y="4427"/>
                  </a:cubicBezTo>
                  <a:lnTo>
                    <a:pt x="12550" y="8393"/>
                  </a:lnTo>
                  <a:cubicBezTo>
                    <a:pt x="12550" y="8555"/>
                    <a:pt x="12682" y="8687"/>
                    <a:pt x="12846" y="8687"/>
                  </a:cubicBezTo>
                  <a:cubicBezTo>
                    <a:pt x="13007" y="8687"/>
                    <a:pt x="13139" y="8555"/>
                    <a:pt x="13139" y="8393"/>
                  </a:cubicBezTo>
                  <a:lnTo>
                    <a:pt x="13139" y="4427"/>
                  </a:lnTo>
                  <a:cubicBezTo>
                    <a:pt x="13139" y="3715"/>
                    <a:pt x="12639" y="3101"/>
                    <a:pt x="11943" y="2958"/>
                  </a:cubicBezTo>
                  <a:cubicBezTo>
                    <a:pt x="11842" y="2937"/>
                    <a:pt x="11741" y="2927"/>
                    <a:pt x="11641" y="2927"/>
                  </a:cubicBezTo>
                  <a:cubicBezTo>
                    <a:pt x="11052" y="2927"/>
                    <a:pt x="10504" y="3276"/>
                    <a:pt x="10264" y="3835"/>
                  </a:cubicBezTo>
                  <a:cubicBezTo>
                    <a:pt x="9638" y="2192"/>
                    <a:pt x="8428" y="839"/>
                    <a:pt x="6865" y="33"/>
                  </a:cubicBezTo>
                  <a:cubicBezTo>
                    <a:pt x="6823" y="11"/>
                    <a:pt x="6777" y="0"/>
                    <a:pt x="6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5"/>
            <p:cNvSpPr/>
            <p:nvPr/>
          </p:nvSpPr>
          <p:spPr>
            <a:xfrm>
              <a:off x="6795450" y="4367425"/>
              <a:ext cx="75000" cy="14750"/>
            </a:xfrm>
            <a:custGeom>
              <a:avLst/>
              <a:gdLst/>
              <a:ahLst/>
              <a:cxnLst/>
              <a:rect l="l" t="t" r="r" b="b"/>
              <a:pathLst>
                <a:path w="3000" h="590" extrusionOk="0">
                  <a:moveTo>
                    <a:pt x="295" y="1"/>
                  </a:moveTo>
                  <a:cubicBezTo>
                    <a:pt x="133" y="1"/>
                    <a:pt x="1" y="133"/>
                    <a:pt x="1" y="296"/>
                  </a:cubicBezTo>
                  <a:cubicBezTo>
                    <a:pt x="1" y="458"/>
                    <a:pt x="133" y="590"/>
                    <a:pt x="295" y="590"/>
                  </a:cubicBezTo>
                  <a:lnTo>
                    <a:pt x="2704" y="590"/>
                  </a:lnTo>
                  <a:cubicBezTo>
                    <a:pt x="2867" y="590"/>
                    <a:pt x="2999" y="458"/>
                    <a:pt x="2999" y="296"/>
                  </a:cubicBezTo>
                  <a:cubicBezTo>
                    <a:pt x="2999" y="133"/>
                    <a:pt x="2867" y="1"/>
                    <a:pt x="27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5"/>
            <p:cNvSpPr/>
            <p:nvPr/>
          </p:nvSpPr>
          <p:spPr>
            <a:xfrm>
              <a:off x="7040925" y="4367425"/>
              <a:ext cx="75000" cy="14750"/>
            </a:xfrm>
            <a:custGeom>
              <a:avLst/>
              <a:gdLst/>
              <a:ahLst/>
              <a:cxnLst/>
              <a:rect l="l" t="t" r="r" b="b"/>
              <a:pathLst>
                <a:path w="3000" h="590" extrusionOk="0">
                  <a:moveTo>
                    <a:pt x="296" y="1"/>
                  </a:moveTo>
                  <a:cubicBezTo>
                    <a:pt x="133" y="1"/>
                    <a:pt x="1" y="133"/>
                    <a:pt x="1" y="296"/>
                  </a:cubicBezTo>
                  <a:cubicBezTo>
                    <a:pt x="1" y="458"/>
                    <a:pt x="133" y="590"/>
                    <a:pt x="296" y="590"/>
                  </a:cubicBezTo>
                  <a:lnTo>
                    <a:pt x="2706" y="590"/>
                  </a:lnTo>
                  <a:cubicBezTo>
                    <a:pt x="2867" y="590"/>
                    <a:pt x="2999" y="458"/>
                    <a:pt x="2999" y="296"/>
                  </a:cubicBezTo>
                  <a:cubicBezTo>
                    <a:pt x="2999" y="133"/>
                    <a:pt x="2867" y="1"/>
                    <a:pt x="2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45"/>
          <p:cNvGrpSpPr/>
          <p:nvPr/>
        </p:nvGrpSpPr>
        <p:grpSpPr>
          <a:xfrm>
            <a:off x="4340035" y="2579988"/>
            <a:ext cx="463929" cy="372175"/>
            <a:chOff x="2984800" y="3814625"/>
            <a:chExt cx="472000" cy="378650"/>
          </a:xfrm>
        </p:grpSpPr>
        <p:sp>
          <p:nvSpPr>
            <p:cNvPr id="883" name="Google Shape;883;p45"/>
            <p:cNvSpPr/>
            <p:nvPr/>
          </p:nvSpPr>
          <p:spPr>
            <a:xfrm>
              <a:off x="3006650" y="3966775"/>
              <a:ext cx="94100" cy="87075"/>
            </a:xfrm>
            <a:custGeom>
              <a:avLst/>
              <a:gdLst/>
              <a:ahLst/>
              <a:cxnLst/>
              <a:rect l="l" t="t" r="r" b="b"/>
              <a:pathLst>
                <a:path w="3764" h="3483" extrusionOk="0">
                  <a:moveTo>
                    <a:pt x="1839" y="825"/>
                  </a:moveTo>
                  <a:lnTo>
                    <a:pt x="2080" y="1316"/>
                  </a:lnTo>
                  <a:cubicBezTo>
                    <a:pt x="2123" y="1402"/>
                    <a:pt x="2206" y="1463"/>
                    <a:pt x="2301" y="1476"/>
                  </a:cubicBezTo>
                  <a:lnTo>
                    <a:pt x="2844" y="1555"/>
                  </a:lnTo>
                  <a:lnTo>
                    <a:pt x="2451" y="1938"/>
                  </a:lnTo>
                  <a:cubicBezTo>
                    <a:pt x="2383" y="2006"/>
                    <a:pt x="2350" y="2102"/>
                    <a:pt x="2367" y="2197"/>
                  </a:cubicBezTo>
                  <a:lnTo>
                    <a:pt x="2460" y="2738"/>
                  </a:lnTo>
                  <a:lnTo>
                    <a:pt x="1975" y="2483"/>
                  </a:lnTo>
                  <a:cubicBezTo>
                    <a:pt x="1932" y="2460"/>
                    <a:pt x="1885" y="2449"/>
                    <a:pt x="1838" y="2449"/>
                  </a:cubicBezTo>
                  <a:cubicBezTo>
                    <a:pt x="1791" y="2449"/>
                    <a:pt x="1745" y="2460"/>
                    <a:pt x="1702" y="2483"/>
                  </a:cubicBezTo>
                  <a:lnTo>
                    <a:pt x="1217" y="2738"/>
                  </a:lnTo>
                  <a:lnTo>
                    <a:pt x="1309" y="2197"/>
                  </a:lnTo>
                  <a:cubicBezTo>
                    <a:pt x="1326" y="2102"/>
                    <a:pt x="1295" y="2006"/>
                    <a:pt x="1225" y="1938"/>
                  </a:cubicBezTo>
                  <a:lnTo>
                    <a:pt x="832" y="1555"/>
                  </a:lnTo>
                  <a:lnTo>
                    <a:pt x="1375" y="1476"/>
                  </a:lnTo>
                  <a:cubicBezTo>
                    <a:pt x="1471" y="1463"/>
                    <a:pt x="1553" y="1402"/>
                    <a:pt x="1596" y="1316"/>
                  </a:cubicBezTo>
                  <a:lnTo>
                    <a:pt x="1839" y="825"/>
                  </a:lnTo>
                  <a:close/>
                  <a:moveTo>
                    <a:pt x="1839" y="1"/>
                  </a:moveTo>
                  <a:cubicBezTo>
                    <a:pt x="1697" y="1"/>
                    <a:pt x="1555" y="74"/>
                    <a:pt x="1481" y="222"/>
                  </a:cubicBezTo>
                  <a:lnTo>
                    <a:pt x="1137" y="919"/>
                  </a:lnTo>
                  <a:lnTo>
                    <a:pt x="368" y="1030"/>
                  </a:lnTo>
                  <a:cubicBezTo>
                    <a:pt x="218" y="1052"/>
                    <a:pt x="95" y="1158"/>
                    <a:pt x="47" y="1301"/>
                  </a:cubicBezTo>
                  <a:cubicBezTo>
                    <a:pt x="0" y="1445"/>
                    <a:pt x="39" y="1602"/>
                    <a:pt x="148" y="1708"/>
                  </a:cubicBezTo>
                  <a:lnTo>
                    <a:pt x="704" y="2250"/>
                  </a:lnTo>
                  <a:lnTo>
                    <a:pt x="574" y="3017"/>
                  </a:lnTo>
                  <a:cubicBezTo>
                    <a:pt x="529" y="3274"/>
                    <a:pt x="733" y="3482"/>
                    <a:pt x="964" y="3482"/>
                  </a:cubicBezTo>
                  <a:cubicBezTo>
                    <a:pt x="1025" y="3482"/>
                    <a:pt x="1088" y="3467"/>
                    <a:pt x="1149" y="3435"/>
                  </a:cubicBezTo>
                  <a:lnTo>
                    <a:pt x="1839" y="3073"/>
                  </a:lnTo>
                  <a:lnTo>
                    <a:pt x="2527" y="3435"/>
                  </a:lnTo>
                  <a:cubicBezTo>
                    <a:pt x="2583" y="3466"/>
                    <a:pt x="2647" y="3481"/>
                    <a:pt x="2712" y="3481"/>
                  </a:cubicBezTo>
                  <a:cubicBezTo>
                    <a:pt x="2958" y="3481"/>
                    <a:pt x="3145" y="3260"/>
                    <a:pt x="3103" y="3017"/>
                  </a:cubicBezTo>
                  <a:lnTo>
                    <a:pt x="2972" y="2250"/>
                  </a:lnTo>
                  <a:lnTo>
                    <a:pt x="3528" y="1708"/>
                  </a:lnTo>
                  <a:cubicBezTo>
                    <a:pt x="3763" y="1478"/>
                    <a:pt x="3634" y="1078"/>
                    <a:pt x="3308" y="1030"/>
                  </a:cubicBezTo>
                  <a:lnTo>
                    <a:pt x="2539" y="919"/>
                  </a:lnTo>
                  <a:lnTo>
                    <a:pt x="2195" y="222"/>
                  </a:lnTo>
                  <a:cubicBezTo>
                    <a:pt x="2122" y="74"/>
                    <a:pt x="1980" y="1"/>
                    <a:pt x="18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5"/>
            <p:cNvSpPr/>
            <p:nvPr/>
          </p:nvSpPr>
          <p:spPr>
            <a:xfrm>
              <a:off x="3330000" y="4117950"/>
              <a:ext cx="62450" cy="60075"/>
            </a:xfrm>
            <a:custGeom>
              <a:avLst/>
              <a:gdLst/>
              <a:ahLst/>
              <a:cxnLst/>
              <a:rect l="l" t="t" r="r" b="b"/>
              <a:pathLst>
                <a:path w="2498" h="2403" extrusionOk="0">
                  <a:moveTo>
                    <a:pt x="1295" y="587"/>
                  </a:moveTo>
                  <a:cubicBezTo>
                    <a:pt x="1374" y="587"/>
                    <a:pt x="1454" y="602"/>
                    <a:pt x="1531" y="634"/>
                  </a:cubicBezTo>
                  <a:cubicBezTo>
                    <a:pt x="1760" y="729"/>
                    <a:pt x="1910" y="953"/>
                    <a:pt x="1910" y="1202"/>
                  </a:cubicBezTo>
                  <a:cubicBezTo>
                    <a:pt x="1910" y="1540"/>
                    <a:pt x="1634" y="1816"/>
                    <a:pt x="1296" y="1816"/>
                  </a:cubicBezTo>
                  <a:cubicBezTo>
                    <a:pt x="1047" y="1816"/>
                    <a:pt x="823" y="1666"/>
                    <a:pt x="728" y="1436"/>
                  </a:cubicBezTo>
                  <a:cubicBezTo>
                    <a:pt x="633" y="1206"/>
                    <a:pt x="685" y="942"/>
                    <a:pt x="862" y="767"/>
                  </a:cubicBezTo>
                  <a:cubicBezTo>
                    <a:pt x="979" y="649"/>
                    <a:pt x="1135" y="587"/>
                    <a:pt x="1295" y="587"/>
                  </a:cubicBezTo>
                  <a:close/>
                  <a:moveTo>
                    <a:pt x="1296" y="1"/>
                  </a:moveTo>
                  <a:cubicBezTo>
                    <a:pt x="810" y="1"/>
                    <a:pt x="372" y="293"/>
                    <a:pt x="187" y="742"/>
                  </a:cubicBezTo>
                  <a:cubicBezTo>
                    <a:pt x="0" y="1190"/>
                    <a:pt x="104" y="1707"/>
                    <a:pt x="447" y="2050"/>
                  </a:cubicBezTo>
                  <a:cubicBezTo>
                    <a:pt x="677" y="2280"/>
                    <a:pt x="984" y="2402"/>
                    <a:pt x="1297" y="2402"/>
                  </a:cubicBezTo>
                  <a:cubicBezTo>
                    <a:pt x="1451" y="2402"/>
                    <a:pt x="1607" y="2372"/>
                    <a:pt x="1756" y="2311"/>
                  </a:cubicBezTo>
                  <a:cubicBezTo>
                    <a:pt x="2204" y="2126"/>
                    <a:pt x="2497" y="1687"/>
                    <a:pt x="2497" y="1202"/>
                  </a:cubicBezTo>
                  <a:cubicBezTo>
                    <a:pt x="2496" y="539"/>
                    <a:pt x="1959" y="1"/>
                    <a:pt x="1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5"/>
            <p:cNvSpPr/>
            <p:nvPr/>
          </p:nvSpPr>
          <p:spPr>
            <a:xfrm>
              <a:off x="3330700" y="3834450"/>
              <a:ext cx="31725" cy="31725"/>
            </a:xfrm>
            <a:custGeom>
              <a:avLst/>
              <a:gdLst/>
              <a:ahLst/>
              <a:cxnLst/>
              <a:rect l="l" t="t" r="r" b="b"/>
              <a:pathLst>
                <a:path w="1269" h="1269" extrusionOk="0">
                  <a:moveTo>
                    <a:pt x="634" y="1"/>
                  </a:moveTo>
                  <a:cubicBezTo>
                    <a:pt x="284" y="1"/>
                    <a:pt x="0" y="285"/>
                    <a:pt x="0" y="635"/>
                  </a:cubicBezTo>
                  <a:cubicBezTo>
                    <a:pt x="0" y="985"/>
                    <a:pt x="284" y="1268"/>
                    <a:pt x="634" y="1268"/>
                  </a:cubicBezTo>
                  <a:cubicBezTo>
                    <a:pt x="984" y="1268"/>
                    <a:pt x="1268" y="985"/>
                    <a:pt x="1268" y="635"/>
                  </a:cubicBezTo>
                  <a:cubicBezTo>
                    <a:pt x="1268" y="285"/>
                    <a:pt x="984" y="1"/>
                    <a:pt x="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5"/>
            <p:cNvSpPr/>
            <p:nvPr/>
          </p:nvSpPr>
          <p:spPr>
            <a:xfrm>
              <a:off x="2984800" y="3814625"/>
              <a:ext cx="472000" cy="378650"/>
            </a:xfrm>
            <a:custGeom>
              <a:avLst/>
              <a:gdLst/>
              <a:ahLst/>
              <a:cxnLst/>
              <a:rect l="l" t="t" r="r" b="b"/>
              <a:pathLst>
                <a:path w="18880" h="15146" extrusionOk="0">
                  <a:moveTo>
                    <a:pt x="1928" y="583"/>
                  </a:moveTo>
                  <a:cubicBezTo>
                    <a:pt x="2085" y="583"/>
                    <a:pt x="2244" y="614"/>
                    <a:pt x="2395" y="676"/>
                  </a:cubicBezTo>
                  <a:cubicBezTo>
                    <a:pt x="2852" y="865"/>
                    <a:pt x="3152" y="1311"/>
                    <a:pt x="3152" y="1806"/>
                  </a:cubicBezTo>
                  <a:cubicBezTo>
                    <a:pt x="3150" y="2481"/>
                    <a:pt x="2603" y="3030"/>
                    <a:pt x="1928" y="3030"/>
                  </a:cubicBezTo>
                  <a:cubicBezTo>
                    <a:pt x="1433" y="3030"/>
                    <a:pt x="987" y="2732"/>
                    <a:pt x="797" y="2275"/>
                  </a:cubicBezTo>
                  <a:cubicBezTo>
                    <a:pt x="609" y="1817"/>
                    <a:pt x="712" y="1292"/>
                    <a:pt x="1062" y="942"/>
                  </a:cubicBezTo>
                  <a:cubicBezTo>
                    <a:pt x="1296" y="708"/>
                    <a:pt x="1610" y="583"/>
                    <a:pt x="1928" y="583"/>
                  </a:cubicBezTo>
                  <a:close/>
                  <a:moveTo>
                    <a:pt x="9507" y="1720"/>
                  </a:moveTo>
                  <a:cubicBezTo>
                    <a:pt x="9665" y="1720"/>
                    <a:pt x="9824" y="1750"/>
                    <a:pt x="9975" y="1812"/>
                  </a:cubicBezTo>
                  <a:cubicBezTo>
                    <a:pt x="10432" y="2002"/>
                    <a:pt x="10730" y="2448"/>
                    <a:pt x="10730" y="2944"/>
                  </a:cubicBezTo>
                  <a:cubicBezTo>
                    <a:pt x="10730" y="3618"/>
                    <a:pt x="10181" y="4167"/>
                    <a:pt x="9507" y="4167"/>
                  </a:cubicBezTo>
                  <a:cubicBezTo>
                    <a:pt x="9012" y="4167"/>
                    <a:pt x="8565" y="3869"/>
                    <a:pt x="8377" y="3411"/>
                  </a:cubicBezTo>
                  <a:cubicBezTo>
                    <a:pt x="8187" y="2954"/>
                    <a:pt x="8292" y="2428"/>
                    <a:pt x="8642" y="2078"/>
                  </a:cubicBezTo>
                  <a:cubicBezTo>
                    <a:pt x="8875" y="1843"/>
                    <a:pt x="9188" y="1720"/>
                    <a:pt x="9507" y="1720"/>
                  </a:cubicBezTo>
                  <a:close/>
                  <a:moveTo>
                    <a:pt x="16977" y="6603"/>
                  </a:moveTo>
                  <a:cubicBezTo>
                    <a:pt x="17134" y="6603"/>
                    <a:pt x="17293" y="6634"/>
                    <a:pt x="17444" y="6696"/>
                  </a:cubicBezTo>
                  <a:cubicBezTo>
                    <a:pt x="17901" y="6886"/>
                    <a:pt x="18199" y="7333"/>
                    <a:pt x="18199" y="7826"/>
                  </a:cubicBezTo>
                  <a:cubicBezTo>
                    <a:pt x="18199" y="8501"/>
                    <a:pt x="17652" y="9048"/>
                    <a:pt x="16976" y="9050"/>
                  </a:cubicBezTo>
                  <a:cubicBezTo>
                    <a:pt x="16482" y="9050"/>
                    <a:pt x="16035" y="8752"/>
                    <a:pt x="15846" y="8295"/>
                  </a:cubicBezTo>
                  <a:cubicBezTo>
                    <a:pt x="15656" y="7838"/>
                    <a:pt x="15761" y="7312"/>
                    <a:pt x="16111" y="6962"/>
                  </a:cubicBezTo>
                  <a:cubicBezTo>
                    <a:pt x="16345" y="6728"/>
                    <a:pt x="16658" y="6603"/>
                    <a:pt x="16977" y="6603"/>
                  </a:cubicBezTo>
                  <a:close/>
                  <a:moveTo>
                    <a:pt x="10550" y="12112"/>
                  </a:moveTo>
                  <a:cubicBezTo>
                    <a:pt x="10708" y="12112"/>
                    <a:pt x="10867" y="12142"/>
                    <a:pt x="11018" y="12205"/>
                  </a:cubicBezTo>
                  <a:cubicBezTo>
                    <a:pt x="11474" y="12393"/>
                    <a:pt x="11774" y="12840"/>
                    <a:pt x="11774" y="13335"/>
                  </a:cubicBezTo>
                  <a:cubicBezTo>
                    <a:pt x="11772" y="14009"/>
                    <a:pt x="11225" y="14558"/>
                    <a:pt x="10551" y="14558"/>
                  </a:cubicBezTo>
                  <a:cubicBezTo>
                    <a:pt x="10055" y="14558"/>
                    <a:pt x="9609" y="14260"/>
                    <a:pt x="9419" y="13803"/>
                  </a:cubicBezTo>
                  <a:cubicBezTo>
                    <a:pt x="9231" y="13345"/>
                    <a:pt x="9335" y="12820"/>
                    <a:pt x="9685" y="12470"/>
                  </a:cubicBezTo>
                  <a:cubicBezTo>
                    <a:pt x="9919" y="12236"/>
                    <a:pt x="10232" y="12112"/>
                    <a:pt x="10550" y="12112"/>
                  </a:cubicBezTo>
                  <a:close/>
                  <a:moveTo>
                    <a:pt x="1926" y="0"/>
                  </a:moveTo>
                  <a:cubicBezTo>
                    <a:pt x="1038" y="0"/>
                    <a:pt x="273" y="651"/>
                    <a:pt x="140" y="1541"/>
                  </a:cubicBezTo>
                  <a:cubicBezTo>
                    <a:pt x="1" y="2473"/>
                    <a:pt x="600" y="3356"/>
                    <a:pt x="1516" y="3569"/>
                  </a:cubicBezTo>
                  <a:cubicBezTo>
                    <a:pt x="1654" y="3602"/>
                    <a:pt x="1793" y="3617"/>
                    <a:pt x="1930" y="3617"/>
                  </a:cubicBezTo>
                  <a:cubicBezTo>
                    <a:pt x="2698" y="3617"/>
                    <a:pt x="3404" y="3124"/>
                    <a:pt x="3650" y="2362"/>
                  </a:cubicBezTo>
                  <a:lnTo>
                    <a:pt x="7699" y="2969"/>
                  </a:lnTo>
                  <a:cubicBezTo>
                    <a:pt x="7713" y="3867"/>
                    <a:pt x="8381" y="4619"/>
                    <a:pt x="9271" y="4738"/>
                  </a:cubicBezTo>
                  <a:lnTo>
                    <a:pt x="9394" y="5807"/>
                  </a:lnTo>
                  <a:cubicBezTo>
                    <a:pt x="9413" y="5955"/>
                    <a:pt x="9538" y="6062"/>
                    <a:pt x="9683" y="6062"/>
                  </a:cubicBezTo>
                  <a:cubicBezTo>
                    <a:pt x="9695" y="6062"/>
                    <a:pt x="9707" y="6062"/>
                    <a:pt x="9719" y="6060"/>
                  </a:cubicBezTo>
                  <a:cubicBezTo>
                    <a:pt x="9877" y="6043"/>
                    <a:pt x="9992" y="5900"/>
                    <a:pt x="9977" y="5740"/>
                  </a:cubicBezTo>
                  <a:lnTo>
                    <a:pt x="9860" y="4718"/>
                  </a:lnTo>
                  <a:cubicBezTo>
                    <a:pt x="10238" y="4643"/>
                    <a:pt x="10580" y="4450"/>
                    <a:pt x="10841" y="4165"/>
                  </a:cubicBezTo>
                  <a:lnTo>
                    <a:pt x="15322" y="7094"/>
                  </a:lnTo>
                  <a:cubicBezTo>
                    <a:pt x="15082" y="7635"/>
                    <a:pt x="15124" y="8259"/>
                    <a:pt x="15430" y="8765"/>
                  </a:cubicBezTo>
                  <a:lnTo>
                    <a:pt x="11715" y="11950"/>
                  </a:lnTo>
                  <a:cubicBezTo>
                    <a:pt x="11412" y="11693"/>
                    <a:pt x="11036" y="11545"/>
                    <a:pt x="10640" y="11526"/>
                  </a:cubicBezTo>
                  <a:lnTo>
                    <a:pt x="10088" y="6701"/>
                  </a:lnTo>
                  <a:cubicBezTo>
                    <a:pt x="10069" y="6554"/>
                    <a:pt x="9943" y="6447"/>
                    <a:pt x="9799" y="6447"/>
                  </a:cubicBezTo>
                  <a:cubicBezTo>
                    <a:pt x="9787" y="6447"/>
                    <a:pt x="9775" y="6447"/>
                    <a:pt x="9763" y="6449"/>
                  </a:cubicBezTo>
                  <a:cubicBezTo>
                    <a:pt x="9605" y="6467"/>
                    <a:pt x="9489" y="6609"/>
                    <a:pt x="9505" y="6768"/>
                  </a:cubicBezTo>
                  <a:lnTo>
                    <a:pt x="10057" y="11593"/>
                  </a:lnTo>
                  <a:cubicBezTo>
                    <a:pt x="9310" y="11805"/>
                    <a:pt x="8780" y="12470"/>
                    <a:pt x="8743" y="13246"/>
                  </a:cubicBezTo>
                  <a:cubicBezTo>
                    <a:pt x="8705" y="14023"/>
                    <a:pt x="9166" y="14736"/>
                    <a:pt x="9889" y="15019"/>
                  </a:cubicBezTo>
                  <a:cubicBezTo>
                    <a:pt x="10105" y="15104"/>
                    <a:pt x="10329" y="15145"/>
                    <a:pt x="10552" y="15145"/>
                  </a:cubicBezTo>
                  <a:cubicBezTo>
                    <a:pt x="11075" y="15145"/>
                    <a:pt x="11585" y="14918"/>
                    <a:pt x="11936" y="14500"/>
                  </a:cubicBezTo>
                  <a:cubicBezTo>
                    <a:pt x="12437" y="13906"/>
                    <a:pt x="12500" y="13058"/>
                    <a:pt x="12097" y="12395"/>
                  </a:cubicBezTo>
                  <a:lnTo>
                    <a:pt x="15813" y="9210"/>
                  </a:lnTo>
                  <a:cubicBezTo>
                    <a:pt x="16143" y="9487"/>
                    <a:pt x="16557" y="9634"/>
                    <a:pt x="16978" y="9634"/>
                  </a:cubicBezTo>
                  <a:cubicBezTo>
                    <a:pt x="17134" y="9634"/>
                    <a:pt x="17290" y="9614"/>
                    <a:pt x="17444" y="9573"/>
                  </a:cubicBezTo>
                  <a:cubicBezTo>
                    <a:pt x="18015" y="9420"/>
                    <a:pt x="18476" y="8999"/>
                    <a:pt x="18678" y="8445"/>
                  </a:cubicBezTo>
                  <a:cubicBezTo>
                    <a:pt x="18879" y="7890"/>
                    <a:pt x="18799" y="7272"/>
                    <a:pt x="18460" y="6787"/>
                  </a:cubicBezTo>
                  <a:cubicBezTo>
                    <a:pt x="18122" y="6304"/>
                    <a:pt x="17569" y="6016"/>
                    <a:pt x="16977" y="6016"/>
                  </a:cubicBezTo>
                  <a:lnTo>
                    <a:pt x="16976" y="6016"/>
                  </a:lnTo>
                  <a:cubicBezTo>
                    <a:pt x="16468" y="6016"/>
                    <a:pt x="15985" y="6229"/>
                    <a:pt x="15642" y="6605"/>
                  </a:cubicBezTo>
                  <a:lnTo>
                    <a:pt x="11162" y="3676"/>
                  </a:lnTo>
                  <a:cubicBezTo>
                    <a:pt x="11581" y="2727"/>
                    <a:pt x="11120" y="1621"/>
                    <a:pt x="10150" y="1252"/>
                  </a:cubicBezTo>
                  <a:cubicBezTo>
                    <a:pt x="9938" y="1171"/>
                    <a:pt x="9721" y="1133"/>
                    <a:pt x="9507" y="1133"/>
                  </a:cubicBezTo>
                  <a:cubicBezTo>
                    <a:pt x="8745" y="1133"/>
                    <a:pt x="8032" y="1619"/>
                    <a:pt x="7784" y="2389"/>
                  </a:cubicBezTo>
                  <a:lnTo>
                    <a:pt x="3737" y="1783"/>
                  </a:lnTo>
                  <a:cubicBezTo>
                    <a:pt x="3722" y="841"/>
                    <a:pt x="2988" y="67"/>
                    <a:pt x="2050" y="5"/>
                  </a:cubicBezTo>
                  <a:cubicBezTo>
                    <a:pt x="2008" y="2"/>
                    <a:pt x="1967" y="0"/>
                    <a:pt x="1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45"/>
          <p:cNvGrpSpPr/>
          <p:nvPr/>
        </p:nvGrpSpPr>
        <p:grpSpPr>
          <a:xfrm>
            <a:off x="1740873" y="2493419"/>
            <a:ext cx="458744" cy="458744"/>
            <a:chOff x="6914975" y="4558925"/>
            <a:chExt cx="466725" cy="466725"/>
          </a:xfrm>
        </p:grpSpPr>
        <p:sp>
          <p:nvSpPr>
            <p:cNvPr id="888" name="Google Shape;888;p45"/>
            <p:cNvSpPr/>
            <p:nvPr/>
          </p:nvSpPr>
          <p:spPr>
            <a:xfrm>
              <a:off x="7089175" y="4736050"/>
              <a:ext cx="122675" cy="112525"/>
            </a:xfrm>
            <a:custGeom>
              <a:avLst/>
              <a:gdLst/>
              <a:ahLst/>
              <a:cxnLst/>
              <a:rect l="l" t="t" r="r" b="b"/>
              <a:pathLst>
                <a:path w="4907" h="4501" extrusionOk="0">
                  <a:moveTo>
                    <a:pt x="2367" y="1"/>
                  </a:moveTo>
                  <a:cubicBezTo>
                    <a:pt x="1607" y="1"/>
                    <a:pt x="899" y="382"/>
                    <a:pt x="483" y="1016"/>
                  </a:cubicBezTo>
                  <a:cubicBezTo>
                    <a:pt x="68" y="1651"/>
                    <a:pt x="0" y="2453"/>
                    <a:pt x="303" y="3148"/>
                  </a:cubicBezTo>
                  <a:cubicBezTo>
                    <a:pt x="606" y="3844"/>
                    <a:pt x="1240" y="4341"/>
                    <a:pt x="1987" y="4468"/>
                  </a:cubicBezTo>
                  <a:cubicBezTo>
                    <a:pt x="2113" y="4490"/>
                    <a:pt x="2240" y="4500"/>
                    <a:pt x="2365" y="4500"/>
                  </a:cubicBezTo>
                  <a:cubicBezTo>
                    <a:pt x="2985" y="4500"/>
                    <a:pt x="3584" y="4244"/>
                    <a:pt x="4014" y="3782"/>
                  </a:cubicBezTo>
                  <a:cubicBezTo>
                    <a:pt x="4124" y="3662"/>
                    <a:pt x="4118" y="3476"/>
                    <a:pt x="3998" y="3365"/>
                  </a:cubicBezTo>
                  <a:cubicBezTo>
                    <a:pt x="3941" y="3312"/>
                    <a:pt x="3869" y="3286"/>
                    <a:pt x="3797" y="3286"/>
                  </a:cubicBezTo>
                  <a:cubicBezTo>
                    <a:pt x="3718" y="3286"/>
                    <a:pt x="3639" y="3318"/>
                    <a:pt x="3581" y="3380"/>
                  </a:cubicBezTo>
                  <a:cubicBezTo>
                    <a:pt x="3270" y="3717"/>
                    <a:pt x="2834" y="3909"/>
                    <a:pt x="2376" y="3909"/>
                  </a:cubicBezTo>
                  <a:cubicBezTo>
                    <a:pt x="2372" y="3909"/>
                    <a:pt x="2369" y="3909"/>
                    <a:pt x="2365" y="3909"/>
                  </a:cubicBezTo>
                  <a:cubicBezTo>
                    <a:pt x="1656" y="3909"/>
                    <a:pt x="1026" y="3458"/>
                    <a:pt x="798" y="2788"/>
                  </a:cubicBezTo>
                  <a:cubicBezTo>
                    <a:pt x="568" y="2118"/>
                    <a:pt x="790" y="1375"/>
                    <a:pt x="1349" y="941"/>
                  </a:cubicBezTo>
                  <a:cubicBezTo>
                    <a:pt x="1648" y="709"/>
                    <a:pt x="2007" y="592"/>
                    <a:pt x="2367" y="592"/>
                  </a:cubicBezTo>
                  <a:cubicBezTo>
                    <a:pt x="2683" y="592"/>
                    <a:pt x="2999" y="682"/>
                    <a:pt x="3275" y="864"/>
                  </a:cubicBezTo>
                  <a:cubicBezTo>
                    <a:pt x="3869" y="1252"/>
                    <a:pt x="4150" y="1974"/>
                    <a:pt x="3974" y="2661"/>
                  </a:cubicBezTo>
                  <a:cubicBezTo>
                    <a:pt x="3938" y="2816"/>
                    <a:pt x="4033" y="2974"/>
                    <a:pt x="4189" y="3014"/>
                  </a:cubicBezTo>
                  <a:cubicBezTo>
                    <a:pt x="4213" y="3019"/>
                    <a:pt x="4237" y="3022"/>
                    <a:pt x="4261" y="3022"/>
                  </a:cubicBezTo>
                  <a:cubicBezTo>
                    <a:pt x="4391" y="3022"/>
                    <a:pt x="4510" y="2936"/>
                    <a:pt x="4546" y="2806"/>
                  </a:cubicBezTo>
                  <a:cubicBezTo>
                    <a:pt x="4907" y="1384"/>
                    <a:pt x="3833" y="2"/>
                    <a:pt x="2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5"/>
            <p:cNvSpPr/>
            <p:nvPr/>
          </p:nvSpPr>
          <p:spPr>
            <a:xfrm>
              <a:off x="6914975" y="4558925"/>
              <a:ext cx="466725" cy="466725"/>
            </a:xfrm>
            <a:custGeom>
              <a:avLst/>
              <a:gdLst/>
              <a:ahLst/>
              <a:cxnLst/>
              <a:rect l="l" t="t" r="r" b="b"/>
              <a:pathLst>
                <a:path w="18669" h="18669" extrusionOk="0">
                  <a:moveTo>
                    <a:pt x="9335" y="591"/>
                  </a:moveTo>
                  <a:cubicBezTo>
                    <a:pt x="10198" y="591"/>
                    <a:pt x="11003" y="1378"/>
                    <a:pt x="11630" y="2668"/>
                  </a:cubicBezTo>
                  <a:cubicBezTo>
                    <a:pt x="10891" y="2980"/>
                    <a:pt x="10116" y="3405"/>
                    <a:pt x="9335" y="3929"/>
                  </a:cubicBezTo>
                  <a:cubicBezTo>
                    <a:pt x="8552" y="3405"/>
                    <a:pt x="7776" y="2980"/>
                    <a:pt x="7038" y="2668"/>
                  </a:cubicBezTo>
                  <a:cubicBezTo>
                    <a:pt x="7666" y="1378"/>
                    <a:pt x="8470" y="591"/>
                    <a:pt x="9335" y="591"/>
                  </a:cubicBezTo>
                  <a:close/>
                  <a:moveTo>
                    <a:pt x="9335" y="4639"/>
                  </a:moveTo>
                  <a:cubicBezTo>
                    <a:pt x="9570" y="4805"/>
                    <a:pt x="9805" y="4979"/>
                    <a:pt x="10039" y="5162"/>
                  </a:cubicBezTo>
                  <a:cubicBezTo>
                    <a:pt x="9806" y="5155"/>
                    <a:pt x="9572" y="5152"/>
                    <a:pt x="9335" y="5151"/>
                  </a:cubicBezTo>
                  <a:cubicBezTo>
                    <a:pt x="9099" y="5151"/>
                    <a:pt x="8863" y="5155"/>
                    <a:pt x="8630" y="5162"/>
                  </a:cubicBezTo>
                  <a:cubicBezTo>
                    <a:pt x="8866" y="4980"/>
                    <a:pt x="9100" y="4805"/>
                    <a:pt x="9335" y="4639"/>
                  </a:cubicBezTo>
                  <a:close/>
                  <a:moveTo>
                    <a:pt x="11869" y="3201"/>
                  </a:moveTo>
                  <a:cubicBezTo>
                    <a:pt x="12133" y="3846"/>
                    <a:pt x="12355" y="4587"/>
                    <a:pt x="12528" y="5396"/>
                  </a:cubicBezTo>
                  <a:lnTo>
                    <a:pt x="12528" y="5396"/>
                  </a:lnTo>
                  <a:cubicBezTo>
                    <a:pt x="12045" y="5319"/>
                    <a:pt x="11546" y="5260"/>
                    <a:pt x="11038" y="5219"/>
                  </a:cubicBezTo>
                  <a:cubicBezTo>
                    <a:pt x="10645" y="4885"/>
                    <a:pt x="10248" y="4575"/>
                    <a:pt x="9852" y="4288"/>
                  </a:cubicBezTo>
                  <a:cubicBezTo>
                    <a:pt x="10542" y="3838"/>
                    <a:pt x="11224" y="3471"/>
                    <a:pt x="11869" y="3201"/>
                  </a:cubicBezTo>
                  <a:close/>
                  <a:moveTo>
                    <a:pt x="6800" y="3201"/>
                  </a:moveTo>
                  <a:cubicBezTo>
                    <a:pt x="7445" y="3471"/>
                    <a:pt x="8126" y="3838"/>
                    <a:pt x="8817" y="4288"/>
                  </a:cubicBezTo>
                  <a:cubicBezTo>
                    <a:pt x="8420" y="4575"/>
                    <a:pt x="8024" y="4887"/>
                    <a:pt x="7631" y="5219"/>
                  </a:cubicBezTo>
                  <a:cubicBezTo>
                    <a:pt x="7121" y="5260"/>
                    <a:pt x="6623" y="5320"/>
                    <a:pt x="6139" y="5397"/>
                  </a:cubicBezTo>
                  <a:cubicBezTo>
                    <a:pt x="6313" y="4587"/>
                    <a:pt x="6537" y="3846"/>
                    <a:pt x="6800" y="3201"/>
                  </a:cubicBezTo>
                  <a:close/>
                  <a:moveTo>
                    <a:pt x="4545" y="2670"/>
                  </a:moveTo>
                  <a:cubicBezTo>
                    <a:pt x="5055" y="2670"/>
                    <a:pt x="5631" y="2781"/>
                    <a:pt x="6244" y="2990"/>
                  </a:cubicBezTo>
                  <a:cubicBezTo>
                    <a:pt x="5936" y="3742"/>
                    <a:pt x="5688" y="4592"/>
                    <a:pt x="5507" y="5509"/>
                  </a:cubicBezTo>
                  <a:cubicBezTo>
                    <a:pt x="4594" y="5690"/>
                    <a:pt x="3746" y="5936"/>
                    <a:pt x="2996" y="6243"/>
                  </a:cubicBezTo>
                  <a:cubicBezTo>
                    <a:pt x="2529" y="4888"/>
                    <a:pt x="2540" y="3763"/>
                    <a:pt x="3151" y="3152"/>
                  </a:cubicBezTo>
                  <a:lnTo>
                    <a:pt x="3150" y="3152"/>
                  </a:lnTo>
                  <a:cubicBezTo>
                    <a:pt x="3470" y="2831"/>
                    <a:pt x="3940" y="2670"/>
                    <a:pt x="4545" y="2670"/>
                  </a:cubicBezTo>
                  <a:close/>
                  <a:moveTo>
                    <a:pt x="14122" y="2670"/>
                  </a:moveTo>
                  <a:cubicBezTo>
                    <a:pt x="14727" y="2670"/>
                    <a:pt x="15197" y="2831"/>
                    <a:pt x="15518" y="3152"/>
                  </a:cubicBezTo>
                  <a:cubicBezTo>
                    <a:pt x="16127" y="3763"/>
                    <a:pt x="16139" y="4888"/>
                    <a:pt x="15672" y="6243"/>
                  </a:cubicBezTo>
                  <a:cubicBezTo>
                    <a:pt x="14923" y="5936"/>
                    <a:pt x="14075" y="5690"/>
                    <a:pt x="13160" y="5509"/>
                  </a:cubicBezTo>
                  <a:cubicBezTo>
                    <a:pt x="12979" y="4592"/>
                    <a:pt x="12732" y="3742"/>
                    <a:pt x="12423" y="2990"/>
                  </a:cubicBezTo>
                  <a:cubicBezTo>
                    <a:pt x="13037" y="2781"/>
                    <a:pt x="13612" y="2670"/>
                    <a:pt x="14122" y="2670"/>
                  </a:cubicBezTo>
                  <a:close/>
                  <a:moveTo>
                    <a:pt x="6878" y="5892"/>
                  </a:moveTo>
                  <a:lnTo>
                    <a:pt x="6878" y="5892"/>
                  </a:lnTo>
                  <a:cubicBezTo>
                    <a:pt x="6709" y="6049"/>
                    <a:pt x="6542" y="6211"/>
                    <a:pt x="6376" y="6377"/>
                  </a:cubicBezTo>
                  <a:cubicBezTo>
                    <a:pt x="6212" y="6543"/>
                    <a:pt x="6050" y="6709"/>
                    <a:pt x="5892" y="6876"/>
                  </a:cubicBezTo>
                  <a:cubicBezTo>
                    <a:pt x="5929" y="6584"/>
                    <a:pt x="5972" y="6300"/>
                    <a:pt x="6019" y="6019"/>
                  </a:cubicBezTo>
                  <a:cubicBezTo>
                    <a:pt x="6299" y="5970"/>
                    <a:pt x="6585" y="5927"/>
                    <a:pt x="6878" y="5892"/>
                  </a:cubicBezTo>
                  <a:close/>
                  <a:moveTo>
                    <a:pt x="11791" y="5892"/>
                  </a:moveTo>
                  <a:lnTo>
                    <a:pt x="11791" y="5892"/>
                  </a:lnTo>
                  <a:cubicBezTo>
                    <a:pt x="12084" y="5929"/>
                    <a:pt x="12370" y="5970"/>
                    <a:pt x="12650" y="6019"/>
                  </a:cubicBezTo>
                  <a:cubicBezTo>
                    <a:pt x="12699" y="6300"/>
                    <a:pt x="12740" y="6584"/>
                    <a:pt x="12778" y="6878"/>
                  </a:cubicBezTo>
                  <a:cubicBezTo>
                    <a:pt x="12620" y="6709"/>
                    <a:pt x="12459" y="6541"/>
                    <a:pt x="12293" y="6377"/>
                  </a:cubicBezTo>
                  <a:cubicBezTo>
                    <a:pt x="12128" y="6212"/>
                    <a:pt x="11961" y="6051"/>
                    <a:pt x="11791" y="5892"/>
                  </a:cubicBezTo>
                  <a:close/>
                  <a:moveTo>
                    <a:pt x="5395" y="6140"/>
                  </a:moveTo>
                  <a:cubicBezTo>
                    <a:pt x="5319" y="6623"/>
                    <a:pt x="5260" y="7121"/>
                    <a:pt x="5220" y="7630"/>
                  </a:cubicBezTo>
                  <a:lnTo>
                    <a:pt x="5218" y="7630"/>
                  </a:lnTo>
                  <a:cubicBezTo>
                    <a:pt x="4888" y="8018"/>
                    <a:pt x="4576" y="8413"/>
                    <a:pt x="4290" y="8809"/>
                  </a:cubicBezTo>
                  <a:cubicBezTo>
                    <a:pt x="3841" y="8116"/>
                    <a:pt x="3478" y="7437"/>
                    <a:pt x="3208" y="6796"/>
                  </a:cubicBezTo>
                  <a:cubicBezTo>
                    <a:pt x="3851" y="6535"/>
                    <a:pt x="4588" y="6312"/>
                    <a:pt x="5395" y="6140"/>
                  </a:cubicBezTo>
                  <a:close/>
                  <a:moveTo>
                    <a:pt x="13273" y="6140"/>
                  </a:moveTo>
                  <a:cubicBezTo>
                    <a:pt x="14079" y="6312"/>
                    <a:pt x="14816" y="6535"/>
                    <a:pt x="15460" y="6796"/>
                  </a:cubicBezTo>
                  <a:cubicBezTo>
                    <a:pt x="15191" y="7437"/>
                    <a:pt x="14827" y="8118"/>
                    <a:pt x="14377" y="8810"/>
                  </a:cubicBezTo>
                  <a:lnTo>
                    <a:pt x="14377" y="8809"/>
                  </a:lnTo>
                  <a:cubicBezTo>
                    <a:pt x="14091" y="8413"/>
                    <a:pt x="13781" y="8018"/>
                    <a:pt x="13449" y="7630"/>
                  </a:cubicBezTo>
                  <a:cubicBezTo>
                    <a:pt x="13409" y="7120"/>
                    <a:pt x="13350" y="6623"/>
                    <a:pt x="13273" y="6140"/>
                  </a:cubicBezTo>
                  <a:close/>
                  <a:moveTo>
                    <a:pt x="5162" y="8638"/>
                  </a:moveTo>
                  <a:lnTo>
                    <a:pt x="5162" y="8638"/>
                  </a:lnTo>
                  <a:cubicBezTo>
                    <a:pt x="5155" y="8869"/>
                    <a:pt x="5150" y="9101"/>
                    <a:pt x="5150" y="9335"/>
                  </a:cubicBezTo>
                  <a:cubicBezTo>
                    <a:pt x="5150" y="9569"/>
                    <a:pt x="5155" y="9801"/>
                    <a:pt x="5162" y="10032"/>
                  </a:cubicBezTo>
                  <a:cubicBezTo>
                    <a:pt x="4981" y="9799"/>
                    <a:pt x="4809" y="9568"/>
                    <a:pt x="4646" y="9335"/>
                  </a:cubicBezTo>
                  <a:cubicBezTo>
                    <a:pt x="4809" y="9104"/>
                    <a:pt x="4981" y="8871"/>
                    <a:pt x="5162" y="8638"/>
                  </a:cubicBezTo>
                  <a:close/>
                  <a:moveTo>
                    <a:pt x="13506" y="8631"/>
                  </a:moveTo>
                  <a:lnTo>
                    <a:pt x="13506" y="8631"/>
                  </a:lnTo>
                  <a:cubicBezTo>
                    <a:pt x="13688" y="8863"/>
                    <a:pt x="13861" y="9096"/>
                    <a:pt x="14025" y="9330"/>
                  </a:cubicBezTo>
                  <a:cubicBezTo>
                    <a:pt x="13861" y="9563"/>
                    <a:pt x="13688" y="9798"/>
                    <a:pt x="13506" y="10032"/>
                  </a:cubicBezTo>
                  <a:cubicBezTo>
                    <a:pt x="13513" y="9801"/>
                    <a:pt x="13517" y="9569"/>
                    <a:pt x="13517" y="9335"/>
                  </a:cubicBezTo>
                  <a:cubicBezTo>
                    <a:pt x="13517" y="9099"/>
                    <a:pt x="13514" y="8865"/>
                    <a:pt x="13506" y="8631"/>
                  </a:cubicBezTo>
                  <a:close/>
                  <a:moveTo>
                    <a:pt x="2665" y="7040"/>
                  </a:moveTo>
                  <a:cubicBezTo>
                    <a:pt x="2978" y="7787"/>
                    <a:pt x="3403" y="8559"/>
                    <a:pt x="3922" y="9335"/>
                  </a:cubicBezTo>
                  <a:cubicBezTo>
                    <a:pt x="3403" y="10109"/>
                    <a:pt x="2978" y="10883"/>
                    <a:pt x="2665" y="11630"/>
                  </a:cubicBezTo>
                  <a:cubicBezTo>
                    <a:pt x="1376" y="11003"/>
                    <a:pt x="589" y="10198"/>
                    <a:pt x="589" y="9335"/>
                  </a:cubicBezTo>
                  <a:cubicBezTo>
                    <a:pt x="589" y="8470"/>
                    <a:pt x="1376" y="7667"/>
                    <a:pt x="2665" y="7040"/>
                  </a:cubicBezTo>
                  <a:close/>
                  <a:moveTo>
                    <a:pt x="16001" y="7040"/>
                  </a:moveTo>
                  <a:cubicBezTo>
                    <a:pt x="17291" y="7667"/>
                    <a:pt x="18077" y="8470"/>
                    <a:pt x="18077" y="9335"/>
                  </a:cubicBezTo>
                  <a:cubicBezTo>
                    <a:pt x="18077" y="10199"/>
                    <a:pt x="17291" y="11003"/>
                    <a:pt x="16003" y="11630"/>
                  </a:cubicBezTo>
                  <a:lnTo>
                    <a:pt x="16001" y="11630"/>
                  </a:lnTo>
                  <a:cubicBezTo>
                    <a:pt x="15688" y="10883"/>
                    <a:pt x="15263" y="10109"/>
                    <a:pt x="14744" y="9335"/>
                  </a:cubicBezTo>
                  <a:cubicBezTo>
                    <a:pt x="15263" y="8561"/>
                    <a:pt x="15690" y="7787"/>
                    <a:pt x="16001" y="7040"/>
                  </a:cubicBezTo>
                  <a:close/>
                  <a:moveTo>
                    <a:pt x="14382" y="9854"/>
                  </a:moveTo>
                  <a:cubicBezTo>
                    <a:pt x="14825" y="10536"/>
                    <a:pt x="15190" y="11215"/>
                    <a:pt x="15463" y="11870"/>
                  </a:cubicBezTo>
                  <a:cubicBezTo>
                    <a:pt x="14819" y="12133"/>
                    <a:pt x="14081" y="12357"/>
                    <a:pt x="13273" y="12529"/>
                  </a:cubicBezTo>
                  <a:cubicBezTo>
                    <a:pt x="13350" y="12047"/>
                    <a:pt x="13409" y="11549"/>
                    <a:pt x="13449" y="11039"/>
                  </a:cubicBezTo>
                  <a:cubicBezTo>
                    <a:pt x="13783" y="10649"/>
                    <a:pt x="14093" y="10254"/>
                    <a:pt x="14382" y="9855"/>
                  </a:cubicBezTo>
                  <a:lnTo>
                    <a:pt x="14382" y="9854"/>
                  </a:lnTo>
                  <a:close/>
                  <a:moveTo>
                    <a:pt x="4290" y="9861"/>
                  </a:moveTo>
                  <a:cubicBezTo>
                    <a:pt x="4578" y="10256"/>
                    <a:pt x="4888" y="10650"/>
                    <a:pt x="5220" y="11040"/>
                  </a:cubicBezTo>
                  <a:lnTo>
                    <a:pt x="5218" y="11040"/>
                  </a:lnTo>
                  <a:cubicBezTo>
                    <a:pt x="5260" y="11549"/>
                    <a:pt x="5319" y="12047"/>
                    <a:pt x="5396" y="12530"/>
                  </a:cubicBezTo>
                  <a:cubicBezTo>
                    <a:pt x="4588" y="12357"/>
                    <a:pt x="3851" y="12134"/>
                    <a:pt x="3209" y="11872"/>
                  </a:cubicBezTo>
                  <a:cubicBezTo>
                    <a:pt x="3478" y="11233"/>
                    <a:pt x="3842" y="10554"/>
                    <a:pt x="4290" y="9861"/>
                  </a:cubicBezTo>
                  <a:close/>
                  <a:moveTo>
                    <a:pt x="5892" y="11792"/>
                  </a:moveTo>
                  <a:lnTo>
                    <a:pt x="5892" y="11792"/>
                  </a:lnTo>
                  <a:cubicBezTo>
                    <a:pt x="6049" y="11961"/>
                    <a:pt x="6210" y="12128"/>
                    <a:pt x="6376" y="12293"/>
                  </a:cubicBezTo>
                  <a:cubicBezTo>
                    <a:pt x="6541" y="12458"/>
                    <a:pt x="6709" y="12619"/>
                    <a:pt x="6878" y="12778"/>
                  </a:cubicBezTo>
                  <a:cubicBezTo>
                    <a:pt x="6585" y="12741"/>
                    <a:pt x="6299" y="12698"/>
                    <a:pt x="6019" y="12650"/>
                  </a:cubicBezTo>
                  <a:cubicBezTo>
                    <a:pt x="5970" y="12370"/>
                    <a:pt x="5929" y="12085"/>
                    <a:pt x="5892" y="11792"/>
                  </a:cubicBezTo>
                  <a:close/>
                  <a:moveTo>
                    <a:pt x="12778" y="11792"/>
                  </a:moveTo>
                  <a:lnTo>
                    <a:pt x="12778" y="11792"/>
                  </a:lnTo>
                  <a:cubicBezTo>
                    <a:pt x="12740" y="12084"/>
                    <a:pt x="12697" y="12370"/>
                    <a:pt x="12650" y="12649"/>
                  </a:cubicBezTo>
                  <a:cubicBezTo>
                    <a:pt x="12370" y="12698"/>
                    <a:pt x="12084" y="12741"/>
                    <a:pt x="11791" y="12778"/>
                  </a:cubicBezTo>
                  <a:cubicBezTo>
                    <a:pt x="11961" y="12621"/>
                    <a:pt x="12127" y="12459"/>
                    <a:pt x="12291" y="12293"/>
                  </a:cubicBezTo>
                  <a:cubicBezTo>
                    <a:pt x="12457" y="12127"/>
                    <a:pt x="12619" y="11961"/>
                    <a:pt x="12778" y="11792"/>
                  </a:cubicBezTo>
                  <a:close/>
                  <a:moveTo>
                    <a:pt x="9335" y="5739"/>
                  </a:moveTo>
                  <a:cubicBezTo>
                    <a:pt x="9834" y="5739"/>
                    <a:pt x="10325" y="5758"/>
                    <a:pt x="10804" y="5794"/>
                  </a:cubicBezTo>
                  <a:cubicBezTo>
                    <a:pt x="11166" y="6107"/>
                    <a:pt x="11523" y="6441"/>
                    <a:pt x="11876" y="6792"/>
                  </a:cubicBezTo>
                  <a:cubicBezTo>
                    <a:pt x="12227" y="7145"/>
                    <a:pt x="12561" y="7502"/>
                    <a:pt x="12875" y="7864"/>
                  </a:cubicBezTo>
                  <a:cubicBezTo>
                    <a:pt x="12910" y="8344"/>
                    <a:pt x="12929" y="8835"/>
                    <a:pt x="12929" y="9333"/>
                  </a:cubicBezTo>
                  <a:cubicBezTo>
                    <a:pt x="12929" y="9833"/>
                    <a:pt x="12910" y="10322"/>
                    <a:pt x="12875" y="10801"/>
                  </a:cubicBezTo>
                  <a:cubicBezTo>
                    <a:pt x="12561" y="11165"/>
                    <a:pt x="12227" y="11523"/>
                    <a:pt x="11876" y="11876"/>
                  </a:cubicBezTo>
                  <a:cubicBezTo>
                    <a:pt x="11523" y="12228"/>
                    <a:pt x="11166" y="12561"/>
                    <a:pt x="10804" y="12876"/>
                  </a:cubicBezTo>
                  <a:cubicBezTo>
                    <a:pt x="10325" y="12910"/>
                    <a:pt x="9833" y="12929"/>
                    <a:pt x="9335" y="12929"/>
                  </a:cubicBezTo>
                  <a:cubicBezTo>
                    <a:pt x="8835" y="12929"/>
                    <a:pt x="8344" y="12910"/>
                    <a:pt x="7865" y="12876"/>
                  </a:cubicBezTo>
                  <a:cubicBezTo>
                    <a:pt x="7502" y="12560"/>
                    <a:pt x="7144" y="12226"/>
                    <a:pt x="6793" y="11876"/>
                  </a:cubicBezTo>
                  <a:cubicBezTo>
                    <a:pt x="6442" y="11525"/>
                    <a:pt x="6107" y="11165"/>
                    <a:pt x="5794" y="10801"/>
                  </a:cubicBezTo>
                  <a:cubicBezTo>
                    <a:pt x="5758" y="10322"/>
                    <a:pt x="5740" y="9833"/>
                    <a:pt x="5740" y="9335"/>
                  </a:cubicBezTo>
                  <a:cubicBezTo>
                    <a:pt x="5740" y="8837"/>
                    <a:pt x="5758" y="8346"/>
                    <a:pt x="5794" y="7867"/>
                  </a:cubicBezTo>
                  <a:cubicBezTo>
                    <a:pt x="6107" y="7505"/>
                    <a:pt x="6440" y="7145"/>
                    <a:pt x="6793" y="6792"/>
                  </a:cubicBezTo>
                  <a:cubicBezTo>
                    <a:pt x="7146" y="6441"/>
                    <a:pt x="7502" y="6107"/>
                    <a:pt x="7865" y="5794"/>
                  </a:cubicBezTo>
                  <a:cubicBezTo>
                    <a:pt x="8344" y="5758"/>
                    <a:pt x="8835" y="5739"/>
                    <a:pt x="9335" y="5739"/>
                  </a:cubicBezTo>
                  <a:close/>
                  <a:moveTo>
                    <a:pt x="10039" y="13507"/>
                  </a:moveTo>
                  <a:lnTo>
                    <a:pt x="10039" y="13507"/>
                  </a:lnTo>
                  <a:cubicBezTo>
                    <a:pt x="9803" y="13690"/>
                    <a:pt x="9569" y="13865"/>
                    <a:pt x="9335" y="14031"/>
                  </a:cubicBezTo>
                  <a:cubicBezTo>
                    <a:pt x="9099" y="13865"/>
                    <a:pt x="8864" y="13691"/>
                    <a:pt x="8630" y="13507"/>
                  </a:cubicBezTo>
                  <a:lnTo>
                    <a:pt x="8630" y="13507"/>
                  </a:lnTo>
                  <a:cubicBezTo>
                    <a:pt x="8863" y="13515"/>
                    <a:pt x="9097" y="13518"/>
                    <a:pt x="9335" y="13519"/>
                  </a:cubicBezTo>
                  <a:cubicBezTo>
                    <a:pt x="9570" y="13519"/>
                    <a:pt x="9805" y="13515"/>
                    <a:pt x="10039" y="13507"/>
                  </a:cubicBezTo>
                  <a:close/>
                  <a:moveTo>
                    <a:pt x="6139" y="13273"/>
                  </a:moveTo>
                  <a:cubicBezTo>
                    <a:pt x="6623" y="13350"/>
                    <a:pt x="7122" y="13410"/>
                    <a:pt x="7631" y="13451"/>
                  </a:cubicBezTo>
                  <a:cubicBezTo>
                    <a:pt x="8024" y="13785"/>
                    <a:pt x="8421" y="14095"/>
                    <a:pt x="8817" y="14382"/>
                  </a:cubicBezTo>
                  <a:cubicBezTo>
                    <a:pt x="8128" y="14832"/>
                    <a:pt x="7445" y="15198"/>
                    <a:pt x="6800" y="15469"/>
                  </a:cubicBezTo>
                  <a:cubicBezTo>
                    <a:pt x="6537" y="14824"/>
                    <a:pt x="6313" y="14083"/>
                    <a:pt x="6139" y="13275"/>
                  </a:cubicBezTo>
                  <a:lnTo>
                    <a:pt x="6139" y="13273"/>
                  </a:lnTo>
                  <a:close/>
                  <a:moveTo>
                    <a:pt x="12528" y="13273"/>
                  </a:moveTo>
                  <a:lnTo>
                    <a:pt x="12528" y="13273"/>
                  </a:lnTo>
                  <a:cubicBezTo>
                    <a:pt x="12355" y="14083"/>
                    <a:pt x="12133" y="14824"/>
                    <a:pt x="11869" y="15469"/>
                  </a:cubicBezTo>
                  <a:lnTo>
                    <a:pt x="11867" y="15469"/>
                  </a:lnTo>
                  <a:cubicBezTo>
                    <a:pt x="11222" y="15199"/>
                    <a:pt x="10542" y="14832"/>
                    <a:pt x="9851" y="14382"/>
                  </a:cubicBezTo>
                  <a:cubicBezTo>
                    <a:pt x="10248" y="14095"/>
                    <a:pt x="10644" y="13783"/>
                    <a:pt x="11037" y="13451"/>
                  </a:cubicBezTo>
                  <a:cubicBezTo>
                    <a:pt x="11547" y="13410"/>
                    <a:pt x="12045" y="13350"/>
                    <a:pt x="12528" y="13273"/>
                  </a:cubicBezTo>
                  <a:close/>
                  <a:moveTo>
                    <a:pt x="2996" y="12426"/>
                  </a:moveTo>
                  <a:lnTo>
                    <a:pt x="2996" y="12426"/>
                  </a:lnTo>
                  <a:cubicBezTo>
                    <a:pt x="3746" y="12733"/>
                    <a:pt x="4594" y="12980"/>
                    <a:pt x="5507" y="13160"/>
                  </a:cubicBezTo>
                  <a:cubicBezTo>
                    <a:pt x="5690" y="14077"/>
                    <a:pt x="5936" y="14928"/>
                    <a:pt x="6244" y="15680"/>
                  </a:cubicBezTo>
                  <a:cubicBezTo>
                    <a:pt x="5631" y="15889"/>
                    <a:pt x="5057" y="16000"/>
                    <a:pt x="4545" y="16000"/>
                  </a:cubicBezTo>
                  <a:cubicBezTo>
                    <a:pt x="3940" y="16000"/>
                    <a:pt x="3470" y="15837"/>
                    <a:pt x="3151" y="15518"/>
                  </a:cubicBezTo>
                  <a:cubicBezTo>
                    <a:pt x="2539" y="14906"/>
                    <a:pt x="2529" y="13782"/>
                    <a:pt x="2996" y="12426"/>
                  </a:cubicBezTo>
                  <a:close/>
                  <a:moveTo>
                    <a:pt x="15673" y="12426"/>
                  </a:moveTo>
                  <a:lnTo>
                    <a:pt x="15673" y="12426"/>
                  </a:lnTo>
                  <a:cubicBezTo>
                    <a:pt x="16151" y="13823"/>
                    <a:pt x="16099" y="14937"/>
                    <a:pt x="15518" y="15518"/>
                  </a:cubicBezTo>
                  <a:lnTo>
                    <a:pt x="15516" y="15518"/>
                  </a:lnTo>
                  <a:cubicBezTo>
                    <a:pt x="15197" y="15838"/>
                    <a:pt x="14727" y="16000"/>
                    <a:pt x="14122" y="16000"/>
                  </a:cubicBezTo>
                  <a:cubicBezTo>
                    <a:pt x="13611" y="16000"/>
                    <a:pt x="13037" y="15889"/>
                    <a:pt x="12423" y="15680"/>
                  </a:cubicBezTo>
                  <a:cubicBezTo>
                    <a:pt x="12732" y="14928"/>
                    <a:pt x="12979" y="14078"/>
                    <a:pt x="13159" y="13160"/>
                  </a:cubicBezTo>
                  <a:cubicBezTo>
                    <a:pt x="14075" y="12980"/>
                    <a:pt x="14925" y="12733"/>
                    <a:pt x="15673" y="12426"/>
                  </a:cubicBezTo>
                  <a:close/>
                  <a:moveTo>
                    <a:pt x="9335" y="14741"/>
                  </a:moveTo>
                  <a:cubicBezTo>
                    <a:pt x="10116" y="15265"/>
                    <a:pt x="10891" y="15690"/>
                    <a:pt x="11630" y="16001"/>
                  </a:cubicBezTo>
                  <a:cubicBezTo>
                    <a:pt x="11003" y="17291"/>
                    <a:pt x="10198" y="18079"/>
                    <a:pt x="9335" y="18079"/>
                  </a:cubicBezTo>
                  <a:cubicBezTo>
                    <a:pt x="8470" y="18079"/>
                    <a:pt x="7666" y="17291"/>
                    <a:pt x="7038" y="16001"/>
                  </a:cubicBezTo>
                  <a:cubicBezTo>
                    <a:pt x="7776" y="15690"/>
                    <a:pt x="8552" y="15265"/>
                    <a:pt x="9335" y="14741"/>
                  </a:cubicBezTo>
                  <a:close/>
                  <a:moveTo>
                    <a:pt x="9335" y="1"/>
                  </a:moveTo>
                  <a:cubicBezTo>
                    <a:pt x="8252" y="1"/>
                    <a:pt x="7248" y="868"/>
                    <a:pt x="6483" y="2455"/>
                  </a:cubicBezTo>
                  <a:cubicBezTo>
                    <a:pt x="5785" y="2210"/>
                    <a:pt x="5128" y="2081"/>
                    <a:pt x="4545" y="2081"/>
                  </a:cubicBezTo>
                  <a:cubicBezTo>
                    <a:pt x="3779" y="2081"/>
                    <a:pt x="3168" y="2301"/>
                    <a:pt x="2735" y="2735"/>
                  </a:cubicBezTo>
                  <a:cubicBezTo>
                    <a:pt x="1970" y="3500"/>
                    <a:pt x="1873" y="4823"/>
                    <a:pt x="2453" y="6485"/>
                  </a:cubicBezTo>
                  <a:cubicBezTo>
                    <a:pt x="868" y="7250"/>
                    <a:pt x="0" y="8252"/>
                    <a:pt x="0" y="9335"/>
                  </a:cubicBezTo>
                  <a:cubicBezTo>
                    <a:pt x="0" y="10417"/>
                    <a:pt x="868" y="11420"/>
                    <a:pt x="2453" y="12185"/>
                  </a:cubicBezTo>
                  <a:cubicBezTo>
                    <a:pt x="1873" y="13847"/>
                    <a:pt x="1970" y="15170"/>
                    <a:pt x="2733" y="15935"/>
                  </a:cubicBezTo>
                  <a:cubicBezTo>
                    <a:pt x="3168" y="16369"/>
                    <a:pt x="3777" y="16589"/>
                    <a:pt x="4545" y="16589"/>
                  </a:cubicBezTo>
                  <a:cubicBezTo>
                    <a:pt x="5128" y="16589"/>
                    <a:pt x="5785" y="16460"/>
                    <a:pt x="6483" y="16215"/>
                  </a:cubicBezTo>
                  <a:cubicBezTo>
                    <a:pt x="7248" y="17802"/>
                    <a:pt x="8252" y="18669"/>
                    <a:pt x="9335" y="18669"/>
                  </a:cubicBezTo>
                  <a:cubicBezTo>
                    <a:pt x="10415" y="18669"/>
                    <a:pt x="11419" y="17802"/>
                    <a:pt x="12184" y="16215"/>
                  </a:cubicBezTo>
                  <a:cubicBezTo>
                    <a:pt x="12884" y="16460"/>
                    <a:pt x="13540" y="16590"/>
                    <a:pt x="14122" y="16590"/>
                  </a:cubicBezTo>
                  <a:cubicBezTo>
                    <a:pt x="14890" y="16590"/>
                    <a:pt x="15500" y="16369"/>
                    <a:pt x="15934" y="15935"/>
                  </a:cubicBezTo>
                  <a:cubicBezTo>
                    <a:pt x="16699" y="15170"/>
                    <a:pt x="16794" y="13847"/>
                    <a:pt x="16215" y="12185"/>
                  </a:cubicBezTo>
                  <a:cubicBezTo>
                    <a:pt x="17801" y="11421"/>
                    <a:pt x="18669" y="10417"/>
                    <a:pt x="18669" y="9335"/>
                  </a:cubicBezTo>
                  <a:cubicBezTo>
                    <a:pt x="18669" y="8252"/>
                    <a:pt x="17801" y="7250"/>
                    <a:pt x="16215" y="6485"/>
                  </a:cubicBezTo>
                  <a:cubicBezTo>
                    <a:pt x="16794" y="4823"/>
                    <a:pt x="16699" y="3500"/>
                    <a:pt x="15934" y="2735"/>
                  </a:cubicBezTo>
                  <a:cubicBezTo>
                    <a:pt x="15500" y="2301"/>
                    <a:pt x="14890" y="2081"/>
                    <a:pt x="14122" y="2081"/>
                  </a:cubicBezTo>
                  <a:cubicBezTo>
                    <a:pt x="13540" y="2081"/>
                    <a:pt x="12884" y="2210"/>
                    <a:pt x="12184" y="2455"/>
                  </a:cubicBezTo>
                  <a:cubicBezTo>
                    <a:pt x="11419" y="868"/>
                    <a:pt x="10415" y="1"/>
                    <a:pt x="9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5"/>
          <p:cNvGrpSpPr/>
          <p:nvPr/>
        </p:nvGrpSpPr>
        <p:grpSpPr>
          <a:xfrm>
            <a:off x="6944329" y="1348584"/>
            <a:ext cx="468868" cy="399844"/>
            <a:chOff x="3596750" y="1350200"/>
            <a:chExt cx="477025" cy="406800"/>
          </a:xfrm>
        </p:grpSpPr>
        <p:sp>
          <p:nvSpPr>
            <p:cNvPr id="891" name="Google Shape;891;p45"/>
            <p:cNvSpPr/>
            <p:nvPr/>
          </p:nvSpPr>
          <p:spPr>
            <a:xfrm>
              <a:off x="3679700" y="1414250"/>
              <a:ext cx="394075" cy="278725"/>
            </a:xfrm>
            <a:custGeom>
              <a:avLst/>
              <a:gdLst/>
              <a:ahLst/>
              <a:cxnLst/>
              <a:rect l="l" t="t" r="r" b="b"/>
              <a:pathLst>
                <a:path w="15763" h="11149" extrusionOk="0">
                  <a:moveTo>
                    <a:pt x="4811" y="1353"/>
                  </a:moveTo>
                  <a:cubicBezTo>
                    <a:pt x="5198" y="1353"/>
                    <a:pt x="5582" y="1405"/>
                    <a:pt x="5953" y="1511"/>
                  </a:cubicBezTo>
                  <a:cubicBezTo>
                    <a:pt x="4864" y="2526"/>
                    <a:pt x="4231" y="3939"/>
                    <a:pt x="4197" y="5430"/>
                  </a:cubicBezTo>
                  <a:cubicBezTo>
                    <a:pt x="4196" y="5477"/>
                    <a:pt x="4196" y="5526"/>
                    <a:pt x="4196" y="5573"/>
                  </a:cubicBezTo>
                  <a:cubicBezTo>
                    <a:pt x="4196" y="5622"/>
                    <a:pt x="4196" y="5670"/>
                    <a:pt x="4197" y="5717"/>
                  </a:cubicBezTo>
                  <a:cubicBezTo>
                    <a:pt x="4231" y="7207"/>
                    <a:pt x="4864" y="8621"/>
                    <a:pt x="5953" y="9636"/>
                  </a:cubicBezTo>
                  <a:cubicBezTo>
                    <a:pt x="5582" y="9742"/>
                    <a:pt x="5198" y="9793"/>
                    <a:pt x="4811" y="9793"/>
                  </a:cubicBezTo>
                  <a:cubicBezTo>
                    <a:pt x="2484" y="9793"/>
                    <a:pt x="591" y="7900"/>
                    <a:pt x="591" y="5573"/>
                  </a:cubicBezTo>
                  <a:cubicBezTo>
                    <a:pt x="591" y="3247"/>
                    <a:pt x="2484" y="1353"/>
                    <a:pt x="4811" y="1353"/>
                  </a:cubicBezTo>
                  <a:close/>
                  <a:moveTo>
                    <a:pt x="13445" y="7316"/>
                  </a:moveTo>
                  <a:cubicBezTo>
                    <a:pt x="13754" y="7316"/>
                    <a:pt x="14062" y="7407"/>
                    <a:pt x="14329" y="7586"/>
                  </a:cubicBezTo>
                  <a:cubicBezTo>
                    <a:pt x="13893" y="8566"/>
                    <a:pt x="13156" y="9381"/>
                    <a:pt x="12223" y="9912"/>
                  </a:cubicBezTo>
                  <a:lnTo>
                    <a:pt x="12223" y="9911"/>
                  </a:lnTo>
                  <a:cubicBezTo>
                    <a:pt x="11988" y="9627"/>
                    <a:pt x="11859" y="9270"/>
                    <a:pt x="11860" y="8902"/>
                  </a:cubicBezTo>
                  <a:cubicBezTo>
                    <a:pt x="11860" y="8317"/>
                    <a:pt x="12183" y="7778"/>
                    <a:pt x="12699" y="7503"/>
                  </a:cubicBezTo>
                  <a:cubicBezTo>
                    <a:pt x="12933" y="7378"/>
                    <a:pt x="13189" y="7316"/>
                    <a:pt x="13445" y="7316"/>
                  </a:cubicBezTo>
                  <a:close/>
                  <a:moveTo>
                    <a:pt x="9772" y="0"/>
                  </a:moveTo>
                  <a:cubicBezTo>
                    <a:pt x="8619" y="0"/>
                    <a:pt x="7467" y="358"/>
                    <a:pt x="6491" y="1069"/>
                  </a:cubicBezTo>
                  <a:cubicBezTo>
                    <a:pt x="5954" y="867"/>
                    <a:pt x="5385" y="765"/>
                    <a:pt x="4811" y="765"/>
                  </a:cubicBezTo>
                  <a:cubicBezTo>
                    <a:pt x="2158" y="765"/>
                    <a:pt x="1" y="2922"/>
                    <a:pt x="1" y="5575"/>
                  </a:cubicBezTo>
                  <a:cubicBezTo>
                    <a:pt x="1" y="8226"/>
                    <a:pt x="2158" y="10384"/>
                    <a:pt x="4811" y="10384"/>
                  </a:cubicBezTo>
                  <a:cubicBezTo>
                    <a:pt x="4815" y="10384"/>
                    <a:pt x="4819" y="10384"/>
                    <a:pt x="4823" y="10384"/>
                  </a:cubicBezTo>
                  <a:cubicBezTo>
                    <a:pt x="5393" y="10384"/>
                    <a:pt x="5958" y="10280"/>
                    <a:pt x="6491" y="10081"/>
                  </a:cubicBezTo>
                  <a:cubicBezTo>
                    <a:pt x="7461" y="10788"/>
                    <a:pt x="8612" y="11149"/>
                    <a:pt x="9769" y="11149"/>
                  </a:cubicBezTo>
                  <a:cubicBezTo>
                    <a:pt x="10622" y="11149"/>
                    <a:pt x="11478" y="10953"/>
                    <a:pt x="12268" y="10556"/>
                  </a:cubicBezTo>
                  <a:cubicBezTo>
                    <a:pt x="12278" y="10551"/>
                    <a:pt x="12289" y="10547"/>
                    <a:pt x="12299" y="10542"/>
                  </a:cubicBezTo>
                  <a:cubicBezTo>
                    <a:pt x="13518" y="9921"/>
                    <a:pt x="14465" y="8874"/>
                    <a:pt x="14962" y="7600"/>
                  </a:cubicBezTo>
                  <a:cubicBezTo>
                    <a:pt x="14965" y="7596"/>
                    <a:pt x="14966" y="7590"/>
                    <a:pt x="14968" y="7584"/>
                  </a:cubicBezTo>
                  <a:cubicBezTo>
                    <a:pt x="15763" y="5526"/>
                    <a:pt x="15270" y="3194"/>
                    <a:pt x="13711" y="1634"/>
                  </a:cubicBezTo>
                  <a:lnTo>
                    <a:pt x="13711" y="1632"/>
                  </a:lnTo>
                  <a:cubicBezTo>
                    <a:pt x="13653" y="1571"/>
                    <a:pt x="13576" y="1541"/>
                    <a:pt x="13498" y="1541"/>
                  </a:cubicBezTo>
                  <a:cubicBezTo>
                    <a:pt x="13423" y="1541"/>
                    <a:pt x="13347" y="1570"/>
                    <a:pt x="13289" y="1628"/>
                  </a:cubicBezTo>
                  <a:cubicBezTo>
                    <a:pt x="13172" y="1745"/>
                    <a:pt x="13175" y="1935"/>
                    <a:pt x="13294" y="2049"/>
                  </a:cubicBezTo>
                  <a:cubicBezTo>
                    <a:pt x="14594" y="3351"/>
                    <a:pt x="15073" y="5262"/>
                    <a:pt x="14539" y="7024"/>
                  </a:cubicBezTo>
                  <a:cubicBezTo>
                    <a:pt x="14197" y="6824"/>
                    <a:pt x="13820" y="6728"/>
                    <a:pt x="13445" y="6728"/>
                  </a:cubicBezTo>
                  <a:cubicBezTo>
                    <a:pt x="12847" y="6728"/>
                    <a:pt x="12257" y="6974"/>
                    <a:pt x="11833" y="7442"/>
                  </a:cubicBezTo>
                  <a:cubicBezTo>
                    <a:pt x="11144" y="8204"/>
                    <a:pt x="11082" y="9344"/>
                    <a:pt x="11685" y="10176"/>
                  </a:cubicBezTo>
                  <a:cubicBezTo>
                    <a:pt x="11077" y="10428"/>
                    <a:pt x="10426" y="10559"/>
                    <a:pt x="9769" y="10559"/>
                  </a:cubicBezTo>
                  <a:cubicBezTo>
                    <a:pt x="7237" y="10559"/>
                    <a:pt x="5139" y="8659"/>
                    <a:pt x="4826" y="6210"/>
                  </a:cubicBezTo>
                  <a:lnTo>
                    <a:pt x="4826" y="6205"/>
                  </a:lnTo>
                  <a:cubicBezTo>
                    <a:pt x="4820" y="6168"/>
                    <a:pt x="4817" y="6132"/>
                    <a:pt x="4812" y="6097"/>
                  </a:cubicBezTo>
                  <a:lnTo>
                    <a:pt x="4809" y="6063"/>
                  </a:lnTo>
                  <a:cubicBezTo>
                    <a:pt x="4806" y="6033"/>
                    <a:pt x="4804" y="6003"/>
                    <a:pt x="4801" y="5972"/>
                  </a:cubicBezTo>
                  <a:cubicBezTo>
                    <a:pt x="4799" y="5955"/>
                    <a:pt x="4799" y="5935"/>
                    <a:pt x="4798" y="5917"/>
                  </a:cubicBezTo>
                  <a:cubicBezTo>
                    <a:pt x="4796" y="5892"/>
                    <a:pt x="4793" y="5869"/>
                    <a:pt x="4793" y="5843"/>
                  </a:cubicBezTo>
                  <a:cubicBezTo>
                    <a:pt x="4792" y="5818"/>
                    <a:pt x="4790" y="5791"/>
                    <a:pt x="4789" y="5765"/>
                  </a:cubicBezTo>
                  <a:cubicBezTo>
                    <a:pt x="4789" y="5747"/>
                    <a:pt x="4787" y="5728"/>
                    <a:pt x="4787" y="5710"/>
                  </a:cubicBezTo>
                  <a:cubicBezTo>
                    <a:pt x="4786" y="5664"/>
                    <a:pt x="4786" y="5618"/>
                    <a:pt x="4786" y="5573"/>
                  </a:cubicBezTo>
                  <a:cubicBezTo>
                    <a:pt x="4786" y="5527"/>
                    <a:pt x="4786" y="5481"/>
                    <a:pt x="4787" y="5437"/>
                  </a:cubicBezTo>
                  <a:cubicBezTo>
                    <a:pt x="4787" y="5418"/>
                    <a:pt x="4789" y="5400"/>
                    <a:pt x="4789" y="5381"/>
                  </a:cubicBezTo>
                  <a:cubicBezTo>
                    <a:pt x="4790" y="5354"/>
                    <a:pt x="4792" y="5329"/>
                    <a:pt x="4793" y="5302"/>
                  </a:cubicBezTo>
                  <a:cubicBezTo>
                    <a:pt x="4793" y="5278"/>
                    <a:pt x="4796" y="5253"/>
                    <a:pt x="4798" y="5228"/>
                  </a:cubicBezTo>
                  <a:cubicBezTo>
                    <a:pt x="4799" y="5210"/>
                    <a:pt x="4799" y="5191"/>
                    <a:pt x="4801" y="5173"/>
                  </a:cubicBezTo>
                  <a:cubicBezTo>
                    <a:pt x="4804" y="5142"/>
                    <a:pt x="4806" y="5112"/>
                    <a:pt x="4809" y="5083"/>
                  </a:cubicBezTo>
                  <a:lnTo>
                    <a:pt x="4812" y="5049"/>
                  </a:lnTo>
                  <a:cubicBezTo>
                    <a:pt x="4817" y="5011"/>
                    <a:pt x="4820" y="4976"/>
                    <a:pt x="4826" y="4940"/>
                  </a:cubicBezTo>
                  <a:lnTo>
                    <a:pt x="4826" y="4936"/>
                  </a:lnTo>
                  <a:cubicBezTo>
                    <a:pt x="5139" y="2486"/>
                    <a:pt x="7237" y="587"/>
                    <a:pt x="9769" y="587"/>
                  </a:cubicBezTo>
                  <a:cubicBezTo>
                    <a:pt x="10763" y="587"/>
                    <a:pt x="11734" y="883"/>
                    <a:pt x="12555" y="1441"/>
                  </a:cubicBezTo>
                  <a:cubicBezTo>
                    <a:pt x="12606" y="1475"/>
                    <a:pt x="12663" y="1491"/>
                    <a:pt x="12720" y="1491"/>
                  </a:cubicBezTo>
                  <a:cubicBezTo>
                    <a:pt x="12815" y="1491"/>
                    <a:pt x="12908" y="1445"/>
                    <a:pt x="12965" y="1361"/>
                  </a:cubicBezTo>
                  <a:cubicBezTo>
                    <a:pt x="13057" y="1227"/>
                    <a:pt x="13021" y="1044"/>
                    <a:pt x="12886" y="953"/>
                  </a:cubicBezTo>
                  <a:cubicBezTo>
                    <a:pt x="11944" y="317"/>
                    <a:pt x="10857"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5"/>
            <p:cNvSpPr/>
            <p:nvPr/>
          </p:nvSpPr>
          <p:spPr>
            <a:xfrm>
              <a:off x="3792575" y="1350200"/>
              <a:ext cx="14775" cy="60225"/>
            </a:xfrm>
            <a:custGeom>
              <a:avLst/>
              <a:gdLst/>
              <a:ahLst/>
              <a:cxnLst/>
              <a:rect l="l" t="t" r="r" b="b"/>
              <a:pathLst>
                <a:path w="591" h="2409" extrusionOk="0">
                  <a:moveTo>
                    <a:pt x="296" y="1"/>
                  </a:moveTo>
                  <a:cubicBezTo>
                    <a:pt x="133" y="1"/>
                    <a:pt x="2" y="133"/>
                    <a:pt x="1" y="296"/>
                  </a:cubicBezTo>
                  <a:lnTo>
                    <a:pt x="1" y="2114"/>
                  </a:lnTo>
                  <a:cubicBezTo>
                    <a:pt x="1" y="2277"/>
                    <a:pt x="133" y="2409"/>
                    <a:pt x="296" y="2409"/>
                  </a:cubicBezTo>
                  <a:cubicBezTo>
                    <a:pt x="459" y="2409"/>
                    <a:pt x="591" y="2277"/>
                    <a:pt x="591" y="2114"/>
                  </a:cubicBezTo>
                  <a:lnTo>
                    <a:pt x="591" y="296"/>
                  </a:lnTo>
                  <a:cubicBezTo>
                    <a:pt x="591" y="133"/>
                    <a:pt x="459" y="1"/>
                    <a:pt x="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5"/>
            <p:cNvSpPr/>
            <p:nvPr/>
          </p:nvSpPr>
          <p:spPr>
            <a:xfrm>
              <a:off x="3792575" y="1696775"/>
              <a:ext cx="14775" cy="60225"/>
            </a:xfrm>
            <a:custGeom>
              <a:avLst/>
              <a:gdLst/>
              <a:ahLst/>
              <a:cxnLst/>
              <a:rect l="l" t="t" r="r" b="b"/>
              <a:pathLst>
                <a:path w="591" h="2409" extrusionOk="0">
                  <a:moveTo>
                    <a:pt x="296" y="0"/>
                  </a:moveTo>
                  <a:cubicBezTo>
                    <a:pt x="133" y="0"/>
                    <a:pt x="1" y="132"/>
                    <a:pt x="2" y="295"/>
                  </a:cubicBezTo>
                  <a:lnTo>
                    <a:pt x="2" y="2113"/>
                  </a:lnTo>
                  <a:cubicBezTo>
                    <a:pt x="2" y="2276"/>
                    <a:pt x="133" y="2408"/>
                    <a:pt x="296" y="2408"/>
                  </a:cubicBezTo>
                  <a:cubicBezTo>
                    <a:pt x="459" y="2408"/>
                    <a:pt x="591" y="2276"/>
                    <a:pt x="591" y="2113"/>
                  </a:cubicBezTo>
                  <a:lnTo>
                    <a:pt x="591" y="295"/>
                  </a:lnTo>
                  <a:cubicBezTo>
                    <a:pt x="591" y="132"/>
                    <a:pt x="459"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3653275" y="1407600"/>
              <a:ext cx="48575" cy="47100"/>
            </a:xfrm>
            <a:custGeom>
              <a:avLst/>
              <a:gdLst/>
              <a:ahLst/>
              <a:cxnLst/>
              <a:rect l="l" t="t" r="r" b="b"/>
              <a:pathLst>
                <a:path w="1943" h="1884" extrusionOk="0">
                  <a:moveTo>
                    <a:pt x="324" y="1"/>
                  </a:moveTo>
                  <a:cubicBezTo>
                    <a:pt x="248" y="1"/>
                    <a:pt x="173" y="29"/>
                    <a:pt x="115" y="86"/>
                  </a:cubicBezTo>
                  <a:cubicBezTo>
                    <a:pt x="1" y="202"/>
                    <a:pt x="1" y="389"/>
                    <a:pt x="115" y="504"/>
                  </a:cubicBezTo>
                  <a:lnTo>
                    <a:pt x="1402" y="1790"/>
                  </a:lnTo>
                  <a:cubicBezTo>
                    <a:pt x="1460" y="1852"/>
                    <a:pt x="1538" y="1883"/>
                    <a:pt x="1616" y="1883"/>
                  </a:cubicBezTo>
                  <a:cubicBezTo>
                    <a:pt x="1692" y="1883"/>
                    <a:pt x="1767" y="1854"/>
                    <a:pt x="1824" y="1796"/>
                  </a:cubicBezTo>
                  <a:cubicBezTo>
                    <a:pt x="1943" y="1679"/>
                    <a:pt x="1940" y="1487"/>
                    <a:pt x="1818" y="1373"/>
                  </a:cubicBezTo>
                  <a:lnTo>
                    <a:pt x="533" y="86"/>
                  </a:lnTo>
                  <a:cubicBezTo>
                    <a:pt x="475" y="29"/>
                    <a:pt x="399"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3596750" y="1546225"/>
              <a:ext cx="60075" cy="14750"/>
            </a:xfrm>
            <a:custGeom>
              <a:avLst/>
              <a:gdLst/>
              <a:ahLst/>
              <a:cxnLst/>
              <a:rect l="l" t="t" r="r" b="b"/>
              <a:pathLst>
                <a:path w="2403" h="590" extrusionOk="0">
                  <a:moveTo>
                    <a:pt x="288" y="1"/>
                  </a:moveTo>
                  <a:cubicBezTo>
                    <a:pt x="129" y="4"/>
                    <a:pt x="0" y="136"/>
                    <a:pt x="0" y="296"/>
                  </a:cubicBezTo>
                  <a:cubicBezTo>
                    <a:pt x="0" y="455"/>
                    <a:pt x="129" y="587"/>
                    <a:pt x="288" y="590"/>
                  </a:cubicBezTo>
                  <a:lnTo>
                    <a:pt x="2107" y="590"/>
                  </a:lnTo>
                  <a:cubicBezTo>
                    <a:pt x="2270" y="590"/>
                    <a:pt x="2402" y="458"/>
                    <a:pt x="2402" y="296"/>
                  </a:cubicBezTo>
                  <a:cubicBezTo>
                    <a:pt x="2402" y="133"/>
                    <a:pt x="2270"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5"/>
            <p:cNvSpPr/>
            <p:nvPr/>
          </p:nvSpPr>
          <p:spPr>
            <a:xfrm>
              <a:off x="3653275" y="1652675"/>
              <a:ext cx="48375" cy="46900"/>
            </a:xfrm>
            <a:custGeom>
              <a:avLst/>
              <a:gdLst/>
              <a:ahLst/>
              <a:cxnLst/>
              <a:rect l="l" t="t" r="r" b="b"/>
              <a:pathLst>
                <a:path w="1935" h="1876" extrusionOk="0">
                  <a:moveTo>
                    <a:pt x="1610" y="1"/>
                  </a:moveTo>
                  <a:cubicBezTo>
                    <a:pt x="1535" y="1"/>
                    <a:pt x="1460" y="30"/>
                    <a:pt x="1402" y="87"/>
                  </a:cubicBezTo>
                  <a:lnTo>
                    <a:pt x="1402" y="86"/>
                  </a:lnTo>
                  <a:lnTo>
                    <a:pt x="116" y="1373"/>
                  </a:lnTo>
                  <a:cubicBezTo>
                    <a:pt x="1" y="1487"/>
                    <a:pt x="1" y="1674"/>
                    <a:pt x="116" y="1790"/>
                  </a:cubicBezTo>
                  <a:cubicBezTo>
                    <a:pt x="173" y="1847"/>
                    <a:pt x="249" y="1875"/>
                    <a:pt x="324" y="1875"/>
                  </a:cubicBezTo>
                  <a:cubicBezTo>
                    <a:pt x="399" y="1875"/>
                    <a:pt x="475" y="1847"/>
                    <a:pt x="533" y="1790"/>
                  </a:cubicBezTo>
                  <a:lnTo>
                    <a:pt x="1818" y="504"/>
                  </a:lnTo>
                  <a:cubicBezTo>
                    <a:pt x="1934" y="388"/>
                    <a:pt x="1934" y="203"/>
                    <a:pt x="1818" y="87"/>
                  </a:cubicBezTo>
                  <a:cubicBezTo>
                    <a:pt x="1761" y="30"/>
                    <a:pt x="1685" y="1"/>
                    <a:pt x="16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5"/>
            <p:cNvSpPr/>
            <p:nvPr/>
          </p:nvSpPr>
          <p:spPr>
            <a:xfrm>
              <a:off x="3693525" y="1376425"/>
              <a:ext cx="39625" cy="54175"/>
            </a:xfrm>
            <a:custGeom>
              <a:avLst/>
              <a:gdLst/>
              <a:ahLst/>
              <a:cxnLst/>
              <a:rect l="l" t="t" r="r" b="b"/>
              <a:pathLst>
                <a:path w="1585" h="2167" extrusionOk="0">
                  <a:moveTo>
                    <a:pt x="337" y="1"/>
                  </a:moveTo>
                  <a:cubicBezTo>
                    <a:pt x="288" y="1"/>
                    <a:pt x="237" y="14"/>
                    <a:pt x="191" y="40"/>
                  </a:cubicBezTo>
                  <a:cubicBezTo>
                    <a:pt x="50" y="122"/>
                    <a:pt x="1" y="303"/>
                    <a:pt x="82" y="444"/>
                  </a:cubicBezTo>
                  <a:lnTo>
                    <a:pt x="991" y="2018"/>
                  </a:lnTo>
                  <a:cubicBezTo>
                    <a:pt x="1046" y="2113"/>
                    <a:pt x="1146" y="2166"/>
                    <a:pt x="1248" y="2166"/>
                  </a:cubicBezTo>
                  <a:cubicBezTo>
                    <a:pt x="1298" y="2166"/>
                    <a:pt x="1348" y="2153"/>
                    <a:pt x="1395" y="2127"/>
                  </a:cubicBezTo>
                  <a:cubicBezTo>
                    <a:pt x="1536" y="2045"/>
                    <a:pt x="1584" y="1864"/>
                    <a:pt x="1503" y="1723"/>
                  </a:cubicBezTo>
                  <a:lnTo>
                    <a:pt x="594" y="149"/>
                  </a:lnTo>
                  <a:cubicBezTo>
                    <a:pt x="539" y="54"/>
                    <a:pt x="440"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5"/>
            <p:cNvSpPr/>
            <p:nvPr/>
          </p:nvSpPr>
          <p:spPr>
            <a:xfrm>
              <a:off x="3602300" y="1495425"/>
              <a:ext cx="60450" cy="26575"/>
            </a:xfrm>
            <a:custGeom>
              <a:avLst/>
              <a:gdLst/>
              <a:ahLst/>
              <a:cxnLst/>
              <a:rect l="l" t="t" r="r" b="b"/>
              <a:pathLst>
                <a:path w="2418" h="1063" extrusionOk="0">
                  <a:moveTo>
                    <a:pt x="328" y="0"/>
                  </a:moveTo>
                  <a:cubicBezTo>
                    <a:pt x="198" y="0"/>
                    <a:pt x="78" y="87"/>
                    <a:pt x="42" y="219"/>
                  </a:cubicBezTo>
                  <a:cubicBezTo>
                    <a:pt x="1" y="380"/>
                    <a:pt x="97" y="543"/>
                    <a:pt x="257" y="583"/>
                  </a:cubicBezTo>
                  <a:lnTo>
                    <a:pt x="2014" y="1053"/>
                  </a:lnTo>
                  <a:cubicBezTo>
                    <a:pt x="2040" y="1059"/>
                    <a:pt x="2065" y="1063"/>
                    <a:pt x="2090" y="1063"/>
                  </a:cubicBezTo>
                  <a:cubicBezTo>
                    <a:pt x="2220" y="1063"/>
                    <a:pt x="2340" y="976"/>
                    <a:pt x="2375" y="844"/>
                  </a:cubicBezTo>
                  <a:cubicBezTo>
                    <a:pt x="2418" y="686"/>
                    <a:pt x="2324" y="525"/>
                    <a:pt x="2167" y="483"/>
                  </a:cubicBezTo>
                  <a:lnTo>
                    <a:pt x="410" y="12"/>
                  </a:lnTo>
                  <a:cubicBezTo>
                    <a:pt x="383" y="4"/>
                    <a:pt x="355" y="0"/>
                    <a:pt x="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3621775" y="1621500"/>
              <a:ext cx="56250" cy="37475"/>
            </a:xfrm>
            <a:custGeom>
              <a:avLst/>
              <a:gdLst/>
              <a:ahLst/>
              <a:cxnLst/>
              <a:rect l="l" t="t" r="r" b="b"/>
              <a:pathLst>
                <a:path w="2250" h="1499" extrusionOk="0">
                  <a:moveTo>
                    <a:pt x="1914" y="0"/>
                  </a:moveTo>
                  <a:cubicBezTo>
                    <a:pt x="1864" y="0"/>
                    <a:pt x="1813" y="13"/>
                    <a:pt x="1766" y="40"/>
                  </a:cubicBezTo>
                  <a:lnTo>
                    <a:pt x="190" y="949"/>
                  </a:lnTo>
                  <a:cubicBezTo>
                    <a:pt x="49" y="1030"/>
                    <a:pt x="0" y="1210"/>
                    <a:pt x="82" y="1351"/>
                  </a:cubicBezTo>
                  <a:cubicBezTo>
                    <a:pt x="137" y="1445"/>
                    <a:pt x="236" y="1498"/>
                    <a:pt x="338" y="1498"/>
                  </a:cubicBezTo>
                  <a:cubicBezTo>
                    <a:pt x="388" y="1498"/>
                    <a:pt x="439" y="1486"/>
                    <a:pt x="485" y="1459"/>
                  </a:cubicBezTo>
                  <a:lnTo>
                    <a:pt x="2060" y="550"/>
                  </a:lnTo>
                  <a:cubicBezTo>
                    <a:pt x="2201" y="468"/>
                    <a:pt x="2250" y="288"/>
                    <a:pt x="2168" y="147"/>
                  </a:cubicBezTo>
                  <a:cubicBezTo>
                    <a:pt x="2113" y="52"/>
                    <a:pt x="2015" y="0"/>
                    <a:pt x="1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3741050" y="1691625"/>
              <a:ext cx="28175" cy="58675"/>
            </a:xfrm>
            <a:custGeom>
              <a:avLst/>
              <a:gdLst/>
              <a:ahLst/>
              <a:cxnLst/>
              <a:rect l="l" t="t" r="r" b="b"/>
              <a:pathLst>
                <a:path w="1127" h="2347" extrusionOk="0">
                  <a:moveTo>
                    <a:pt x="799" y="1"/>
                  </a:moveTo>
                  <a:cubicBezTo>
                    <a:pt x="668" y="1"/>
                    <a:pt x="549" y="88"/>
                    <a:pt x="514" y="220"/>
                  </a:cubicBezTo>
                  <a:lnTo>
                    <a:pt x="44" y="1975"/>
                  </a:lnTo>
                  <a:cubicBezTo>
                    <a:pt x="1" y="2133"/>
                    <a:pt x="94" y="2294"/>
                    <a:pt x="251" y="2337"/>
                  </a:cubicBezTo>
                  <a:cubicBezTo>
                    <a:pt x="277" y="2344"/>
                    <a:pt x="302" y="2347"/>
                    <a:pt x="327" y="2347"/>
                  </a:cubicBezTo>
                  <a:cubicBezTo>
                    <a:pt x="457" y="2347"/>
                    <a:pt x="577" y="2260"/>
                    <a:pt x="613" y="2128"/>
                  </a:cubicBezTo>
                  <a:lnTo>
                    <a:pt x="1083" y="371"/>
                  </a:lnTo>
                  <a:cubicBezTo>
                    <a:pt x="1126" y="214"/>
                    <a:pt x="1033" y="52"/>
                    <a:pt x="876" y="11"/>
                  </a:cubicBezTo>
                  <a:cubicBezTo>
                    <a:pt x="850" y="4"/>
                    <a:pt x="825"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3830775" y="1356850"/>
              <a:ext cx="28125" cy="58700"/>
            </a:xfrm>
            <a:custGeom>
              <a:avLst/>
              <a:gdLst/>
              <a:ahLst/>
              <a:cxnLst/>
              <a:rect l="l" t="t" r="r" b="b"/>
              <a:pathLst>
                <a:path w="1125" h="2348" extrusionOk="0">
                  <a:moveTo>
                    <a:pt x="798" y="1"/>
                  </a:moveTo>
                  <a:cubicBezTo>
                    <a:pt x="667" y="1"/>
                    <a:pt x="548" y="88"/>
                    <a:pt x="513" y="220"/>
                  </a:cubicBezTo>
                  <a:lnTo>
                    <a:pt x="42" y="1977"/>
                  </a:lnTo>
                  <a:cubicBezTo>
                    <a:pt x="0" y="2134"/>
                    <a:pt x="94" y="2296"/>
                    <a:pt x="251" y="2337"/>
                  </a:cubicBezTo>
                  <a:cubicBezTo>
                    <a:pt x="277" y="2344"/>
                    <a:pt x="303" y="2348"/>
                    <a:pt x="328" y="2348"/>
                  </a:cubicBezTo>
                  <a:cubicBezTo>
                    <a:pt x="458" y="2348"/>
                    <a:pt x="577" y="2261"/>
                    <a:pt x="612" y="2130"/>
                  </a:cubicBezTo>
                  <a:lnTo>
                    <a:pt x="1083" y="373"/>
                  </a:lnTo>
                  <a:cubicBezTo>
                    <a:pt x="1124" y="215"/>
                    <a:pt x="1031" y="54"/>
                    <a:pt x="873" y="11"/>
                  </a:cubicBezTo>
                  <a:cubicBezTo>
                    <a:pt x="848" y="4"/>
                    <a:pt x="823" y="1"/>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p:cNvSpPr/>
            <p:nvPr/>
          </p:nvSpPr>
          <p:spPr>
            <a:xfrm>
              <a:off x="3919250" y="1623675"/>
              <a:ext cx="13675" cy="13675"/>
            </a:xfrm>
            <a:custGeom>
              <a:avLst/>
              <a:gdLst/>
              <a:ahLst/>
              <a:cxnLst/>
              <a:rect l="l" t="t" r="r" b="b"/>
              <a:pathLst>
                <a:path w="547" h="547" extrusionOk="0">
                  <a:moveTo>
                    <a:pt x="273" y="0"/>
                  </a:moveTo>
                  <a:cubicBezTo>
                    <a:pt x="124" y="0"/>
                    <a:pt x="0" y="123"/>
                    <a:pt x="0" y="273"/>
                  </a:cubicBezTo>
                  <a:cubicBezTo>
                    <a:pt x="0" y="424"/>
                    <a:pt x="124" y="546"/>
                    <a:pt x="273" y="546"/>
                  </a:cubicBezTo>
                  <a:cubicBezTo>
                    <a:pt x="425" y="546"/>
                    <a:pt x="546" y="424"/>
                    <a:pt x="546" y="273"/>
                  </a:cubicBezTo>
                  <a:cubicBezTo>
                    <a:pt x="546" y="123"/>
                    <a:pt x="425"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a:off x="3954125" y="1510650"/>
              <a:ext cx="52325" cy="50325"/>
            </a:xfrm>
            <a:custGeom>
              <a:avLst/>
              <a:gdLst/>
              <a:ahLst/>
              <a:cxnLst/>
              <a:rect l="l" t="t" r="r" b="b"/>
              <a:pathLst>
                <a:path w="2093" h="2013" extrusionOk="0">
                  <a:moveTo>
                    <a:pt x="1084" y="589"/>
                  </a:moveTo>
                  <a:cubicBezTo>
                    <a:pt x="1297" y="589"/>
                    <a:pt x="1503" y="755"/>
                    <a:pt x="1503" y="1006"/>
                  </a:cubicBezTo>
                  <a:cubicBezTo>
                    <a:pt x="1503" y="1236"/>
                    <a:pt x="1316" y="1422"/>
                    <a:pt x="1086" y="1422"/>
                  </a:cubicBezTo>
                  <a:cubicBezTo>
                    <a:pt x="715" y="1422"/>
                    <a:pt x="530" y="975"/>
                    <a:pt x="793" y="712"/>
                  </a:cubicBezTo>
                  <a:cubicBezTo>
                    <a:pt x="877" y="627"/>
                    <a:pt x="981" y="589"/>
                    <a:pt x="1084" y="589"/>
                  </a:cubicBezTo>
                  <a:close/>
                  <a:moveTo>
                    <a:pt x="1086" y="0"/>
                  </a:moveTo>
                  <a:cubicBezTo>
                    <a:pt x="680" y="0"/>
                    <a:pt x="312" y="245"/>
                    <a:pt x="156" y="622"/>
                  </a:cubicBezTo>
                  <a:cubicBezTo>
                    <a:pt x="1" y="997"/>
                    <a:pt x="87" y="1430"/>
                    <a:pt x="374" y="1717"/>
                  </a:cubicBezTo>
                  <a:cubicBezTo>
                    <a:pt x="567" y="1910"/>
                    <a:pt x="824" y="2012"/>
                    <a:pt x="1086" y="2012"/>
                  </a:cubicBezTo>
                  <a:cubicBezTo>
                    <a:pt x="1216" y="2012"/>
                    <a:pt x="1347" y="1987"/>
                    <a:pt x="1472" y="1935"/>
                  </a:cubicBezTo>
                  <a:cubicBezTo>
                    <a:pt x="1847" y="1780"/>
                    <a:pt x="2093" y="1413"/>
                    <a:pt x="2093" y="1006"/>
                  </a:cubicBezTo>
                  <a:cubicBezTo>
                    <a:pt x="2091" y="451"/>
                    <a:pt x="1642"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a:off x="3837800" y="1537925"/>
              <a:ext cx="63425" cy="61025"/>
            </a:xfrm>
            <a:custGeom>
              <a:avLst/>
              <a:gdLst/>
              <a:ahLst/>
              <a:cxnLst/>
              <a:rect l="l" t="t" r="r" b="b"/>
              <a:pathLst>
                <a:path w="2537" h="2441" extrusionOk="0">
                  <a:moveTo>
                    <a:pt x="1316" y="590"/>
                  </a:moveTo>
                  <a:cubicBezTo>
                    <a:pt x="1397" y="590"/>
                    <a:pt x="1479" y="606"/>
                    <a:pt x="1558" y="638"/>
                  </a:cubicBezTo>
                  <a:cubicBezTo>
                    <a:pt x="1794" y="736"/>
                    <a:pt x="1948" y="966"/>
                    <a:pt x="1948" y="1221"/>
                  </a:cubicBezTo>
                  <a:cubicBezTo>
                    <a:pt x="1946" y="1568"/>
                    <a:pt x="1665" y="1850"/>
                    <a:pt x="1318" y="1851"/>
                  </a:cubicBezTo>
                  <a:cubicBezTo>
                    <a:pt x="1062" y="1851"/>
                    <a:pt x="833" y="1697"/>
                    <a:pt x="735" y="1461"/>
                  </a:cubicBezTo>
                  <a:cubicBezTo>
                    <a:pt x="637" y="1225"/>
                    <a:pt x="692" y="956"/>
                    <a:pt x="871" y="775"/>
                  </a:cubicBezTo>
                  <a:cubicBezTo>
                    <a:pt x="992" y="654"/>
                    <a:pt x="1153" y="590"/>
                    <a:pt x="1316" y="590"/>
                  </a:cubicBezTo>
                  <a:close/>
                  <a:moveTo>
                    <a:pt x="1318" y="1"/>
                  </a:moveTo>
                  <a:cubicBezTo>
                    <a:pt x="824" y="1"/>
                    <a:pt x="379" y="297"/>
                    <a:pt x="189" y="752"/>
                  </a:cubicBezTo>
                  <a:cubicBezTo>
                    <a:pt x="1" y="1209"/>
                    <a:pt x="105" y="1734"/>
                    <a:pt x="455" y="2083"/>
                  </a:cubicBezTo>
                  <a:cubicBezTo>
                    <a:pt x="688" y="2316"/>
                    <a:pt x="1001" y="2440"/>
                    <a:pt x="1318" y="2440"/>
                  </a:cubicBezTo>
                  <a:cubicBezTo>
                    <a:pt x="1475" y="2440"/>
                    <a:pt x="1633" y="2410"/>
                    <a:pt x="1783" y="2348"/>
                  </a:cubicBezTo>
                  <a:cubicBezTo>
                    <a:pt x="2240" y="2158"/>
                    <a:pt x="2536" y="1713"/>
                    <a:pt x="2536" y="1220"/>
                  </a:cubicBezTo>
                  <a:cubicBezTo>
                    <a:pt x="2536" y="546"/>
                    <a:pt x="1991"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p:nvPr/>
          </p:nvSpPr>
          <p:spPr>
            <a:xfrm>
              <a:off x="3881775" y="1487550"/>
              <a:ext cx="29875" cy="29875"/>
            </a:xfrm>
            <a:custGeom>
              <a:avLst/>
              <a:gdLst/>
              <a:ahLst/>
              <a:cxnLst/>
              <a:rect l="l" t="t" r="r" b="b"/>
              <a:pathLst>
                <a:path w="1195" h="1195" extrusionOk="0">
                  <a:moveTo>
                    <a:pt x="596" y="1"/>
                  </a:moveTo>
                  <a:cubicBezTo>
                    <a:pt x="267" y="1"/>
                    <a:pt x="0" y="268"/>
                    <a:pt x="0" y="597"/>
                  </a:cubicBezTo>
                  <a:cubicBezTo>
                    <a:pt x="0" y="926"/>
                    <a:pt x="267" y="1194"/>
                    <a:pt x="596" y="1194"/>
                  </a:cubicBezTo>
                  <a:cubicBezTo>
                    <a:pt x="927" y="1194"/>
                    <a:pt x="1194" y="926"/>
                    <a:pt x="1194" y="597"/>
                  </a:cubicBezTo>
                  <a:cubicBezTo>
                    <a:pt x="1194" y="268"/>
                    <a:pt x="927"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57;p45">
            <a:extLst>
              <a:ext uri="{FF2B5EF4-FFF2-40B4-BE49-F238E27FC236}">
                <a16:creationId xmlns:a16="http://schemas.microsoft.com/office/drawing/2014/main" id="{7C06FCE7-CA19-2B7C-E4E2-8C7BFE33A2F4}"/>
              </a:ext>
            </a:extLst>
          </p:cNvPr>
          <p:cNvSpPr txBox="1">
            <a:spLocks/>
          </p:cNvSpPr>
          <p:nvPr/>
        </p:nvSpPr>
        <p:spPr>
          <a:xfrm>
            <a:off x="790476" y="4448339"/>
            <a:ext cx="2330700" cy="855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600"/>
              <a:buFont typeface="Catamaran"/>
              <a:buNone/>
              <a:defRPr sz="1600" b="0" i="0" u="none" strike="noStrike" cap="none">
                <a:solidFill>
                  <a:schemeClr val="lt2"/>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9pPr>
          </a:lstStyle>
          <a:p>
            <a:pPr marL="0" indent="0"/>
            <a:r>
              <a:rPr lang="en-US" dirty="0"/>
              <a:t>Classification of massive data stream</a:t>
            </a:r>
          </a:p>
        </p:txBody>
      </p:sp>
      <p:sp>
        <p:nvSpPr>
          <p:cNvPr id="81" name="Google Shape;859;p45">
            <a:extLst>
              <a:ext uri="{FF2B5EF4-FFF2-40B4-BE49-F238E27FC236}">
                <a16:creationId xmlns:a16="http://schemas.microsoft.com/office/drawing/2014/main" id="{C7753F48-0957-B8FF-1FCB-7F3F18625770}"/>
              </a:ext>
            </a:extLst>
          </p:cNvPr>
          <p:cNvSpPr txBox="1">
            <a:spLocks/>
          </p:cNvSpPr>
          <p:nvPr/>
        </p:nvSpPr>
        <p:spPr>
          <a:xfrm>
            <a:off x="3392226" y="4448339"/>
            <a:ext cx="2330700" cy="855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600"/>
              <a:buFont typeface="Catamaran"/>
              <a:buNone/>
              <a:defRPr sz="1600" b="0" i="0" u="none" strike="noStrike" cap="none">
                <a:solidFill>
                  <a:schemeClr val="lt2"/>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9pPr>
          </a:lstStyle>
          <a:p>
            <a:pPr marL="0" indent="0"/>
            <a:r>
              <a:rPr lang="en-US" dirty="0"/>
              <a:t>Real-time classification of Astronomical event </a:t>
            </a:r>
          </a:p>
        </p:txBody>
      </p:sp>
      <p:sp>
        <p:nvSpPr>
          <p:cNvPr id="82" name="Google Shape;861;p45">
            <a:extLst>
              <a:ext uri="{FF2B5EF4-FFF2-40B4-BE49-F238E27FC236}">
                <a16:creationId xmlns:a16="http://schemas.microsoft.com/office/drawing/2014/main" id="{BF40E0B8-6B0C-3B4F-E0DF-C2FC12A6843F}"/>
              </a:ext>
            </a:extLst>
          </p:cNvPr>
          <p:cNvSpPr txBox="1">
            <a:spLocks/>
          </p:cNvSpPr>
          <p:nvPr/>
        </p:nvSpPr>
        <p:spPr>
          <a:xfrm>
            <a:off x="5993976" y="4448339"/>
            <a:ext cx="2330700" cy="855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600"/>
              <a:buFont typeface="Catamaran"/>
              <a:buNone/>
              <a:defRPr sz="1600" b="0" i="0" u="none" strike="noStrike" cap="none">
                <a:solidFill>
                  <a:schemeClr val="lt2"/>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lt2"/>
              </a:buClr>
              <a:buSzPts val="2100"/>
              <a:buFont typeface="Catamaran"/>
              <a:buNone/>
              <a:defRPr sz="2100" b="0" i="0" u="none" strike="noStrike" cap="none">
                <a:solidFill>
                  <a:schemeClr val="lt2"/>
                </a:solidFill>
                <a:latin typeface="Catamaran"/>
                <a:ea typeface="Catamaran"/>
                <a:cs typeface="Catamaran"/>
                <a:sym typeface="Catamaran"/>
              </a:defRPr>
            </a:lvl9pPr>
          </a:lstStyle>
          <a:p>
            <a:pPr marL="0" indent="0"/>
            <a:r>
              <a:rPr lang="en-US" dirty="0"/>
              <a:t>Clustering of massive data collections</a:t>
            </a:r>
          </a:p>
          <a:p>
            <a:pPr marL="0" indent="0"/>
            <a:endParaRPr lang="en-US" dirty="0"/>
          </a:p>
        </p:txBody>
      </p:sp>
      <p:grpSp>
        <p:nvGrpSpPr>
          <p:cNvPr id="116" name="Google Shape;9489;p59">
            <a:extLst>
              <a:ext uri="{FF2B5EF4-FFF2-40B4-BE49-F238E27FC236}">
                <a16:creationId xmlns:a16="http://schemas.microsoft.com/office/drawing/2014/main" id="{4E1CE94E-0B99-1821-D2E0-4DB3EB3070A3}"/>
              </a:ext>
            </a:extLst>
          </p:cNvPr>
          <p:cNvGrpSpPr/>
          <p:nvPr/>
        </p:nvGrpSpPr>
        <p:grpSpPr>
          <a:xfrm>
            <a:off x="4328194" y="3834914"/>
            <a:ext cx="655635" cy="617765"/>
            <a:chOff x="649648" y="271400"/>
            <a:chExt cx="6215377" cy="5455143"/>
          </a:xfrm>
          <a:solidFill>
            <a:srgbClr val="FF0000"/>
          </a:solidFill>
        </p:grpSpPr>
        <p:sp>
          <p:nvSpPr>
            <p:cNvPr id="117" name="Google Shape;9490;p59">
              <a:extLst>
                <a:ext uri="{FF2B5EF4-FFF2-40B4-BE49-F238E27FC236}">
                  <a16:creationId xmlns:a16="http://schemas.microsoft.com/office/drawing/2014/main" id="{EBC0F0A6-0B96-96E4-7D24-3FC9FD6E42D1}"/>
                </a:ext>
              </a:extLst>
            </p:cNvPr>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9491;p59">
              <a:extLst>
                <a:ext uri="{FF2B5EF4-FFF2-40B4-BE49-F238E27FC236}">
                  <a16:creationId xmlns:a16="http://schemas.microsoft.com/office/drawing/2014/main" id="{0B98B871-6E3B-0D2A-9511-DFA1C942AA3F}"/>
                </a:ext>
              </a:extLst>
            </p:cNvPr>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9492;p59">
              <a:extLst>
                <a:ext uri="{FF2B5EF4-FFF2-40B4-BE49-F238E27FC236}">
                  <a16:creationId xmlns:a16="http://schemas.microsoft.com/office/drawing/2014/main" id="{B57207C9-C8EA-AA8F-A99C-138AB9F7D87B}"/>
                </a:ext>
              </a:extLst>
            </p:cNvPr>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9493;p59">
              <a:extLst>
                <a:ext uri="{FF2B5EF4-FFF2-40B4-BE49-F238E27FC236}">
                  <a16:creationId xmlns:a16="http://schemas.microsoft.com/office/drawing/2014/main" id="{16FF5EFB-46F6-133E-2CAA-D9C9677A2F27}"/>
                </a:ext>
              </a:extLst>
            </p:cNvPr>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9494;p59">
              <a:extLst>
                <a:ext uri="{FF2B5EF4-FFF2-40B4-BE49-F238E27FC236}">
                  <a16:creationId xmlns:a16="http://schemas.microsoft.com/office/drawing/2014/main" id="{2D66EFAC-4909-1E78-FD4A-F6509B68E356}"/>
                </a:ext>
              </a:extLst>
            </p:cNvPr>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9495;p59">
              <a:extLst>
                <a:ext uri="{FF2B5EF4-FFF2-40B4-BE49-F238E27FC236}">
                  <a16:creationId xmlns:a16="http://schemas.microsoft.com/office/drawing/2014/main" id="{DBB32C00-749B-52A5-9D5D-27D244721B40}"/>
                </a:ext>
              </a:extLst>
            </p:cNvPr>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9496;p59">
              <a:extLst>
                <a:ext uri="{FF2B5EF4-FFF2-40B4-BE49-F238E27FC236}">
                  <a16:creationId xmlns:a16="http://schemas.microsoft.com/office/drawing/2014/main" id="{71548BF7-EB27-BDE2-22C4-83322C309516}"/>
                </a:ext>
              </a:extLst>
            </p:cNvPr>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9497;p59">
              <a:extLst>
                <a:ext uri="{FF2B5EF4-FFF2-40B4-BE49-F238E27FC236}">
                  <a16:creationId xmlns:a16="http://schemas.microsoft.com/office/drawing/2014/main" id="{FD1B851B-701E-2CFE-F7C6-70D6BA150FF4}"/>
                </a:ext>
              </a:extLst>
            </p:cNvPr>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9498;p59">
              <a:extLst>
                <a:ext uri="{FF2B5EF4-FFF2-40B4-BE49-F238E27FC236}">
                  <a16:creationId xmlns:a16="http://schemas.microsoft.com/office/drawing/2014/main" id="{BA9AB5B4-2431-72CE-D4CC-9A7E850E8877}"/>
                </a:ext>
              </a:extLst>
            </p:cNvPr>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9499;p59">
              <a:extLst>
                <a:ext uri="{FF2B5EF4-FFF2-40B4-BE49-F238E27FC236}">
                  <a16:creationId xmlns:a16="http://schemas.microsoft.com/office/drawing/2014/main" id="{71F0A333-D9C7-34B1-E9A5-66EFA809F4ED}"/>
                </a:ext>
              </a:extLst>
            </p:cNvPr>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9500;p59">
              <a:extLst>
                <a:ext uri="{FF2B5EF4-FFF2-40B4-BE49-F238E27FC236}">
                  <a16:creationId xmlns:a16="http://schemas.microsoft.com/office/drawing/2014/main" id="{B855A583-653B-515D-F3B1-1BA6771110E0}"/>
                </a:ext>
              </a:extLst>
            </p:cNvPr>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9501;p59">
              <a:extLst>
                <a:ext uri="{FF2B5EF4-FFF2-40B4-BE49-F238E27FC236}">
                  <a16:creationId xmlns:a16="http://schemas.microsoft.com/office/drawing/2014/main" id="{89E468EA-A6C1-FC30-7184-F65847FD8494}"/>
                </a:ext>
              </a:extLst>
            </p:cNvPr>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grpFill/>
            <a:ln w="9525" cap="flat" cmpd="sng">
              <a:solidFill>
                <a:srgbClr val="083A5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9563;p59">
            <a:extLst>
              <a:ext uri="{FF2B5EF4-FFF2-40B4-BE49-F238E27FC236}">
                <a16:creationId xmlns:a16="http://schemas.microsoft.com/office/drawing/2014/main" id="{5DB1494D-8EAF-A61A-9507-0460A5BBB280}"/>
              </a:ext>
            </a:extLst>
          </p:cNvPr>
          <p:cNvGrpSpPr/>
          <p:nvPr/>
        </p:nvGrpSpPr>
        <p:grpSpPr>
          <a:xfrm>
            <a:off x="6962356" y="3843603"/>
            <a:ext cx="666474" cy="592015"/>
            <a:chOff x="5830645" y="1256617"/>
            <a:chExt cx="530340" cy="553040"/>
          </a:xfrm>
        </p:grpSpPr>
        <p:grpSp>
          <p:nvGrpSpPr>
            <p:cNvPr id="130" name="Google Shape;9564;p59">
              <a:extLst>
                <a:ext uri="{FF2B5EF4-FFF2-40B4-BE49-F238E27FC236}">
                  <a16:creationId xmlns:a16="http://schemas.microsoft.com/office/drawing/2014/main" id="{2C2F2301-A6F7-5C9A-3E3A-23160D713CAD}"/>
                </a:ext>
              </a:extLst>
            </p:cNvPr>
            <p:cNvGrpSpPr/>
            <p:nvPr/>
          </p:nvGrpSpPr>
          <p:grpSpPr>
            <a:xfrm>
              <a:off x="5830645" y="1256617"/>
              <a:ext cx="259743" cy="269909"/>
              <a:chOff x="5830645" y="1256617"/>
              <a:chExt cx="259743" cy="269909"/>
            </a:xfrm>
          </p:grpSpPr>
          <p:sp>
            <p:nvSpPr>
              <p:cNvPr id="141" name="Google Shape;9565;p59">
                <a:extLst>
                  <a:ext uri="{FF2B5EF4-FFF2-40B4-BE49-F238E27FC236}">
                    <a16:creationId xmlns:a16="http://schemas.microsoft.com/office/drawing/2014/main" id="{CF1FC179-7981-C430-1206-C2D40500B00D}"/>
                  </a:ext>
                </a:extLst>
              </p:cNvPr>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9566;p59">
                <a:extLst>
                  <a:ext uri="{FF2B5EF4-FFF2-40B4-BE49-F238E27FC236}">
                    <a16:creationId xmlns:a16="http://schemas.microsoft.com/office/drawing/2014/main" id="{A3CFB30C-E02A-3B32-F747-5E5CAA2B56F8}"/>
                  </a:ext>
                </a:extLst>
              </p:cNvPr>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9567;p59">
              <a:extLst>
                <a:ext uri="{FF2B5EF4-FFF2-40B4-BE49-F238E27FC236}">
                  <a16:creationId xmlns:a16="http://schemas.microsoft.com/office/drawing/2014/main" id="{AEB9DF2E-2229-73EC-5E74-2A4E2FAB568C}"/>
                </a:ext>
              </a:extLst>
            </p:cNvPr>
            <p:cNvGrpSpPr/>
            <p:nvPr/>
          </p:nvGrpSpPr>
          <p:grpSpPr>
            <a:xfrm>
              <a:off x="6101293" y="1256617"/>
              <a:ext cx="259692" cy="269909"/>
              <a:chOff x="6101293" y="1256617"/>
              <a:chExt cx="259692" cy="269909"/>
            </a:xfrm>
          </p:grpSpPr>
          <p:sp>
            <p:nvSpPr>
              <p:cNvPr id="139" name="Google Shape;9568;p59">
                <a:extLst>
                  <a:ext uri="{FF2B5EF4-FFF2-40B4-BE49-F238E27FC236}">
                    <a16:creationId xmlns:a16="http://schemas.microsoft.com/office/drawing/2014/main" id="{F7DB1A62-54D0-4C0E-5356-18D869C376A8}"/>
                  </a:ext>
                </a:extLst>
              </p:cNvPr>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9569;p59">
                <a:extLst>
                  <a:ext uri="{FF2B5EF4-FFF2-40B4-BE49-F238E27FC236}">
                    <a16:creationId xmlns:a16="http://schemas.microsoft.com/office/drawing/2014/main" id="{70508D10-894B-752B-875F-3A549B13012C}"/>
                  </a:ext>
                </a:extLst>
              </p:cNvPr>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9570;p59">
              <a:extLst>
                <a:ext uri="{FF2B5EF4-FFF2-40B4-BE49-F238E27FC236}">
                  <a16:creationId xmlns:a16="http://schemas.microsoft.com/office/drawing/2014/main" id="{CF8E3454-B1C3-8E00-EE08-70232E06B732}"/>
                </a:ext>
              </a:extLst>
            </p:cNvPr>
            <p:cNvGrpSpPr/>
            <p:nvPr/>
          </p:nvGrpSpPr>
          <p:grpSpPr>
            <a:xfrm>
              <a:off x="5830645" y="1539749"/>
              <a:ext cx="259692" cy="269909"/>
              <a:chOff x="5830645" y="1539749"/>
              <a:chExt cx="259692" cy="269909"/>
            </a:xfrm>
          </p:grpSpPr>
          <p:sp>
            <p:nvSpPr>
              <p:cNvPr id="137" name="Google Shape;9571;p59">
                <a:extLst>
                  <a:ext uri="{FF2B5EF4-FFF2-40B4-BE49-F238E27FC236}">
                    <a16:creationId xmlns:a16="http://schemas.microsoft.com/office/drawing/2014/main" id="{27C112BF-F587-B206-333E-7405850143ED}"/>
                  </a:ext>
                </a:extLst>
              </p:cNvPr>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9572;p59">
                <a:extLst>
                  <a:ext uri="{FF2B5EF4-FFF2-40B4-BE49-F238E27FC236}">
                    <a16:creationId xmlns:a16="http://schemas.microsoft.com/office/drawing/2014/main" id="{A0550596-B43D-ADFA-C922-7E3159FEC247}"/>
                  </a:ext>
                </a:extLst>
              </p:cNvPr>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9573;p59">
              <a:extLst>
                <a:ext uri="{FF2B5EF4-FFF2-40B4-BE49-F238E27FC236}">
                  <a16:creationId xmlns:a16="http://schemas.microsoft.com/office/drawing/2014/main" id="{1EEC8FEF-DA31-78FE-B408-542743333E41}"/>
                </a:ext>
              </a:extLst>
            </p:cNvPr>
            <p:cNvGrpSpPr/>
            <p:nvPr/>
          </p:nvGrpSpPr>
          <p:grpSpPr>
            <a:xfrm>
              <a:off x="6101293" y="1539749"/>
              <a:ext cx="259692" cy="269909"/>
              <a:chOff x="6101293" y="1539749"/>
              <a:chExt cx="259692" cy="269909"/>
            </a:xfrm>
          </p:grpSpPr>
          <p:sp>
            <p:nvSpPr>
              <p:cNvPr id="135" name="Google Shape;9574;p59">
                <a:extLst>
                  <a:ext uri="{FF2B5EF4-FFF2-40B4-BE49-F238E27FC236}">
                    <a16:creationId xmlns:a16="http://schemas.microsoft.com/office/drawing/2014/main" id="{183C0456-7314-3E95-31B5-D52B4770B12E}"/>
                  </a:ext>
                </a:extLst>
              </p:cNvPr>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9575;p59">
                <a:extLst>
                  <a:ext uri="{FF2B5EF4-FFF2-40B4-BE49-F238E27FC236}">
                    <a16:creationId xmlns:a16="http://schemas.microsoft.com/office/drawing/2014/main" id="{8E684BC6-FCFD-2133-C717-39E7F774043A}"/>
                  </a:ext>
                </a:extLst>
              </p:cNvPr>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9576;p59">
              <a:extLst>
                <a:ext uri="{FF2B5EF4-FFF2-40B4-BE49-F238E27FC236}">
                  <a16:creationId xmlns:a16="http://schemas.microsoft.com/office/drawing/2014/main" id="{E0CD50DC-8D5D-BEF5-079E-65A68728155D}"/>
                </a:ext>
              </a:extLst>
            </p:cNvPr>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9577;p59">
            <a:extLst>
              <a:ext uri="{FF2B5EF4-FFF2-40B4-BE49-F238E27FC236}">
                <a16:creationId xmlns:a16="http://schemas.microsoft.com/office/drawing/2014/main" id="{0BCFF8F5-1C29-D579-C19D-52BBFED7456F}"/>
              </a:ext>
            </a:extLst>
          </p:cNvPr>
          <p:cNvGrpSpPr/>
          <p:nvPr/>
        </p:nvGrpSpPr>
        <p:grpSpPr>
          <a:xfrm>
            <a:off x="1283142" y="3893990"/>
            <a:ext cx="1257213" cy="570571"/>
            <a:chOff x="732422" y="2990152"/>
            <a:chExt cx="1337773" cy="572102"/>
          </a:xfrm>
        </p:grpSpPr>
        <p:sp>
          <p:nvSpPr>
            <p:cNvPr id="144" name="Google Shape;9578;p59">
              <a:extLst>
                <a:ext uri="{FF2B5EF4-FFF2-40B4-BE49-F238E27FC236}">
                  <a16:creationId xmlns:a16="http://schemas.microsoft.com/office/drawing/2014/main" id="{8A40AC62-8E92-4805-A880-978435F963F3}"/>
                </a:ext>
              </a:extLst>
            </p:cNvPr>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579;p59">
              <a:extLst>
                <a:ext uri="{FF2B5EF4-FFF2-40B4-BE49-F238E27FC236}">
                  <a16:creationId xmlns:a16="http://schemas.microsoft.com/office/drawing/2014/main" id="{DA6F950C-1280-E20F-166C-F5D452907DF5}"/>
                </a:ext>
              </a:extLst>
            </p:cNvPr>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9580;p59">
              <a:extLst>
                <a:ext uri="{FF2B5EF4-FFF2-40B4-BE49-F238E27FC236}">
                  <a16:creationId xmlns:a16="http://schemas.microsoft.com/office/drawing/2014/main" id="{0B80C6A8-135B-D098-220C-31908ADC7DDB}"/>
                </a:ext>
              </a:extLst>
            </p:cNvPr>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9581;p59">
              <a:extLst>
                <a:ext uri="{FF2B5EF4-FFF2-40B4-BE49-F238E27FC236}">
                  <a16:creationId xmlns:a16="http://schemas.microsoft.com/office/drawing/2014/main" id="{2D73B94C-8D1A-1247-91C8-7B36F3F25173}"/>
                </a:ext>
              </a:extLst>
            </p:cNvPr>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9582;p59">
              <a:extLst>
                <a:ext uri="{FF2B5EF4-FFF2-40B4-BE49-F238E27FC236}">
                  <a16:creationId xmlns:a16="http://schemas.microsoft.com/office/drawing/2014/main" id="{3668C218-6D3B-D313-A337-55DAB4C2A61E}"/>
                </a:ext>
              </a:extLst>
            </p:cNvPr>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9583;p59">
              <a:extLst>
                <a:ext uri="{FF2B5EF4-FFF2-40B4-BE49-F238E27FC236}">
                  <a16:creationId xmlns:a16="http://schemas.microsoft.com/office/drawing/2014/main" id="{226FD132-1629-F2D4-C60B-442E6CDA4746}"/>
                </a:ext>
              </a:extLst>
            </p:cNvPr>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083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215451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5" name="Google Shape;855;p45"/>
          <p:cNvSpPr txBox="1">
            <a:spLocks noGrp="1"/>
          </p:cNvSpPr>
          <p:nvPr>
            <p:ph type="title" idx="2"/>
          </p:nvPr>
        </p:nvSpPr>
        <p:spPr>
          <a:xfrm>
            <a:off x="635424" y="403200"/>
            <a:ext cx="5765375"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Key astronomy problems</a:t>
            </a:r>
            <a:endParaRPr dirty="0"/>
          </a:p>
        </p:txBody>
      </p:sp>
      <p:pic>
        <p:nvPicPr>
          <p:cNvPr id="14" name="Picture 13">
            <a:extLst>
              <a:ext uri="{FF2B5EF4-FFF2-40B4-BE49-F238E27FC236}">
                <a16:creationId xmlns:a16="http://schemas.microsoft.com/office/drawing/2014/main" id="{E32D8218-72F1-17F8-3800-0AC00FCAD6D7}"/>
              </a:ext>
            </a:extLst>
          </p:cNvPr>
          <p:cNvPicPr>
            <a:picLocks noChangeAspect="1"/>
          </p:cNvPicPr>
          <p:nvPr/>
        </p:nvPicPr>
        <p:blipFill rotWithShape="1">
          <a:blip r:embed="rId3"/>
          <a:srcRect l="1858" t="2575" b="22326"/>
          <a:stretch/>
        </p:blipFill>
        <p:spPr>
          <a:xfrm>
            <a:off x="5240082" y="1169872"/>
            <a:ext cx="3784176" cy="3690256"/>
          </a:xfrm>
          <a:prstGeom prst="rect">
            <a:avLst/>
          </a:prstGeom>
        </p:spPr>
      </p:pic>
      <p:pic>
        <p:nvPicPr>
          <p:cNvPr id="1026" name="Picture 2" descr="Stellar classification">
            <a:extLst>
              <a:ext uri="{FF2B5EF4-FFF2-40B4-BE49-F238E27FC236}">
                <a16:creationId xmlns:a16="http://schemas.microsoft.com/office/drawing/2014/main" id="{8F5B618C-F587-3665-4C3B-C11872B841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7713" y="1325079"/>
            <a:ext cx="4615543" cy="3461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6857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34"/>
          <p:cNvSpPr/>
          <p:nvPr/>
        </p:nvSpPr>
        <p:spPr>
          <a:xfrm rot="16200000">
            <a:off x="4491224" y="-315686"/>
            <a:ext cx="459850" cy="6899122"/>
          </a:xfrm>
          <a:custGeom>
            <a:avLst/>
            <a:gdLst/>
            <a:ahLst/>
            <a:cxnLst/>
            <a:rect l="l" t="t" r="r" b="b"/>
            <a:pathLst>
              <a:path w="18394" h="107643" extrusionOk="0">
                <a:moveTo>
                  <a:pt x="8385" y="107643"/>
                </a:moveTo>
                <a:cubicBezTo>
                  <a:pt x="12359" y="104463"/>
                  <a:pt x="13414" y="96573"/>
                  <a:pt x="10360" y="92501"/>
                </a:cubicBezTo>
                <a:cubicBezTo>
                  <a:pt x="8714" y="90306"/>
                  <a:pt x="6519" y="87563"/>
                  <a:pt x="3776" y="87563"/>
                </a:cubicBezTo>
                <a:cubicBezTo>
                  <a:pt x="1823" y="87563"/>
                  <a:pt x="-463" y="90318"/>
                  <a:pt x="155" y="92171"/>
                </a:cubicBezTo>
                <a:cubicBezTo>
                  <a:pt x="1344" y="95734"/>
                  <a:pt x="9666" y="96847"/>
                  <a:pt x="11347" y="93488"/>
                </a:cubicBezTo>
                <a:cubicBezTo>
                  <a:pt x="13115" y="89954"/>
                  <a:pt x="12326" y="85535"/>
                  <a:pt x="11677" y="81637"/>
                </a:cubicBezTo>
                <a:cubicBezTo>
                  <a:pt x="10591" y="75120"/>
                  <a:pt x="12386" y="68426"/>
                  <a:pt x="13323" y="61886"/>
                </a:cubicBezTo>
                <a:cubicBezTo>
                  <a:pt x="13871" y="58060"/>
                  <a:pt x="15860" y="54032"/>
                  <a:pt x="14639" y="50365"/>
                </a:cubicBezTo>
                <a:cubicBezTo>
                  <a:pt x="13442" y="46769"/>
                  <a:pt x="9824" y="43583"/>
                  <a:pt x="10360" y="39831"/>
                </a:cubicBezTo>
                <a:cubicBezTo>
                  <a:pt x="10766" y="36988"/>
                  <a:pt x="15136" y="36368"/>
                  <a:pt x="16614" y="33906"/>
                </a:cubicBezTo>
                <a:cubicBezTo>
                  <a:pt x="18660" y="30498"/>
                  <a:pt x="18493" y="25990"/>
                  <a:pt x="17931" y="22055"/>
                </a:cubicBezTo>
                <a:cubicBezTo>
                  <a:pt x="16828" y="14324"/>
                  <a:pt x="10031" y="7809"/>
                  <a:pt x="10031" y="0"/>
                </a:cubicBezTo>
              </a:path>
            </a:pathLst>
          </a:custGeom>
          <a:noFill/>
          <a:ln w="19050" cap="flat" cmpd="sng">
            <a:solidFill>
              <a:schemeClr val="lt2"/>
            </a:solidFill>
            <a:prstDash val="dash"/>
            <a:round/>
            <a:headEnd type="none" w="med" len="med"/>
            <a:tailEnd type="none" w="med" len="med"/>
          </a:ln>
        </p:spPr>
      </p:sp>
      <p:sp>
        <p:nvSpPr>
          <p:cNvPr id="615" name="Google Shape;615;p34"/>
          <p:cNvSpPr/>
          <p:nvPr/>
        </p:nvSpPr>
        <p:spPr>
          <a:xfrm>
            <a:off x="4498752" y="1496375"/>
            <a:ext cx="324925" cy="3294399"/>
          </a:xfrm>
          <a:custGeom>
            <a:avLst/>
            <a:gdLst/>
            <a:ahLst/>
            <a:cxnLst/>
            <a:rect l="l" t="t" r="r" b="b"/>
            <a:pathLst>
              <a:path w="12997" h="107972" extrusionOk="0">
                <a:moveTo>
                  <a:pt x="8005" y="0"/>
                </a:moveTo>
                <a:cubicBezTo>
                  <a:pt x="3118" y="4885"/>
                  <a:pt x="828" y="14485"/>
                  <a:pt x="4384" y="20409"/>
                </a:cubicBezTo>
                <a:cubicBezTo>
                  <a:pt x="5827" y="22813"/>
                  <a:pt x="9118" y="25941"/>
                  <a:pt x="11626" y="24688"/>
                </a:cubicBezTo>
                <a:cubicBezTo>
                  <a:pt x="13395" y="23804"/>
                  <a:pt x="13354" y="20162"/>
                  <a:pt x="11955" y="18763"/>
                </a:cubicBezTo>
                <a:cubicBezTo>
                  <a:pt x="10035" y="16843"/>
                  <a:pt x="5560" y="18479"/>
                  <a:pt x="4054" y="20738"/>
                </a:cubicBezTo>
                <a:cubicBezTo>
                  <a:pt x="-2455" y="30499"/>
                  <a:pt x="7209" y="43990"/>
                  <a:pt x="8663" y="55632"/>
                </a:cubicBezTo>
                <a:cubicBezTo>
                  <a:pt x="9393" y="61480"/>
                  <a:pt x="835" y="65255"/>
                  <a:pt x="104" y="71103"/>
                </a:cubicBezTo>
                <a:cubicBezTo>
                  <a:pt x="-730" y="77774"/>
                  <a:pt x="8250" y="82526"/>
                  <a:pt x="8992" y="89208"/>
                </a:cubicBezTo>
                <a:cubicBezTo>
                  <a:pt x="9362" y="92537"/>
                  <a:pt x="5449" y="94895"/>
                  <a:pt x="3725" y="97767"/>
                </a:cubicBezTo>
                <a:cubicBezTo>
                  <a:pt x="1974" y="100684"/>
                  <a:pt x="2901" y="104672"/>
                  <a:pt x="3725" y="107972"/>
                </a:cubicBezTo>
              </a:path>
            </a:pathLst>
          </a:custGeom>
          <a:noFill/>
          <a:ln w="19050" cap="flat" cmpd="sng">
            <a:solidFill>
              <a:schemeClr val="lt2"/>
            </a:solidFill>
            <a:prstDash val="dash"/>
            <a:round/>
            <a:headEnd type="none" w="med" len="med"/>
            <a:tailEnd type="none" w="med" len="med"/>
          </a:ln>
        </p:spPr>
      </p:sp>
      <p:sp>
        <p:nvSpPr>
          <p:cNvPr id="616" name="Google Shape;616;p34"/>
          <p:cNvSpPr txBox="1">
            <a:spLocks noGrp="1"/>
          </p:cNvSpPr>
          <p:nvPr>
            <p:ph type="title" idx="8"/>
          </p:nvPr>
        </p:nvSpPr>
        <p:spPr>
          <a:xfrm>
            <a:off x="635424" y="403200"/>
            <a:ext cx="5286811" cy="886500"/>
          </a:xfrm>
          <a:prstGeom prst="rect">
            <a:avLst/>
          </a:prstGeom>
        </p:spPr>
        <p:txBody>
          <a:bodyPr spcFirstLastPara="1" wrap="square" lIns="91425" tIns="91425" rIns="91425" bIns="91425" anchor="t" anchorCtr="0">
            <a:noAutofit/>
          </a:bodyPr>
          <a:lstStyle/>
          <a:p>
            <a:pPr marL="0" marR="0" lvl="0" indent="0" algn="l" rtl="1">
              <a:lnSpc>
                <a:spcPct val="100000"/>
              </a:lnSpc>
              <a:spcBef>
                <a:spcPts val="0"/>
              </a:spcBef>
              <a:spcAft>
                <a:spcPts val="0"/>
              </a:spcAft>
              <a:buClr>
                <a:schemeClr val="lt2"/>
              </a:buClr>
              <a:buSzPts val="3600"/>
              <a:buFont typeface="Love Ya Like A Sister"/>
              <a:buNone/>
            </a:pPr>
            <a:r>
              <a:rPr lang="en-US" dirty="0"/>
              <a:t>Astronomy Data Type</a:t>
            </a:r>
            <a:endParaRPr dirty="0"/>
          </a:p>
        </p:txBody>
      </p:sp>
      <p:sp>
        <p:nvSpPr>
          <p:cNvPr id="644" name="Google Shape;644;p34"/>
          <p:cNvSpPr txBox="1">
            <a:spLocks noGrp="1"/>
          </p:cNvSpPr>
          <p:nvPr>
            <p:ph type="title"/>
          </p:nvPr>
        </p:nvSpPr>
        <p:spPr>
          <a:xfrm>
            <a:off x="931955" y="1398725"/>
            <a:ext cx="2677200" cy="60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Images</a:t>
            </a:r>
            <a:endParaRPr dirty="0"/>
          </a:p>
        </p:txBody>
      </p:sp>
      <p:sp>
        <p:nvSpPr>
          <p:cNvPr id="645" name="Google Shape;645;p34"/>
          <p:cNvSpPr txBox="1">
            <a:spLocks noGrp="1"/>
          </p:cNvSpPr>
          <p:nvPr>
            <p:ph type="subTitle" idx="1"/>
          </p:nvPr>
        </p:nvSpPr>
        <p:spPr>
          <a:xfrm>
            <a:off x="931950" y="1926700"/>
            <a:ext cx="2677200" cy="679200"/>
          </a:xfrm>
          <a:prstGeom prst="rect">
            <a:avLst/>
          </a:prstGeom>
        </p:spPr>
        <p:txBody>
          <a:bodyPr spcFirstLastPara="1" wrap="square" lIns="91425" tIns="91425" rIns="91425" bIns="91425" anchor="t" anchorCtr="0">
            <a:noAutofit/>
          </a:bodyPr>
          <a:lstStyle/>
          <a:p>
            <a:pPr marL="0" lvl="0" indent="0"/>
            <a:r>
              <a:rPr lang="en-US" dirty="0"/>
              <a:t>Pictures of astronomical objects (usually as a pixel grid of numerical intensity values)</a:t>
            </a:r>
            <a:endParaRPr dirty="0"/>
          </a:p>
        </p:txBody>
      </p:sp>
      <p:sp>
        <p:nvSpPr>
          <p:cNvPr id="646" name="Google Shape;646;p34"/>
          <p:cNvSpPr txBox="1">
            <a:spLocks noGrp="1"/>
          </p:cNvSpPr>
          <p:nvPr>
            <p:ph type="title" idx="2"/>
          </p:nvPr>
        </p:nvSpPr>
        <p:spPr>
          <a:xfrm>
            <a:off x="5534855" y="1398725"/>
            <a:ext cx="2677200" cy="60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Spectroscopy</a:t>
            </a:r>
            <a:endParaRPr dirty="0"/>
          </a:p>
        </p:txBody>
      </p:sp>
      <p:sp>
        <p:nvSpPr>
          <p:cNvPr id="647" name="Google Shape;647;p34"/>
          <p:cNvSpPr txBox="1">
            <a:spLocks noGrp="1"/>
          </p:cNvSpPr>
          <p:nvPr>
            <p:ph type="subTitle" idx="3"/>
          </p:nvPr>
        </p:nvSpPr>
        <p:spPr>
          <a:xfrm>
            <a:off x="5534850" y="1926700"/>
            <a:ext cx="3609150" cy="679200"/>
          </a:xfrm>
          <a:prstGeom prst="rect">
            <a:avLst/>
          </a:prstGeom>
        </p:spPr>
        <p:txBody>
          <a:bodyPr spcFirstLastPara="1" wrap="square" lIns="91425" tIns="91425" rIns="91425" bIns="91425" anchor="t" anchorCtr="0">
            <a:noAutofit/>
          </a:bodyPr>
          <a:lstStyle/>
          <a:p>
            <a:pPr marL="0" lvl="0" indent="0"/>
            <a:r>
              <a:rPr lang="en-US" dirty="0"/>
              <a:t>refers to wavelength-dependent numerical intensity measurements over a finite range of wavelengths but often with very high resolution</a:t>
            </a:r>
            <a:endParaRPr dirty="0"/>
          </a:p>
        </p:txBody>
      </p:sp>
      <p:sp>
        <p:nvSpPr>
          <p:cNvPr id="648" name="Google Shape;648;p34"/>
          <p:cNvSpPr txBox="1">
            <a:spLocks noGrp="1"/>
          </p:cNvSpPr>
          <p:nvPr>
            <p:ph type="title" idx="4"/>
          </p:nvPr>
        </p:nvSpPr>
        <p:spPr>
          <a:xfrm>
            <a:off x="931955" y="3071000"/>
            <a:ext cx="2677200" cy="60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Photometry</a:t>
            </a:r>
            <a:endParaRPr dirty="0"/>
          </a:p>
        </p:txBody>
      </p:sp>
      <p:sp>
        <p:nvSpPr>
          <p:cNvPr id="649" name="Google Shape;649;p34"/>
          <p:cNvSpPr txBox="1">
            <a:spLocks noGrp="1"/>
          </p:cNvSpPr>
          <p:nvPr>
            <p:ph type="subTitle" idx="5"/>
          </p:nvPr>
        </p:nvSpPr>
        <p:spPr>
          <a:xfrm>
            <a:off x="931950" y="3598975"/>
            <a:ext cx="2677200" cy="679200"/>
          </a:xfrm>
          <a:prstGeom prst="rect">
            <a:avLst/>
          </a:prstGeom>
        </p:spPr>
        <p:txBody>
          <a:bodyPr spcFirstLastPara="1" wrap="square" lIns="91425" tIns="91425" rIns="91425" bIns="91425" anchor="t" anchorCtr="0">
            <a:noAutofit/>
          </a:bodyPr>
          <a:lstStyle/>
          <a:p>
            <a:pPr marL="0" lvl="0" indent="0"/>
            <a:r>
              <a:rPr lang="en-US" dirty="0"/>
              <a:t>is concerned with accurate measurements of the brightness (i.e. intensity, luminosity, flux) of an object recorded through a filter</a:t>
            </a:r>
            <a:endParaRPr dirty="0"/>
          </a:p>
        </p:txBody>
      </p:sp>
      <p:sp>
        <p:nvSpPr>
          <p:cNvPr id="650" name="Google Shape;650;p34"/>
          <p:cNvSpPr txBox="1">
            <a:spLocks noGrp="1"/>
          </p:cNvSpPr>
          <p:nvPr>
            <p:ph type="title" idx="6"/>
          </p:nvPr>
        </p:nvSpPr>
        <p:spPr>
          <a:xfrm>
            <a:off x="5534855" y="3071000"/>
            <a:ext cx="2677200" cy="60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Time-Data</a:t>
            </a:r>
            <a:endParaRPr dirty="0"/>
          </a:p>
        </p:txBody>
      </p:sp>
      <p:sp>
        <p:nvSpPr>
          <p:cNvPr id="651" name="Google Shape;651;p34"/>
          <p:cNvSpPr txBox="1">
            <a:spLocks noGrp="1"/>
          </p:cNvSpPr>
          <p:nvPr>
            <p:ph type="subTitle" idx="7"/>
          </p:nvPr>
        </p:nvSpPr>
        <p:spPr>
          <a:xfrm>
            <a:off x="5534850" y="3598975"/>
            <a:ext cx="2677200" cy="679200"/>
          </a:xfrm>
          <a:prstGeom prst="rect">
            <a:avLst/>
          </a:prstGeom>
        </p:spPr>
        <p:txBody>
          <a:bodyPr spcFirstLastPara="1" wrap="square" lIns="91425" tIns="91425" rIns="91425" bIns="91425" anchor="t" anchorCtr="0">
            <a:noAutofit/>
          </a:bodyPr>
          <a:lstStyle/>
          <a:p>
            <a:pPr marL="0" lvl="0" indent="0"/>
            <a:r>
              <a:rPr lang="en-US" dirty="0"/>
              <a:t>Images, spectroscopic, and photometric measurements can be made as a function of time</a:t>
            </a:r>
            <a:endParaRPr dirty="0"/>
          </a:p>
        </p:txBody>
      </p:sp>
    </p:spTree>
    <p:extLst>
      <p:ext uri="{BB962C8B-B14F-4D97-AF65-F5344CB8AC3E}">
        <p14:creationId xmlns:p14="http://schemas.microsoft.com/office/powerpoint/2010/main" val="911103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40"/>
          <p:cNvSpPr/>
          <p:nvPr/>
        </p:nvSpPr>
        <p:spPr>
          <a:xfrm>
            <a:off x="2073850" y="2995575"/>
            <a:ext cx="1580100" cy="2403050"/>
          </a:xfrm>
          <a:custGeom>
            <a:avLst/>
            <a:gdLst/>
            <a:ahLst/>
            <a:cxnLst/>
            <a:rect l="l" t="t" r="r" b="b"/>
            <a:pathLst>
              <a:path w="63204" h="96122" extrusionOk="0">
                <a:moveTo>
                  <a:pt x="63204" y="0"/>
                </a:moveTo>
                <a:cubicBezTo>
                  <a:pt x="63204" y="25406"/>
                  <a:pt x="55492" y="53797"/>
                  <a:pt x="37527" y="71762"/>
                </a:cubicBezTo>
                <a:cubicBezTo>
                  <a:pt x="29985" y="79304"/>
                  <a:pt x="20725" y="84938"/>
                  <a:pt x="11851" y="90855"/>
                </a:cubicBezTo>
                <a:cubicBezTo>
                  <a:pt x="8254" y="93253"/>
                  <a:pt x="3057" y="93065"/>
                  <a:pt x="0" y="96122"/>
                </a:cubicBezTo>
              </a:path>
            </a:pathLst>
          </a:custGeom>
          <a:noFill/>
          <a:ln w="28575" cap="flat" cmpd="sng">
            <a:solidFill>
              <a:schemeClr val="lt2"/>
            </a:solidFill>
            <a:prstDash val="dash"/>
            <a:round/>
            <a:headEnd type="none" w="med" len="med"/>
            <a:tailEnd type="none" w="med" len="med"/>
          </a:ln>
        </p:spPr>
      </p:sp>
      <p:sp>
        <p:nvSpPr>
          <p:cNvPr id="767" name="Google Shape;767;p40"/>
          <p:cNvSpPr txBox="1">
            <a:spLocks noGrp="1"/>
          </p:cNvSpPr>
          <p:nvPr>
            <p:ph type="title"/>
          </p:nvPr>
        </p:nvSpPr>
        <p:spPr>
          <a:xfrm>
            <a:off x="635425" y="403200"/>
            <a:ext cx="4833884"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Kepler Data Pipeline</a:t>
            </a:r>
            <a:endParaRPr dirty="0"/>
          </a:p>
        </p:txBody>
      </p:sp>
      <p:sp>
        <p:nvSpPr>
          <p:cNvPr id="768" name="Google Shape;768;p40"/>
          <p:cNvSpPr/>
          <p:nvPr/>
        </p:nvSpPr>
        <p:spPr>
          <a:xfrm>
            <a:off x="1592813" y="2666400"/>
            <a:ext cx="600900" cy="60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Love Ya Like A Sister"/>
                <a:ea typeface="Love Ya Like A Sister"/>
                <a:cs typeface="Love Ya Like A Sister"/>
                <a:sym typeface="Love Ya Like A Sister"/>
              </a:rPr>
              <a:t>1</a:t>
            </a:r>
            <a:endParaRPr sz="1800">
              <a:solidFill>
                <a:schemeClr val="lt1"/>
              </a:solidFill>
              <a:latin typeface="Love Ya Like A Sister"/>
              <a:ea typeface="Love Ya Like A Sister"/>
              <a:cs typeface="Love Ya Like A Sister"/>
              <a:sym typeface="Love Ya Like A Sister"/>
            </a:endParaRPr>
          </a:p>
        </p:txBody>
      </p:sp>
      <p:sp>
        <p:nvSpPr>
          <p:cNvPr id="769" name="Google Shape;769;p40"/>
          <p:cNvSpPr/>
          <p:nvPr/>
        </p:nvSpPr>
        <p:spPr>
          <a:xfrm>
            <a:off x="3378638" y="2666400"/>
            <a:ext cx="600900" cy="60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lt1"/>
                </a:solidFill>
                <a:latin typeface="Love Ya Like A Sister"/>
                <a:ea typeface="Love Ya Like A Sister"/>
                <a:cs typeface="Love Ya Like A Sister"/>
                <a:sym typeface="Love Ya Like A Sister"/>
              </a:rPr>
              <a:t>2</a:t>
            </a:r>
            <a:endParaRPr/>
          </a:p>
        </p:txBody>
      </p:sp>
      <p:sp>
        <p:nvSpPr>
          <p:cNvPr id="770" name="Google Shape;770;p40"/>
          <p:cNvSpPr/>
          <p:nvPr/>
        </p:nvSpPr>
        <p:spPr>
          <a:xfrm>
            <a:off x="5164463" y="2666400"/>
            <a:ext cx="600900" cy="60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lt1"/>
                </a:solidFill>
                <a:latin typeface="Love Ya Like A Sister"/>
                <a:ea typeface="Love Ya Like A Sister"/>
                <a:cs typeface="Love Ya Like A Sister"/>
                <a:sym typeface="Love Ya Like A Sister"/>
              </a:rPr>
              <a:t>3</a:t>
            </a:r>
            <a:endParaRPr/>
          </a:p>
        </p:txBody>
      </p:sp>
      <p:sp>
        <p:nvSpPr>
          <p:cNvPr id="771" name="Google Shape;771;p40"/>
          <p:cNvSpPr/>
          <p:nvPr/>
        </p:nvSpPr>
        <p:spPr>
          <a:xfrm>
            <a:off x="6950288" y="2666400"/>
            <a:ext cx="600900" cy="60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lt1"/>
                </a:solidFill>
                <a:latin typeface="Love Ya Like A Sister"/>
                <a:ea typeface="Love Ya Like A Sister"/>
                <a:cs typeface="Love Ya Like A Sister"/>
                <a:sym typeface="Love Ya Like A Sister"/>
              </a:rPr>
              <a:t>4</a:t>
            </a:r>
            <a:endParaRPr/>
          </a:p>
        </p:txBody>
      </p:sp>
      <p:sp>
        <p:nvSpPr>
          <p:cNvPr id="772" name="Google Shape;772;p40"/>
          <p:cNvSpPr/>
          <p:nvPr/>
        </p:nvSpPr>
        <p:spPr>
          <a:xfrm>
            <a:off x="-32925" y="1440175"/>
            <a:ext cx="1942200" cy="1399025"/>
          </a:xfrm>
          <a:custGeom>
            <a:avLst/>
            <a:gdLst/>
            <a:ahLst/>
            <a:cxnLst/>
            <a:rect l="l" t="t" r="r" b="b"/>
            <a:pathLst>
              <a:path w="77688" h="55961" extrusionOk="0">
                <a:moveTo>
                  <a:pt x="77688" y="55961"/>
                </a:moveTo>
                <a:cubicBezTo>
                  <a:pt x="77688" y="38944"/>
                  <a:pt x="64525" y="22276"/>
                  <a:pt x="50365" y="12838"/>
                </a:cubicBezTo>
                <a:cubicBezTo>
                  <a:pt x="35949" y="3229"/>
                  <a:pt x="17325" y="0"/>
                  <a:pt x="0" y="0"/>
                </a:cubicBezTo>
              </a:path>
            </a:pathLst>
          </a:custGeom>
          <a:noFill/>
          <a:ln w="28575" cap="flat" cmpd="sng">
            <a:solidFill>
              <a:schemeClr val="lt2"/>
            </a:solidFill>
            <a:prstDash val="dash"/>
            <a:round/>
            <a:headEnd type="none" w="med" len="med"/>
            <a:tailEnd type="none" w="med" len="med"/>
          </a:ln>
        </p:spPr>
      </p:sp>
      <p:sp>
        <p:nvSpPr>
          <p:cNvPr id="773" name="Google Shape;773;p40"/>
          <p:cNvSpPr/>
          <p:nvPr/>
        </p:nvSpPr>
        <p:spPr>
          <a:xfrm>
            <a:off x="3621025" y="-181050"/>
            <a:ext cx="1927750" cy="3061400"/>
          </a:xfrm>
          <a:custGeom>
            <a:avLst/>
            <a:gdLst/>
            <a:ahLst/>
            <a:cxnLst/>
            <a:rect l="l" t="t" r="r" b="b"/>
            <a:pathLst>
              <a:path w="77110" h="122456" extrusionOk="0">
                <a:moveTo>
                  <a:pt x="76371" y="122456"/>
                </a:moveTo>
                <a:cubicBezTo>
                  <a:pt x="78513" y="109595"/>
                  <a:pt x="75343" y="96150"/>
                  <a:pt x="71762" y="83613"/>
                </a:cubicBezTo>
                <a:cubicBezTo>
                  <a:pt x="66560" y="65399"/>
                  <a:pt x="59480" y="46312"/>
                  <a:pt x="46086" y="32918"/>
                </a:cubicBezTo>
                <a:cubicBezTo>
                  <a:pt x="36271" y="23103"/>
                  <a:pt x="24930" y="14913"/>
                  <a:pt x="13826" y="6584"/>
                </a:cubicBezTo>
                <a:cubicBezTo>
                  <a:pt x="9743" y="3521"/>
                  <a:pt x="3609" y="3609"/>
                  <a:pt x="0" y="0"/>
                </a:cubicBezTo>
              </a:path>
            </a:pathLst>
          </a:custGeom>
          <a:noFill/>
          <a:ln w="28575" cap="flat" cmpd="sng">
            <a:solidFill>
              <a:schemeClr val="lt2"/>
            </a:solidFill>
            <a:prstDash val="dash"/>
            <a:round/>
            <a:headEnd type="none" w="med" len="med"/>
            <a:tailEnd type="none" w="med" len="med"/>
          </a:ln>
        </p:spPr>
      </p:sp>
      <p:sp>
        <p:nvSpPr>
          <p:cNvPr id="774" name="Google Shape;774;p40"/>
          <p:cNvSpPr/>
          <p:nvPr/>
        </p:nvSpPr>
        <p:spPr>
          <a:xfrm rot="585881">
            <a:off x="6929321" y="3143701"/>
            <a:ext cx="250072" cy="2386569"/>
          </a:xfrm>
          <a:custGeom>
            <a:avLst/>
            <a:gdLst/>
            <a:ahLst/>
            <a:cxnLst/>
            <a:rect l="l" t="t" r="r" b="b"/>
            <a:pathLst>
              <a:path w="10003" h="95464" extrusionOk="0">
                <a:moveTo>
                  <a:pt x="4609" y="0"/>
                </a:moveTo>
                <a:cubicBezTo>
                  <a:pt x="9423" y="14439"/>
                  <a:pt x="11105" y="30325"/>
                  <a:pt x="9218" y="45428"/>
                </a:cubicBezTo>
                <a:cubicBezTo>
                  <a:pt x="7116" y="62257"/>
                  <a:pt x="7589" y="80297"/>
                  <a:pt x="0" y="95464"/>
                </a:cubicBezTo>
              </a:path>
            </a:pathLst>
          </a:custGeom>
          <a:noFill/>
          <a:ln w="28575" cap="flat" cmpd="sng">
            <a:solidFill>
              <a:schemeClr val="lt2"/>
            </a:solidFill>
            <a:prstDash val="dash"/>
            <a:round/>
            <a:headEnd type="none" w="med" len="med"/>
            <a:tailEnd type="none" w="med" len="med"/>
          </a:ln>
        </p:spPr>
      </p:sp>
      <p:sp>
        <p:nvSpPr>
          <p:cNvPr id="775" name="Google Shape;775;p40"/>
          <p:cNvSpPr txBox="1">
            <a:spLocks noGrp="1"/>
          </p:cNvSpPr>
          <p:nvPr>
            <p:ph type="title" idx="4294967295"/>
          </p:nvPr>
        </p:nvSpPr>
        <p:spPr>
          <a:xfrm>
            <a:off x="690123" y="3374517"/>
            <a:ext cx="2425010" cy="601200"/>
          </a:xfrm>
          <a:prstGeom prst="rect">
            <a:avLst/>
          </a:prstGeom>
        </p:spPr>
        <p:txBody>
          <a:bodyPr spcFirstLastPara="1" wrap="square" lIns="91425" tIns="91425" rIns="91425" bIns="91425" anchor="t" anchorCtr="0">
            <a:noAutofit/>
          </a:bodyPr>
          <a:lstStyle/>
          <a:p>
            <a:pPr marL="0" marR="0" lvl="0" indent="0" algn="ctr" rtl="1">
              <a:lnSpc>
                <a:spcPct val="100000"/>
              </a:lnSpc>
              <a:spcBef>
                <a:spcPts val="0"/>
              </a:spcBef>
              <a:spcAft>
                <a:spcPts val="0"/>
              </a:spcAft>
              <a:buClr>
                <a:schemeClr val="lt2"/>
              </a:buClr>
              <a:buSzPts val="2800"/>
              <a:buFont typeface="Love Ya Like A Sister"/>
              <a:buNone/>
            </a:pPr>
            <a:r>
              <a:rPr lang="en-US" sz="2400" dirty="0"/>
              <a:t>Image Captured</a:t>
            </a:r>
            <a:endParaRPr sz="2400" dirty="0"/>
          </a:p>
        </p:txBody>
      </p:sp>
      <p:sp>
        <p:nvSpPr>
          <p:cNvPr id="776" name="Google Shape;776;p40"/>
          <p:cNvSpPr txBox="1">
            <a:spLocks noGrp="1"/>
          </p:cNvSpPr>
          <p:nvPr>
            <p:ph type="subTitle" idx="4294967295"/>
          </p:nvPr>
        </p:nvSpPr>
        <p:spPr>
          <a:xfrm>
            <a:off x="1053125" y="3826292"/>
            <a:ext cx="16803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t>Images are taken at given frequency</a:t>
            </a:r>
            <a:endParaRPr sz="1400" dirty="0"/>
          </a:p>
        </p:txBody>
      </p:sp>
      <p:sp>
        <p:nvSpPr>
          <p:cNvPr id="777" name="Google Shape;777;p40"/>
          <p:cNvSpPr txBox="1">
            <a:spLocks noGrp="1"/>
          </p:cNvSpPr>
          <p:nvPr>
            <p:ph type="title" idx="4294967295"/>
          </p:nvPr>
        </p:nvSpPr>
        <p:spPr>
          <a:xfrm>
            <a:off x="2554512" y="1365892"/>
            <a:ext cx="2462372"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Identify Objects</a:t>
            </a:r>
            <a:endParaRPr sz="2400" dirty="0"/>
          </a:p>
        </p:txBody>
      </p:sp>
      <p:sp>
        <p:nvSpPr>
          <p:cNvPr id="778" name="Google Shape;778;p40"/>
          <p:cNvSpPr txBox="1">
            <a:spLocks noGrp="1"/>
          </p:cNvSpPr>
          <p:nvPr>
            <p:ph type="subTitle" idx="4294967295"/>
          </p:nvPr>
        </p:nvSpPr>
        <p:spPr>
          <a:xfrm>
            <a:off x="2615516" y="1802184"/>
            <a:ext cx="2340363"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t>Identify target objects and find set of optimal pixels representing them </a:t>
            </a:r>
            <a:endParaRPr sz="1400" dirty="0"/>
          </a:p>
          <a:p>
            <a:pPr marL="0" lvl="0" indent="0" algn="ctr" rtl="0">
              <a:spcBef>
                <a:spcPts val="1600"/>
              </a:spcBef>
              <a:spcAft>
                <a:spcPts val="1600"/>
              </a:spcAft>
              <a:buNone/>
            </a:pPr>
            <a:endParaRPr sz="1400" dirty="0"/>
          </a:p>
        </p:txBody>
      </p:sp>
      <p:sp>
        <p:nvSpPr>
          <p:cNvPr id="779" name="Google Shape;779;p40"/>
          <p:cNvSpPr txBox="1">
            <a:spLocks noGrp="1"/>
          </p:cNvSpPr>
          <p:nvPr>
            <p:ph type="title" idx="4294967295"/>
          </p:nvPr>
        </p:nvSpPr>
        <p:spPr>
          <a:xfrm>
            <a:off x="4624778" y="3374517"/>
            <a:ext cx="16803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Aggregate</a:t>
            </a:r>
            <a:endParaRPr sz="2400" dirty="0"/>
          </a:p>
        </p:txBody>
      </p:sp>
      <p:sp>
        <p:nvSpPr>
          <p:cNvPr id="780" name="Google Shape;780;p40"/>
          <p:cNvSpPr txBox="1">
            <a:spLocks noGrp="1"/>
          </p:cNvSpPr>
          <p:nvPr>
            <p:ph type="subTitle" idx="4294967295"/>
          </p:nvPr>
        </p:nvSpPr>
        <p:spPr>
          <a:xfrm>
            <a:off x="4386018" y="3826292"/>
            <a:ext cx="2325513"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t>Aggregate brightness extracted, remove noise, trends and other factors   </a:t>
            </a:r>
            <a:endParaRPr sz="1400" dirty="0"/>
          </a:p>
          <a:p>
            <a:pPr marL="0" lvl="0" indent="0" algn="ctr" rtl="0">
              <a:spcBef>
                <a:spcPts val="1600"/>
              </a:spcBef>
              <a:spcAft>
                <a:spcPts val="1600"/>
              </a:spcAft>
              <a:buNone/>
            </a:pPr>
            <a:endParaRPr sz="1400" dirty="0"/>
          </a:p>
        </p:txBody>
      </p:sp>
      <p:sp>
        <p:nvSpPr>
          <p:cNvPr id="781" name="Google Shape;781;p40"/>
          <p:cNvSpPr txBox="1">
            <a:spLocks noGrp="1"/>
          </p:cNvSpPr>
          <p:nvPr>
            <p:ph type="title" idx="4294967295"/>
          </p:nvPr>
        </p:nvSpPr>
        <p:spPr>
          <a:xfrm>
            <a:off x="6198639" y="1365892"/>
            <a:ext cx="2123772"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Data Product</a:t>
            </a:r>
            <a:endParaRPr sz="2400" dirty="0"/>
          </a:p>
        </p:txBody>
      </p:sp>
      <p:sp>
        <p:nvSpPr>
          <p:cNvPr id="782" name="Google Shape;782;p40"/>
          <p:cNvSpPr txBox="1">
            <a:spLocks noGrp="1"/>
          </p:cNvSpPr>
          <p:nvPr>
            <p:ph type="subTitle" idx="4294967295"/>
          </p:nvPr>
        </p:nvSpPr>
        <p:spPr>
          <a:xfrm>
            <a:off x="6410600" y="1817667"/>
            <a:ext cx="16803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t>Corrected flux and light curves, pass TCEs </a:t>
            </a:r>
            <a:endParaRPr sz="1400" dirty="0"/>
          </a:p>
        </p:txBody>
      </p:sp>
    </p:spTree>
    <p:extLst>
      <p:ext uri="{BB962C8B-B14F-4D97-AF65-F5344CB8AC3E}">
        <p14:creationId xmlns:p14="http://schemas.microsoft.com/office/powerpoint/2010/main" val="25006097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3"/>
          <p:cNvSpPr/>
          <p:nvPr/>
        </p:nvSpPr>
        <p:spPr>
          <a:xfrm>
            <a:off x="7258500" y="3291850"/>
            <a:ext cx="468850" cy="1958625"/>
          </a:xfrm>
          <a:custGeom>
            <a:avLst/>
            <a:gdLst/>
            <a:ahLst/>
            <a:cxnLst/>
            <a:rect l="l" t="t" r="r" b="b"/>
            <a:pathLst>
              <a:path w="18754" h="78345" extrusionOk="0">
                <a:moveTo>
                  <a:pt x="0" y="0"/>
                </a:moveTo>
                <a:cubicBezTo>
                  <a:pt x="21953" y="14628"/>
                  <a:pt x="22991" y="54750"/>
                  <a:pt x="11193" y="78345"/>
                </a:cubicBezTo>
              </a:path>
            </a:pathLst>
          </a:custGeom>
          <a:noFill/>
          <a:ln w="28575" cap="flat" cmpd="sng">
            <a:solidFill>
              <a:schemeClr val="accent6"/>
            </a:solidFill>
            <a:prstDash val="dash"/>
            <a:round/>
            <a:headEnd type="none" w="med" len="med"/>
            <a:tailEnd type="none" w="med" len="med"/>
          </a:ln>
        </p:spPr>
      </p:sp>
      <p:sp>
        <p:nvSpPr>
          <p:cNvPr id="594" name="Google Shape;594;p33"/>
          <p:cNvSpPr/>
          <p:nvPr/>
        </p:nvSpPr>
        <p:spPr>
          <a:xfrm>
            <a:off x="6912875" y="1909275"/>
            <a:ext cx="1925725" cy="3456425"/>
          </a:xfrm>
          <a:custGeom>
            <a:avLst/>
            <a:gdLst/>
            <a:ahLst/>
            <a:cxnLst/>
            <a:rect l="l" t="t" r="r" b="b"/>
            <a:pathLst>
              <a:path w="77029" h="138257" extrusionOk="0">
                <a:moveTo>
                  <a:pt x="0" y="0"/>
                </a:moveTo>
                <a:cubicBezTo>
                  <a:pt x="28702" y="11477"/>
                  <a:pt x="58686" y="33222"/>
                  <a:pt x="68470" y="62545"/>
                </a:cubicBezTo>
                <a:cubicBezTo>
                  <a:pt x="76509" y="86637"/>
                  <a:pt x="77029" y="112859"/>
                  <a:pt x="77029" y="138257"/>
                </a:cubicBezTo>
              </a:path>
            </a:pathLst>
          </a:custGeom>
          <a:noFill/>
          <a:ln w="28575" cap="flat" cmpd="sng">
            <a:solidFill>
              <a:schemeClr val="accent6"/>
            </a:solidFill>
            <a:prstDash val="dash"/>
            <a:round/>
            <a:headEnd type="none" w="med" len="med"/>
            <a:tailEnd type="none" w="med" len="med"/>
          </a:ln>
        </p:spPr>
      </p:sp>
      <p:sp>
        <p:nvSpPr>
          <p:cNvPr id="595" name="Google Shape;595;p33"/>
          <p:cNvSpPr/>
          <p:nvPr/>
        </p:nvSpPr>
        <p:spPr>
          <a:xfrm>
            <a:off x="8641075" y="1135675"/>
            <a:ext cx="905250" cy="691300"/>
          </a:xfrm>
          <a:custGeom>
            <a:avLst/>
            <a:gdLst/>
            <a:ahLst/>
            <a:cxnLst/>
            <a:rect l="l" t="t" r="r" b="b"/>
            <a:pathLst>
              <a:path w="36210" h="27652" extrusionOk="0">
                <a:moveTo>
                  <a:pt x="0" y="0"/>
                </a:moveTo>
                <a:cubicBezTo>
                  <a:pt x="14733" y="3686"/>
                  <a:pt x="25479" y="16905"/>
                  <a:pt x="36210" y="27652"/>
                </a:cubicBezTo>
              </a:path>
            </a:pathLst>
          </a:custGeom>
          <a:noFill/>
          <a:ln w="28575" cap="flat" cmpd="sng">
            <a:solidFill>
              <a:schemeClr val="accent6"/>
            </a:solidFill>
            <a:prstDash val="dash"/>
            <a:round/>
            <a:headEnd type="none" w="med" len="med"/>
            <a:tailEnd type="none" w="med" len="med"/>
          </a:ln>
        </p:spPr>
      </p:sp>
      <p:sp>
        <p:nvSpPr>
          <p:cNvPr id="596" name="Google Shape;596;p33"/>
          <p:cNvSpPr txBox="1">
            <a:spLocks noGrp="1"/>
          </p:cNvSpPr>
          <p:nvPr>
            <p:ph type="body" idx="1"/>
          </p:nvPr>
        </p:nvSpPr>
        <p:spPr>
          <a:xfrm>
            <a:off x="635425" y="2269575"/>
            <a:ext cx="3108300" cy="2249700"/>
          </a:xfrm>
          <a:prstGeom prst="rect">
            <a:avLst/>
          </a:prstGeom>
        </p:spPr>
        <p:txBody>
          <a:bodyPr spcFirstLastPara="1" wrap="square" lIns="91425" tIns="91425" rIns="91425" bIns="91425" anchor="t" anchorCtr="0">
            <a:noAutofit/>
          </a:bodyPr>
          <a:lstStyle/>
          <a:p>
            <a:pPr marL="0" lvl="0" indent="0">
              <a:spcAft>
                <a:spcPts val="1600"/>
              </a:spcAft>
              <a:buNone/>
            </a:pPr>
            <a:r>
              <a:rPr lang="en-US" dirty="0"/>
              <a:t>The end product of many data gathering programs is a </a:t>
            </a:r>
            <a:r>
              <a:rPr lang="en-US" i="1" dirty="0"/>
              <a:t>catalogue</a:t>
            </a:r>
            <a:r>
              <a:rPr lang="en-US" dirty="0"/>
              <a:t>, which comprises one or more numerical or categorical data types.</a:t>
            </a:r>
            <a:endParaRPr dirty="0"/>
          </a:p>
        </p:txBody>
      </p:sp>
      <p:grpSp>
        <p:nvGrpSpPr>
          <p:cNvPr id="597" name="Google Shape;597;p33"/>
          <p:cNvGrpSpPr/>
          <p:nvPr/>
        </p:nvGrpSpPr>
        <p:grpSpPr>
          <a:xfrm>
            <a:off x="6731430" y="589677"/>
            <a:ext cx="1731909" cy="1093555"/>
            <a:chOff x="1797175" y="4154475"/>
            <a:chExt cx="2009175" cy="1268625"/>
          </a:xfrm>
        </p:grpSpPr>
        <p:sp>
          <p:nvSpPr>
            <p:cNvPr id="598" name="Google Shape;598;p33"/>
            <p:cNvSpPr/>
            <p:nvPr/>
          </p:nvSpPr>
          <p:spPr>
            <a:xfrm>
              <a:off x="2093525" y="4608700"/>
              <a:ext cx="101075" cy="104800"/>
            </a:xfrm>
            <a:custGeom>
              <a:avLst/>
              <a:gdLst/>
              <a:ahLst/>
              <a:cxnLst/>
              <a:rect l="l" t="t" r="r" b="b"/>
              <a:pathLst>
                <a:path w="4043" h="4192" extrusionOk="0">
                  <a:moveTo>
                    <a:pt x="4043" y="0"/>
                  </a:moveTo>
                  <a:lnTo>
                    <a:pt x="4043" y="0"/>
                  </a:lnTo>
                  <a:cubicBezTo>
                    <a:pt x="2525" y="505"/>
                    <a:pt x="874" y="683"/>
                    <a:pt x="0" y="2107"/>
                  </a:cubicBezTo>
                  <a:cubicBezTo>
                    <a:pt x="98" y="2945"/>
                    <a:pt x="1819" y="3653"/>
                    <a:pt x="3591" y="4191"/>
                  </a:cubicBezTo>
                  <a:cubicBezTo>
                    <a:pt x="3535" y="4122"/>
                    <a:pt x="3494" y="4039"/>
                    <a:pt x="3491" y="3939"/>
                  </a:cubicBezTo>
                  <a:cubicBezTo>
                    <a:pt x="3460" y="2612"/>
                    <a:pt x="3661" y="1293"/>
                    <a:pt x="4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1797175" y="4154475"/>
              <a:ext cx="2009175" cy="1268625"/>
            </a:xfrm>
            <a:custGeom>
              <a:avLst/>
              <a:gdLst/>
              <a:ahLst/>
              <a:cxnLst/>
              <a:rect l="l" t="t" r="r" b="b"/>
              <a:pathLst>
                <a:path w="80367" h="50745" extrusionOk="0">
                  <a:moveTo>
                    <a:pt x="41161" y="1597"/>
                  </a:moveTo>
                  <a:cubicBezTo>
                    <a:pt x="43415" y="1597"/>
                    <a:pt x="45719" y="1817"/>
                    <a:pt x="48068" y="2139"/>
                  </a:cubicBezTo>
                  <a:lnTo>
                    <a:pt x="48068" y="2141"/>
                  </a:lnTo>
                  <a:lnTo>
                    <a:pt x="48069" y="2141"/>
                  </a:lnTo>
                  <a:cubicBezTo>
                    <a:pt x="50375" y="2917"/>
                    <a:pt x="52723" y="3752"/>
                    <a:pt x="54920" y="4819"/>
                  </a:cubicBezTo>
                  <a:cubicBezTo>
                    <a:pt x="48321" y="3769"/>
                    <a:pt x="41274" y="5143"/>
                    <a:pt x="35149" y="2229"/>
                  </a:cubicBezTo>
                  <a:cubicBezTo>
                    <a:pt x="37111" y="1778"/>
                    <a:pt x="39116" y="1597"/>
                    <a:pt x="41161" y="1597"/>
                  </a:cubicBezTo>
                  <a:close/>
                  <a:moveTo>
                    <a:pt x="36404" y="8827"/>
                  </a:moveTo>
                  <a:lnTo>
                    <a:pt x="36404" y="8827"/>
                  </a:lnTo>
                  <a:cubicBezTo>
                    <a:pt x="40584" y="9183"/>
                    <a:pt x="44764" y="9557"/>
                    <a:pt x="48948" y="9868"/>
                  </a:cubicBezTo>
                  <a:cubicBezTo>
                    <a:pt x="52806" y="10155"/>
                    <a:pt x="56728" y="10618"/>
                    <a:pt x="60611" y="10618"/>
                  </a:cubicBezTo>
                  <a:cubicBezTo>
                    <a:pt x="61182" y="10618"/>
                    <a:pt x="61752" y="10608"/>
                    <a:pt x="62320" y="10586"/>
                  </a:cubicBezTo>
                  <a:cubicBezTo>
                    <a:pt x="62555" y="10903"/>
                    <a:pt x="62783" y="11231"/>
                    <a:pt x="62995" y="11572"/>
                  </a:cubicBezTo>
                  <a:cubicBezTo>
                    <a:pt x="63834" y="12920"/>
                    <a:pt x="64509" y="14382"/>
                    <a:pt x="65040" y="15897"/>
                  </a:cubicBezTo>
                  <a:cubicBezTo>
                    <a:pt x="59947" y="15182"/>
                    <a:pt x="54862" y="14506"/>
                    <a:pt x="49816" y="13488"/>
                  </a:cubicBezTo>
                  <a:cubicBezTo>
                    <a:pt x="45483" y="12613"/>
                    <a:pt x="39728" y="12078"/>
                    <a:pt x="36404" y="8827"/>
                  </a:cubicBezTo>
                  <a:close/>
                  <a:moveTo>
                    <a:pt x="23965" y="8610"/>
                  </a:moveTo>
                  <a:lnTo>
                    <a:pt x="23965" y="8612"/>
                  </a:lnTo>
                  <a:cubicBezTo>
                    <a:pt x="25661" y="12794"/>
                    <a:pt x="31880" y="13177"/>
                    <a:pt x="35655" y="13960"/>
                  </a:cubicBezTo>
                  <a:cubicBezTo>
                    <a:pt x="42104" y="15297"/>
                    <a:pt x="48514" y="16819"/>
                    <a:pt x="54963" y="18164"/>
                  </a:cubicBezTo>
                  <a:cubicBezTo>
                    <a:pt x="53253" y="18598"/>
                    <a:pt x="51560" y="18779"/>
                    <a:pt x="49877" y="18779"/>
                  </a:cubicBezTo>
                  <a:cubicBezTo>
                    <a:pt x="45437" y="18779"/>
                    <a:pt x="41068" y="17516"/>
                    <a:pt x="36633" y="16300"/>
                  </a:cubicBezTo>
                  <a:cubicBezTo>
                    <a:pt x="34077" y="15599"/>
                    <a:pt x="31491" y="14976"/>
                    <a:pt x="28843" y="14753"/>
                  </a:cubicBezTo>
                  <a:cubicBezTo>
                    <a:pt x="25780" y="14495"/>
                    <a:pt x="22635" y="14745"/>
                    <a:pt x="19776" y="13508"/>
                  </a:cubicBezTo>
                  <a:cubicBezTo>
                    <a:pt x="20973" y="11730"/>
                    <a:pt x="22397" y="10088"/>
                    <a:pt x="23965" y="8610"/>
                  </a:cubicBezTo>
                  <a:close/>
                  <a:moveTo>
                    <a:pt x="15897" y="18169"/>
                  </a:moveTo>
                  <a:cubicBezTo>
                    <a:pt x="15515" y="19462"/>
                    <a:pt x="15314" y="20781"/>
                    <a:pt x="15345" y="22108"/>
                  </a:cubicBezTo>
                  <a:cubicBezTo>
                    <a:pt x="15348" y="22208"/>
                    <a:pt x="15389" y="22290"/>
                    <a:pt x="15443" y="22360"/>
                  </a:cubicBezTo>
                  <a:lnTo>
                    <a:pt x="15443" y="22360"/>
                  </a:lnTo>
                  <a:cubicBezTo>
                    <a:pt x="13672" y="21822"/>
                    <a:pt x="11952" y="21114"/>
                    <a:pt x="11854" y="20276"/>
                  </a:cubicBezTo>
                  <a:cubicBezTo>
                    <a:pt x="12728" y="18852"/>
                    <a:pt x="14379" y="18674"/>
                    <a:pt x="15897" y="18169"/>
                  </a:cubicBezTo>
                  <a:close/>
                  <a:moveTo>
                    <a:pt x="34354" y="2433"/>
                  </a:moveTo>
                  <a:cubicBezTo>
                    <a:pt x="36831" y="4392"/>
                    <a:pt x="40207" y="4669"/>
                    <a:pt x="43274" y="4840"/>
                  </a:cubicBezTo>
                  <a:cubicBezTo>
                    <a:pt x="47853" y="5096"/>
                    <a:pt x="52331" y="5242"/>
                    <a:pt x="56862" y="5851"/>
                  </a:cubicBezTo>
                  <a:cubicBezTo>
                    <a:pt x="58778" y="6972"/>
                    <a:pt x="60513" y="8338"/>
                    <a:pt x="61922" y="10079"/>
                  </a:cubicBezTo>
                  <a:cubicBezTo>
                    <a:pt x="57818" y="9352"/>
                    <a:pt x="53577" y="9234"/>
                    <a:pt x="49429" y="8919"/>
                  </a:cubicBezTo>
                  <a:cubicBezTo>
                    <a:pt x="44786" y="8567"/>
                    <a:pt x="40136" y="8304"/>
                    <a:pt x="35488" y="8006"/>
                  </a:cubicBezTo>
                  <a:cubicBezTo>
                    <a:pt x="35479" y="8005"/>
                    <a:pt x="35471" y="8005"/>
                    <a:pt x="35463" y="8005"/>
                  </a:cubicBezTo>
                  <a:cubicBezTo>
                    <a:pt x="35135" y="8005"/>
                    <a:pt x="35041" y="8420"/>
                    <a:pt x="35226" y="8640"/>
                  </a:cubicBezTo>
                  <a:cubicBezTo>
                    <a:pt x="38332" y="12319"/>
                    <a:pt x="43807" y="12937"/>
                    <a:pt x="48241" y="13881"/>
                  </a:cubicBezTo>
                  <a:cubicBezTo>
                    <a:pt x="53860" y="15077"/>
                    <a:pt x="59561" y="16117"/>
                    <a:pt x="65288" y="16629"/>
                  </a:cubicBezTo>
                  <a:cubicBezTo>
                    <a:pt x="65893" y="18553"/>
                    <a:pt x="66275" y="20541"/>
                    <a:pt x="66425" y="22553"/>
                  </a:cubicBezTo>
                  <a:cubicBezTo>
                    <a:pt x="66456" y="22967"/>
                    <a:pt x="66467" y="23375"/>
                    <a:pt x="66476" y="23782"/>
                  </a:cubicBezTo>
                  <a:cubicBezTo>
                    <a:pt x="66374" y="23885"/>
                    <a:pt x="66320" y="24024"/>
                    <a:pt x="66301" y="24168"/>
                  </a:cubicBezTo>
                  <a:cubicBezTo>
                    <a:pt x="50169" y="23810"/>
                    <a:pt x="32851" y="23765"/>
                    <a:pt x="18005" y="16614"/>
                  </a:cubicBezTo>
                  <a:cubicBezTo>
                    <a:pt x="18400" y="15783"/>
                    <a:pt x="18841" y="14974"/>
                    <a:pt x="19329" y="14195"/>
                  </a:cubicBezTo>
                  <a:lnTo>
                    <a:pt x="19329" y="14196"/>
                  </a:lnTo>
                  <a:cubicBezTo>
                    <a:pt x="21583" y="15315"/>
                    <a:pt x="23949" y="15478"/>
                    <a:pt x="26478" y="15568"/>
                  </a:cubicBezTo>
                  <a:cubicBezTo>
                    <a:pt x="30184" y="15701"/>
                    <a:pt x="33677" y="16398"/>
                    <a:pt x="37242" y="17381"/>
                  </a:cubicBezTo>
                  <a:cubicBezTo>
                    <a:pt x="41515" y="18558"/>
                    <a:pt x="45522" y="19547"/>
                    <a:pt x="49636" y="19547"/>
                  </a:cubicBezTo>
                  <a:cubicBezTo>
                    <a:pt x="51932" y="19547"/>
                    <a:pt x="54261" y="19239"/>
                    <a:pt x="56689" y="18484"/>
                  </a:cubicBezTo>
                  <a:cubicBezTo>
                    <a:pt x="57048" y="18372"/>
                    <a:pt x="57085" y="17813"/>
                    <a:pt x="56689" y="17720"/>
                  </a:cubicBezTo>
                  <a:cubicBezTo>
                    <a:pt x="50877" y="16350"/>
                    <a:pt x="45028" y="15134"/>
                    <a:pt x="39195" y="13857"/>
                  </a:cubicBezTo>
                  <a:cubicBezTo>
                    <a:pt x="36407" y="13247"/>
                    <a:pt x="33624" y="12619"/>
                    <a:pt x="30843" y="11970"/>
                  </a:cubicBezTo>
                  <a:cubicBezTo>
                    <a:pt x="28308" y="11382"/>
                    <a:pt x="25762" y="10571"/>
                    <a:pt x="24470" y="8148"/>
                  </a:cubicBezTo>
                  <a:cubicBezTo>
                    <a:pt x="25532" y="7187"/>
                    <a:pt x="26652" y="6295"/>
                    <a:pt x="27825" y="5474"/>
                  </a:cubicBezTo>
                  <a:cubicBezTo>
                    <a:pt x="29941" y="3999"/>
                    <a:pt x="32119" y="3035"/>
                    <a:pt x="34354" y="2433"/>
                  </a:cubicBezTo>
                  <a:close/>
                  <a:moveTo>
                    <a:pt x="67662" y="30077"/>
                  </a:moveTo>
                  <a:cubicBezTo>
                    <a:pt x="68531" y="30077"/>
                    <a:pt x="68865" y="30838"/>
                    <a:pt x="68655" y="32378"/>
                  </a:cubicBezTo>
                  <a:cubicBezTo>
                    <a:pt x="67976" y="32888"/>
                    <a:pt x="67227" y="33216"/>
                    <a:pt x="66408" y="33359"/>
                  </a:cubicBezTo>
                  <a:cubicBezTo>
                    <a:pt x="66382" y="33364"/>
                    <a:pt x="66356" y="33366"/>
                    <a:pt x="66330" y="33370"/>
                  </a:cubicBezTo>
                  <a:cubicBezTo>
                    <a:pt x="66773" y="32327"/>
                    <a:pt x="67119" y="31229"/>
                    <a:pt x="67382" y="30100"/>
                  </a:cubicBezTo>
                  <a:cubicBezTo>
                    <a:pt x="67481" y="30085"/>
                    <a:pt x="67574" y="30077"/>
                    <a:pt x="67662" y="30077"/>
                  </a:cubicBezTo>
                  <a:close/>
                  <a:moveTo>
                    <a:pt x="17792" y="17058"/>
                  </a:moveTo>
                  <a:cubicBezTo>
                    <a:pt x="20628" y="19099"/>
                    <a:pt x="24257" y="20126"/>
                    <a:pt x="27562" y="21071"/>
                  </a:cubicBezTo>
                  <a:cubicBezTo>
                    <a:pt x="31764" y="22274"/>
                    <a:pt x="36061" y="23050"/>
                    <a:pt x="40382" y="23667"/>
                  </a:cubicBezTo>
                  <a:cubicBezTo>
                    <a:pt x="48987" y="24896"/>
                    <a:pt x="57705" y="25004"/>
                    <a:pt x="66382" y="25111"/>
                  </a:cubicBezTo>
                  <a:cubicBezTo>
                    <a:pt x="66406" y="25111"/>
                    <a:pt x="66424" y="25102"/>
                    <a:pt x="66446" y="25099"/>
                  </a:cubicBezTo>
                  <a:lnTo>
                    <a:pt x="66446" y="25099"/>
                  </a:lnTo>
                  <a:cubicBezTo>
                    <a:pt x="66325" y="27951"/>
                    <a:pt x="65697" y="30661"/>
                    <a:pt x="64966" y="33469"/>
                  </a:cubicBezTo>
                  <a:cubicBezTo>
                    <a:pt x="63968" y="33444"/>
                    <a:pt x="62977" y="33233"/>
                    <a:pt x="61989" y="33043"/>
                  </a:cubicBezTo>
                  <a:cubicBezTo>
                    <a:pt x="59445" y="32550"/>
                    <a:pt x="56913" y="31979"/>
                    <a:pt x="54376" y="31448"/>
                  </a:cubicBezTo>
                  <a:cubicBezTo>
                    <a:pt x="49636" y="30454"/>
                    <a:pt x="44898" y="29463"/>
                    <a:pt x="40158" y="28471"/>
                  </a:cubicBezTo>
                  <a:cubicBezTo>
                    <a:pt x="35545" y="27505"/>
                    <a:pt x="30930" y="26524"/>
                    <a:pt x="26359" y="25369"/>
                  </a:cubicBezTo>
                  <a:cubicBezTo>
                    <a:pt x="23926" y="24753"/>
                    <a:pt x="21508" y="24077"/>
                    <a:pt x="19107" y="23344"/>
                  </a:cubicBezTo>
                  <a:cubicBezTo>
                    <a:pt x="18574" y="23179"/>
                    <a:pt x="17329" y="22902"/>
                    <a:pt x="16018" y="22530"/>
                  </a:cubicBezTo>
                  <a:cubicBezTo>
                    <a:pt x="16135" y="22485"/>
                    <a:pt x="16230" y="22394"/>
                    <a:pt x="16254" y="22231"/>
                  </a:cubicBezTo>
                  <a:cubicBezTo>
                    <a:pt x="16522" y="20431"/>
                    <a:pt x="17054" y="18702"/>
                    <a:pt x="17792" y="17058"/>
                  </a:cubicBezTo>
                  <a:close/>
                  <a:moveTo>
                    <a:pt x="18124" y="13431"/>
                  </a:moveTo>
                  <a:lnTo>
                    <a:pt x="18124" y="13431"/>
                  </a:lnTo>
                  <a:cubicBezTo>
                    <a:pt x="17292" y="14735"/>
                    <a:pt x="16596" y="16097"/>
                    <a:pt x="16112" y="17497"/>
                  </a:cubicBezTo>
                  <a:cubicBezTo>
                    <a:pt x="15825" y="17420"/>
                    <a:pt x="15527" y="17386"/>
                    <a:pt x="15225" y="17386"/>
                  </a:cubicBezTo>
                  <a:cubicBezTo>
                    <a:pt x="14236" y="17386"/>
                    <a:pt x="13206" y="17756"/>
                    <a:pt x="12387" y="18215"/>
                  </a:cubicBezTo>
                  <a:cubicBezTo>
                    <a:pt x="11559" y="18680"/>
                    <a:pt x="10583" y="19726"/>
                    <a:pt x="11210" y="20709"/>
                  </a:cubicBezTo>
                  <a:cubicBezTo>
                    <a:pt x="11219" y="20725"/>
                    <a:pt x="11239" y="20735"/>
                    <a:pt x="11252" y="20749"/>
                  </a:cubicBezTo>
                  <a:cubicBezTo>
                    <a:pt x="11235" y="21755"/>
                    <a:pt x="12510" y="22275"/>
                    <a:pt x="13450" y="22664"/>
                  </a:cubicBezTo>
                  <a:cubicBezTo>
                    <a:pt x="16927" y="24103"/>
                    <a:pt x="20552" y="25203"/>
                    <a:pt x="24176" y="26196"/>
                  </a:cubicBezTo>
                  <a:cubicBezTo>
                    <a:pt x="31656" y="28249"/>
                    <a:pt x="39283" y="29708"/>
                    <a:pt x="46876" y="31263"/>
                  </a:cubicBezTo>
                  <a:lnTo>
                    <a:pt x="58311" y="33603"/>
                  </a:lnTo>
                  <a:cubicBezTo>
                    <a:pt x="60431" y="34038"/>
                    <a:pt x="62734" y="34743"/>
                    <a:pt x="64969" y="34743"/>
                  </a:cubicBezTo>
                  <a:cubicBezTo>
                    <a:pt x="64980" y="34743"/>
                    <a:pt x="64991" y="34743"/>
                    <a:pt x="65002" y="34743"/>
                  </a:cubicBezTo>
                  <a:cubicBezTo>
                    <a:pt x="65101" y="34814"/>
                    <a:pt x="65219" y="34854"/>
                    <a:pt x="65335" y="34854"/>
                  </a:cubicBezTo>
                  <a:cubicBezTo>
                    <a:pt x="65454" y="34854"/>
                    <a:pt x="65571" y="34812"/>
                    <a:pt x="65664" y="34717"/>
                  </a:cubicBezTo>
                  <a:cubicBezTo>
                    <a:pt x="66156" y="34682"/>
                    <a:pt x="66646" y="34611"/>
                    <a:pt x="67127" y="34485"/>
                  </a:cubicBezTo>
                  <a:cubicBezTo>
                    <a:pt x="68727" y="34067"/>
                    <a:pt x="70550" y="33008"/>
                    <a:pt x="70306" y="31088"/>
                  </a:cubicBezTo>
                  <a:cubicBezTo>
                    <a:pt x="70132" y="29718"/>
                    <a:pt x="69102" y="29013"/>
                    <a:pt x="67936" y="29013"/>
                  </a:cubicBezTo>
                  <a:cubicBezTo>
                    <a:pt x="67827" y="29013"/>
                    <a:pt x="67717" y="29019"/>
                    <a:pt x="67607" y="29032"/>
                  </a:cubicBezTo>
                  <a:cubicBezTo>
                    <a:pt x="67829" y="27802"/>
                    <a:pt x="67948" y="26540"/>
                    <a:pt x="67978" y="25268"/>
                  </a:cubicBezTo>
                  <a:cubicBezTo>
                    <a:pt x="71945" y="26554"/>
                    <a:pt x="78967" y="28876"/>
                    <a:pt x="77719" y="33641"/>
                  </a:cubicBezTo>
                  <a:cubicBezTo>
                    <a:pt x="76782" y="37224"/>
                    <a:pt x="73116" y="37944"/>
                    <a:pt x="69538" y="37944"/>
                  </a:cubicBezTo>
                  <a:cubicBezTo>
                    <a:pt x="67657" y="37944"/>
                    <a:pt x="65799" y="37745"/>
                    <a:pt x="64375" y="37658"/>
                  </a:cubicBezTo>
                  <a:cubicBezTo>
                    <a:pt x="59153" y="37341"/>
                    <a:pt x="53938" y="36935"/>
                    <a:pt x="48729" y="36439"/>
                  </a:cubicBezTo>
                  <a:cubicBezTo>
                    <a:pt x="46242" y="36203"/>
                    <a:pt x="43705" y="36045"/>
                    <a:pt x="41248" y="35586"/>
                  </a:cubicBezTo>
                  <a:cubicBezTo>
                    <a:pt x="38743" y="35119"/>
                    <a:pt x="36542" y="34090"/>
                    <a:pt x="34209" y="33113"/>
                  </a:cubicBezTo>
                  <a:cubicBezTo>
                    <a:pt x="26212" y="29764"/>
                    <a:pt x="17354" y="29743"/>
                    <a:pt x="9184" y="26999"/>
                  </a:cubicBezTo>
                  <a:cubicBezTo>
                    <a:pt x="7133" y="26311"/>
                    <a:pt x="4747" y="25513"/>
                    <a:pt x="3105" y="24013"/>
                  </a:cubicBezTo>
                  <a:cubicBezTo>
                    <a:pt x="223" y="21380"/>
                    <a:pt x="1928" y="17969"/>
                    <a:pt x="4752" y="16221"/>
                  </a:cubicBezTo>
                  <a:cubicBezTo>
                    <a:pt x="8742" y="13751"/>
                    <a:pt x="13554" y="13435"/>
                    <a:pt x="18124" y="13431"/>
                  </a:cubicBezTo>
                  <a:close/>
                  <a:moveTo>
                    <a:pt x="16058" y="30136"/>
                  </a:moveTo>
                  <a:lnTo>
                    <a:pt x="16058" y="30136"/>
                  </a:lnTo>
                  <a:cubicBezTo>
                    <a:pt x="17242" y="30375"/>
                    <a:pt x="18432" y="30593"/>
                    <a:pt x="19618" y="30807"/>
                  </a:cubicBezTo>
                  <a:cubicBezTo>
                    <a:pt x="24348" y="31660"/>
                    <a:pt x="29114" y="32479"/>
                    <a:pt x="33579" y="34321"/>
                  </a:cubicBezTo>
                  <a:cubicBezTo>
                    <a:pt x="35392" y="35071"/>
                    <a:pt x="37141" y="35974"/>
                    <a:pt x="39043" y="36493"/>
                  </a:cubicBezTo>
                  <a:cubicBezTo>
                    <a:pt x="41553" y="37176"/>
                    <a:pt x="44198" y="37357"/>
                    <a:pt x="46776" y="37616"/>
                  </a:cubicBezTo>
                  <a:cubicBezTo>
                    <a:pt x="51734" y="38110"/>
                    <a:pt x="56697" y="38524"/>
                    <a:pt x="61668" y="38857"/>
                  </a:cubicBezTo>
                  <a:cubicBezTo>
                    <a:pt x="61457" y="39306"/>
                    <a:pt x="61221" y="39743"/>
                    <a:pt x="60964" y="40167"/>
                  </a:cubicBezTo>
                  <a:cubicBezTo>
                    <a:pt x="53747" y="38929"/>
                    <a:pt x="46357" y="38569"/>
                    <a:pt x="39092" y="37680"/>
                  </a:cubicBezTo>
                  <a:cubicBezTo>
                    <a:pt x="31137" y="36706"/>
                    <a:pt x="23547" y="34694"/>
                    <a:pt x="16335" y="31145"/>
                  </a:cubicBezTo>
                  <a:cubicBezTo>
                    <a:pt x="16240" y="30811"/>
                    <a:pt x="16148" y="30474"/>
                    <a:pt x="16058" y="30136"/>
                  </a:cubicBezTo>
                  <a:close/>
                  <a:moveTo>
                    <a:pt x="16503" y="31728"/>
                  </a:moveTo>
                  <a:lnTo>
                    <a:pt x="16503" y="31728"/>
                  </a:lnTo>
                  <a:cubicBezTo>
                    <a:pt x="23005" y="35373"/>
                    <a:pt x="29701" y="37429"/>
                    <a:pt x="37125" y="38421"/>
                  </a:cubicBezTo>
                  <a:cubicBezTo>
                    <a:pt x="44809" y="39449"/>
                    <a:pt x="52664" y="40595"/>
                    <a:pt x="60414" y="41004"/>
                  </a:cubicBezTo>
                  <a:cubicBezTo>
                    <a:pt x="60179" y="41334"/>
                    <a:pt x="59929" y="41644"/>
                    <a:pt x="59670" y="41943"/>
                  </a:cubicBezTo>
                  <a:cubicBezTo>
                    <a:pt x="59439" y="41901"/>
                    <a:pt x="59202" y="41877"/>
                    <a:pt x="58971" y="41877"/>
                  </a:cubicBezTo>
                  <a:cubicBezTo>
                    <a:pt x="58901" y="41877"/>
                    <a:pt x="58832" y="41879"/>
                    <a:pt x="58763" y="41884"/>
                  </a:cubicBezTo>
                  <a:cubicBezTo>
                    <a:pt x="58672" y="41769"/>
                    <a:pt x="58537" y="41685"/>
                    <a:pt x="58367" y="41685"/>
                  </a:cubicBezTo>
                  <a:cubicBezTo>
                    <a:pt x="58338" y="41685"/>
                    <a:pt x="58308" y="41687"/>
                    <a:pt x="58277" y="41692"/>
                  </a:cubicBezTo>
                  <a:cubicBezTo>
                    <a:pt x="55955" y="42079"/>
                    <a:pt x="53617" y="42235"/>
                    <a:pt x="51274" y="42235"/>
                  </a:cubicBezTo>
                  <a:cubicBezTo>
                    <a:pt x="46481" y="42235"/>
                    <a:pt x="41669" y="41581"/>
                    <a:pt x="36938" y="40904"/>
                  </a:cubicBezTo>
                  <a:cubicBezTo>
                    <a:pt x="30255" y="39948"/>
                    <a:pt x="23842" y="38250"/>
                    <a:pt x="17743" y="35316"/>
                  </a:cubicBezTo>
                  <a:cubicBezTo>
                    <a:pt x="17269" y="34155"/>
                    <a:pt x="16866" y="32957"/>
                    <a:pt x="16503" y="31728"/>
                  </a:cubicBezTo>
                  <a:close/>
                  <a:moveTo>
                    <a:pt x="55444" y="45234"/>
                  </a:moveTo>
                  <a:lnTo>
                    <a:pt x="55444" y="45234"/>
                  </a:lnTo>
                  <a:cubicBezTo>
                    <a:pt x="53900" y="46060"/>
                    <a:pt x="52194" y="46704"/>
                    <a:pt x="50365" y="47244"/>
                  </a:cubicBezTo>
                  <a:cubicBezTo>
                    <a:pt x="49645" y="47456"/>
                    <a:pt x="48919" y="47660"/>
                    <a:pt x="48187" y="47856"/>
                  </a:cubicBezTo>
                  <a:cubicBezTo>
                    <a:pt x="48018" y="47853"/>
                    <a:pt x="47849" y="47853"/>
                    <a:pt x="47681" y="47853"/>
                  </a:cubicBezTo>
                  <a:cubicBezTo>
                    <a:pt x="47513" y="47853"/>
                    <a:pt x="47346" y="47853"/>
                    <a:pt x="47182" y="47849"/>
                  </a:cubicBezTo>
                  <a:cubicBezTo>
                    <a:pt x="46866" y="47842"/>
                    <a:pt x="46550" y="47834"/>
                    <a:pt x="46233" y="47831"/>
                  </a:cubicBezTo>
                  <a:cubicBezTo>
                    <a:pt x="46215" y="47813"/>
                    <a:pt x="46192" y="47800"/>
                    <a:pt x="46167" y="47796"/>
                  </a:cubicBezTo>
                  <a:cubicBezTo>
                    <a:pt x="40717" y="47114"/>
                    <a:pt x="35459" y="47890"/>
                    <a:pt x="30575" y="45315"/>
                  </a:cubicBezTo>
                  <a:lnTo>
                    <a:pt x="30575" y="45315"/>
                  </a:lnTo>
                  <a:cubicBezTo>
                    <a:pt x="33267" y="45738"/>
                    <a:pt x="35984" y="45851"/>
                    <a:pt x="38709" y="45851"/>
                  </a:cubicBezTo>
                  <a:cubicBezTo>
                    <a:pt x="40008" y="45851"/>
                    <a:pt x="41308" y="45825"/>
                    <a:pt x="42608" y="45795"/>
                  </a:cubicBezTo>
                  <a:cubicBezTo>
                    <a:pt x="46839" y="45697"/>
                    <a:pt x="51220" y="45775"/>
                    <a:pt x="55444" y="45234"/>
                  </a:cubicBezTo>
                  <a:close/>
                  <a:moveTo>
                    <a:pt x="18068" y="36082"/>
                  </a:moveTo>
                  <a:lnTo>
                    <a:pt x="18068" y="36082"/>
                  </a:lnTo>
                  <a:cubicBezTo>
                    <a:pt x="23964" y="39579"/>
                    <a:pt x="30812" y="41013"/>
                    <a:pt x="37544" y="41959"/>
                  </a:cubicBezTo>
                  <a:cubicBezTo>
                    <a:pt x="42136" y="42604"/>
                    <a:pt x="46756" y="43204"/>
                    <a:pt x="51374" y="43204"/>
                  </a:cubicBezTo>
                  <a:cubicBezTo>
                    <a:pt x="53764" y="43204"/>
                    <a:pt x="56153" y="43043"/>
                    <a:pt x="58538" y="42645"/>
                  </a:cubicBezTo>
                  <a:cubicBezTo>
                    <a:pt x="58605" y="42634"/>
                    <a:pt x="58670" y="42610"/>
                    <a:pt x="58726" y="42572"/>
                  </a:cubicBezTo>
                  <a:cubicBezTo>
                    <a:pt x="58817" y="42606"/>
                    <a:pt x="58911" y="42633"/>
                    <a:pt x="59008" y="42658"/>
                  </a:cubicBezTo>
                  <a:cubicBezTo>
                    <a:pt x="58232" y="43428"/>
                    <a:pt x="57364" y="44087"/>
                    <a:pt x="56426" y="44668"/>
                  </a:cubicBezTo>
                  <a:cubicBezTo>
                    <a:pt x="55039" y="44551"/>
                    <a:pt x="53651" y="44505"/>
                    <a:pt x="52261" y="44505"/>
                  </a:cubicBezTo>
                  <a:cubicBezTo>
                    <a:pt x="47321" y="44505"/>
                    <a:pt x="42366" y="45085"/>
                    <a:pt x="37434" y="45085"/>
                  </a:cubicBezTo>
                  <a:cubicBezTo>
                    <a:pt x="34557" y="45085"/>
                    <a:pt x="31687" y="44887"/>
                    <a:pt x="28833" y="44262"/>
                  </a:cubicBezTo>
                  <a:cubicBezTo>
                    <a:pt x="28801" y="44255"/>
                    <a:pt x="28770" y="44252"/>
                    <a:pt x="28740" y="44252"/>
                  </a:cubicBezTo>
                  <a:cubicBezTo>
                    <a:pt x="28394" y="44252"/>
                    <a:pt x="28249" y="44705"/>
                    <a:pt x="28555" y="44922"/>
                  </a:cubicBezTo>
                  <a:cubicBezTo>
                    <a:pt x="32015" y="47380"/>
                    <a:pt x="36630" y="48505"/>
                    <a:pt x="41074" y="48505"/>
                  </a:cubicBezTo>
                  <a:cubicBezTo>
                    <a:pt x="42227" y="48505"/>
                    <a:pt x="43368" y="48429"/>
                    <a:pt x="44474" y="48282"/>
                  </a:cubicBezTo>
                  <a:cubicBezTo>
                    <a:pt x="44910" y="48364"/>
                    <a:pt x="45351" y="48412"/>
                    <a:pt x="45792" y="48448"/>
                  </a:cubicBezTo>
                  <a:cubicBezTo>
                    <a:pt x="43395" y="48985"/>
                    <a:pt x="40955" y="49347"/>
                    <a:pt x="38517" y="49347"/>
                  </a:cubicBezTo>
                  <a:cubicBezTo>
                    <a:pt x="37195" y="49347"/>
                    <a:pt x="35874" y="49241"/>
                    <a:pt x="34561" y="48998"/>
                  </a:cubicBezTo>
                  <a:cubicBezTo>
                    <a:pt x="29847" y="48124"/>
                    <a:pt x="25453" y="45787"/>
                    <a:pt x="22145" y="42310"/>
                  </a:cubicBezTo>
                  <a:cubicBezTo>
                    <a:pt x="20341" y="40415"/>
                    <a:pt x="19058" y="38322"/>
                    <a:pt x="18068" y="36082"/>
                  </a:cubicBezTo>
                  <a:close/>
                  <a:moveTo>
                    <a:pt x="40712" y="1"/>
                  </a:moveTo>
                  <a:cubicBezTo>
                    <a:pt x="35881" y="1"/>
                    <a:pt x="30877" y="1725"/>
                    <a:pt x="27147" y="4314"/>
                  </a:cubicBezTo>
                  <a:cubicBezTo>
                    <a:pt x="24212" y="6351"/>
                    <a:pt x="20984" y="9272"/>
                    <a:pt x="18646" y="12641"/>
                  </a:cubicBezTo>
                  <a:cubicBezTo>
                    <a:pt x="17516" y="12381"/>
                    <a:pt x="16140" y="12241"/>
                    <a:pt x="14656" y="12241"/>
                  </a:cubicBezTo>
                  <a:cubicBezTo>
                    <a:pt x="8679" y="12241"/>
                    <a:pt x="941" y="14515"/>
                    <a:pt x="360" y="20413"/>
                  </a:cubicBezTo>
                  <a:cubicBezTo>
                    <a:pt x="0" y="24059"/>
                    <a:pt x="3452" y="25985"/>
                    <a:pt x="6322" y="27257"/>
                  </a:cubicBezTo>
                  <a:cubicBezTo>
                    <a:pt x="9161" y="28515"/>
                    <a:pt x="12149" y="29313"/>
                    <a:pt x="15177" y="29953"/>
                  </a:cubicBezTo>
                  <a:cubicBezTo>
                    <a:pt x="15437" y="40454"/>
                    <a:pt x="25126" y="49152"/>
                    <a:pt x="35087" y="50523"/>
                  </a:cubicBezTo>
                  <a:cubicBezTo>
                    <a:pt x="36191" y="50675"/>
                    <a:pt x="37306" y="50745"/>
                    <a:pt x="38426" y="50745"/>
                  </a:cubicBezTo>
                  <a:cubicBezTo>
                    <a:pt x="43308" y="50745"/>
                    <a:pt x="48280" y="49423"/>
                    <a:pt x="52805" y="47837"/>
                  </a:cubicBezTo>
                  <a:cubicBezTo>
                    <a:pt x="56973" y="46377"/>
                    <a:pt x="61822" y="43578"/>
                    <a:pt x="62904" y="38943"/>
                  </a:cubicBezTo>
                  <a:lnTo>
                    <a:pt x="62907" y="38943"/>
                  </a:lnTo>
                  <a:cubicBezTo>
                    <a:pt x="64960" y="39076"/>
                    <a:pt x="67257" y="39385"/>
                    <a:pt x="69510" y="39385"/>
                  </a:cubicBezTo>
                  <a:cubicBezTo>
                    <a:pt x="71627" y="39385"/>
                    <a:pt x="73706" y="39112"/>
                    <a:pt x="75506" y="38166"/>
                  </a:cubicBezTo>
                  <a:cubicBezTo>
                    <a:pt x="78618" y="36527"/>
                    <a:pt x="80367" y="32829"/>
                    <a:pt x="78328" y="29670"/>
                  </a:cubicBezTo>
                  <a:cubicBezTo>
                    <a:pt x="76241" y="26436"/>
                    <a:pt x="71646" y="24849"/>
                    <a:pt x="67974" y="23871"/>
                  </a:cubicBezTo>
                  <a:cubicBezTo>
                    <a:pt x="67846" y="19353"/>
                    <a:pt x="66586" y="14811"/>
                    <a:pt x="64438" y="11220"/>
                  </a:cubicBezTo>
                  <a:cubicBezTo>
                    <a:pt x="60633" y="4863"/>
                    <a:pt x="53511" y="2342"/>
                    <a:pt x="46609" y="981"/>
                  </a:cubicBezTo>
                  <a:cubicBezTo>
                    <a:pt x="44746" y="306"/>
                    <a:pt x="42744" y="1"/>
                    <a:pt x="407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 name="Google Shape;600;p33"/>
          <p:cNvSpPr/>
          <p:nvPr/>
        </p:nvSpPr>
        <p:spPr>
          <a:xfrm>
            <a:off x="5499438" y="1314703"/>
            <a:ext cx="1231969" cy="1093521"/>
          </a:xfrm>
          <a:custGeom>
            <a:avLst/>
            <a:gdLst/>
            <a:ahLst/>
            <a:cxnLst/>
            <a:rect l="l" t="t" r="r" b="b"/>
            <a:pathLst>
              <a:path w="50641" h="44950" extrusionOk="0">
                <a:moveTo>
                  <a:pt x="30281" y="1181"/>
                </a:moveTo>
                <a:cubicBezTo>
                  <a:pt x="30843" y="1186"/>
                  <a:pt x="31407" y="1197"/>
                  <a:pt x="31970" y="1216"/>
                </a:cubicBezTo>
                <a:cubicBezTo>
                  <a:pt x="33864" y="1550"/>
                  <a:pt x="35729" y="2776"/>
                  <a:pt x="37376" y="3716"/>
                </a:cubicBezTo>
                <a:cubicBezTo>
                  <a:pt x="32731" y="3113"/>
                  <a:pt x="28069" y="2822"/>
                  <a:pt x="23535" y="1540"/>
                </a:cubicBezTo>
                <a:cubicBezTo>
                  <a:pt x="25435" y="1302"/>
                  <a:pt x="27371" y="1195"/>
                  <a:pt x="29313" y="1181"/>
                </a:cubicBezTo>
                <a:cubicBezTo>
                  <a:pt x="29397" y="1262"/>
                  <a:pt x="29504" y="1318"/>
                  <a:pt x="29625" y="1318"/>
                </a:cubicBezTo>
                <a:cubicBezTo>
                  <a:pt x="29663" y="1318"/>
                  <a:pt x="29701" y="1312"/>
                  <a:pt x="29741" y="1301"/>
                </a:cubicBezTo>
                <a:cubicBezTo>
                  <a:pt x="29919" y="1249"/>
                  <a:pt x="30099" y="1210"/>
                  <a:pt x="30281" y="1181"/>
                </a:cubicBezTo>
                <a:close/>
                <a:moveTo>
                  <a:pt x="22683" y="1655"/>
                </a:moveTo>
                <a:cubicBezTo>
                  <a:pt x="24946" y="3025"/>
                  <a:pt x="27760" y="3389"/>
                  <a:pt x="30329" y="3813"/>
                </a:cubicBezTo>
                <a:cubicBezTo>
                  <a:pt x="32865" y="4232"/>
                  <a:pt x="35489" y="4649"/>
                  <a:pt x="38074" y="4649"/>
                </a:cubicBezTo>
                <a:cubicBezTo>
                  <a:pt x="38390" y="4649"/>
                  <a:pt x="38705" y="4643"/>
                  <a:pt x="39019" y="4630"/>
                </a:cubicBezTo>
                <a:cubicBezTo>
                  <a:pt x="39037" y="4627"/>
                  <a:pt x="39055" y="4623"/>
                  <a:pt x="39072" y="4617"/>
                </a:cubicBezTo>
                <a:cubicBezTo>
                  <a:pt x="40728" y="5456"/>
                  <a:pt x="42437" y="6260"/>
                  <a:pt x="43975" y="7273"/>
                </a:cubicBezTo>
                <a:cubicBezTo>
                  <a:pt x="46069" y="8651"/>
                  <a:pt x="47385" y="11010"/>
                  <a:pt x="48182" y="13572"/>
                </a:cubicBezTo>
                <a:cubicBezTo>
                  <a:pt x="42584" y="10759"/>
                  <a:pt x="36096" y="12297"/>
                  <a:pt x="30269" y="10317"/>
                </a:cubicBezTo>
                <a:cubicBezTo>
                  <a:pt x="24671" y="8416"/>
                  <a:pt x="19221" y="5565"/>
                  <a:pt x="13206" y="5565"/>
                </a:cubicBezTo>
                <a:cubicBezTo>
                  <a:pt x="12638" y="5565"/>
                  <a:pt x="12066" y="5590"/>
                  <a:pt x="11487" y="5644"/>
                </a:cubicBezTo>
                <a:cubicBezTo>
                  <a:pt x="14864" y="3453"/>
                  <a:pt x="18684" y="2243"/>
                  <a:pt x="22683" y="1655"/>
                </a:cubicBezTo>
                <a:close/>
                <a:moveTo>
                  <a:pt x="10684" y="6192"/>
                </a:moveTo>
                <a:cubicBezTo>
                  <a:pt x="10712" y="6375"/>
                  <a:pt x="10848" y="6546"/>
                  <a:pt x="11106" y="6578"/>
                </a:cubicBezTo>
                <a:cubicBezTo>
                  <a:pt x="14757" y="7037"/>
                  <a:pt x="18312" y="7150"/>
                  <a:pt x="21883" y="8198"/>
                </a:cubicBezTo>
                <a:cubicBezTo>
                  <a:pt x="24810" y="9057"/>
                  <a:pt x="27492" y="10527"/>
                  <a:pt x="30390" y="11447"/>
                </a:cubicBezTo>
                <a:cubicBezTo>
                  <a:pt x="35977" y="13219"/>
                  <a:pt x="41987" y="12137"/>
                  <a:pt x="47581" y="13925"/>
                </a:cubicBezTo>
                <a:cubicBezTo>
                  <a:pt x="47549" y="14010"/>
                  <a:pt x="47572" y="14117"/>
                  <a:pt x="47680" y="14145"/>
                </a:cubicBezTo>
                <a:cubicBezTo>
                  <a:pt x="47886" y="14197"/>
                  <a:pt x="48046" y="14288"/>
                  <a:pt x="48210" y="14421"/>
                </a:cubicBezTo>
                <a:cubicBezTo>
                  <a:pt x="48279" y="14477"/>
                  <a:pt x="48341" y="14536"/>
                  <a:pt x="48406" y="14597"/>
                </a:cubicBezTo>
                <a:cubicBezTo>
                  <a:pt x="48430" y="14619"/>
                  <a:pt x="48455" y="14639"/>
                  <a:pt x="48484" y="14655"/>
                </a:cubicBezTo>
                <a:cubicBezTo>
                  <a:pt x="48806" y="15931"/>
                  <a:pt x="49016" y="17229"/>
                  <a:pt x="49131" y="18461"/>
                </a:cubicBezTo>
                <a:cubicBezTo>
                  <a:pt x="48982" y="18352"/>
                  <a:pt x="48832" y="18245"/>
                  <a:pt x="48700" y="18103"/>
                </a:cubicBezTo>
                <a:cubicBezTo>
                  <a:pt x="48645" y="18041"/>
                  <a:pt x="48566" y="18007"/>
                  <a:pt x="48484" y="18007"/>
                </a:cubicBezTo>
                <a:cubicBezTo>
                  <a:pt x="48473" y="18007"/>
                  <a:pt x="48462" y="18008"/>
                  <a:pt x="48451" y="18009"/>
                </a:cubicBezTo>
                <a:cubicBezTo>
                  <a:pt x="45946" y="16527"/>
                  <a:pt x="43001" y="16317"/>
                  <a:pt x="40143" y="16231"/>
                </a:cubicBezTo>
                <a:cubicBezTo>
                  <a:pt x="38299" y="16175"/>
                  <a:pt x="36453" y="16186"/>
                  <a:pt x="34619" y="15943"/>
                </a:cubicBezTo>
                <a:cubicBezTo>
                  <a:pt x="32748" y="15695"/>
                  <a:pt x="31103" y="15008"/>
                  <a:pt x="29303" y="14516"/>
                </a:cubicBezTo>
                <a:cubicBezTo>
                  <a:pt x="25675" y="13525"/>
                  <a:pt x="21838" y="13792"/>
                  <a:pt x="18170" y="12791"/>
                </a:cubicBezTo>
                <a:cubicBezTo>
                  <a:pt x="14538" y="11801"/>
                  <a:pt x="10943" y="10420"/>
                  <a:pt x="7463" y="8981"/>
                </a:cubicBezTo>
                <a:cubicBezTo>
                  <a:pt x="8446" y="7951"/>
                  <a:pt x="9524" y="7017"/>
                  <a:pt x="10684" y="6192"/>
                </a:cubicBezTo>
                <a:close/>
                <a:moveTo>
                  <a:pt x="1662" y="20300"/>
                </a:moveTo>
                <a:cubicBezTo>
                  <a:pt x="3909" y="21200"/>
                  <a:pt x="6288" y="21750"/>
                  <a:pt x="8653" y="22247"/>
                </a:cubicBezTo>
                <a:cubicBezTo>
                  <a:pt x="9983" y="22527"/>
                  <a:pt x="11317" y="22790"/>
                  <a:pt x="12654" y="23030"/>
                </a:cubicBezTo>
                <a:cubicBezTo>
                  <a:pt x="12923" y="23077"/>
                  <a:pt x="13216" y="23112"/>
                  <a:pt x="13519" y="23146"/>
                </a:cubicBezTo>
                <a:cubicBezTo>
                  <a:pt x="12245" y="23194"/>
                  <a:pt x="10969" y="23214"/>
                  <a:pt x="9694" y="23214"/>
                </a:cubicBezTo>
                <a:cubicBezTo>
                  <a:pt x="8857" y="23214"/>
                  <a:pt x="8020" y="23206"/>
                  <a:pt x="7183" y="23191"/>
                </a:cubicBezTo>
                <a:cubicBezTo>
                  <a:pt x="5877" y="23169"/>
                  <a:pt x="4572" y="23118"/>
                  <a:pt x="3268" y="23044"/>
                </a:cubicBezTo>
                <a:cubicBezTo>
                  <a:pt x="2775" y="23015"/>
                  <a:pt x="2269" y="22903"/>
                  <a:pt x="1785" y="22903"/>
                </a:cubicBezTo>
                <a:cubicBezTo>
                  <a:pt x="1661" y="22903"/>
                  <a:pt x="1538" y="22910"/>
                  <a:pt x="1417" y="22929"/>
                </a:cubicBezTo>
                <a:cubicBezTo>
                  <a:pt x="1432" y="22048"/>
                  <a:pt x="1514" y="21168"/>
                  <a:pt x="1660" y="20300"/>
                </a:cubicBezTo>
                <a:close/>
                <a:moveTo>
                  <a:pt x="7113" y="9369"/>
                </a:moveTo>
                <a:cubicBezTo>
                  <a:pt x="10338" y="11015"/>
                  <a:pt x="13513" y="12597"/>
                  <a:pt x="17003" y="13640"/>
                </a:cubicBezTo>
                <a:cubicBezTo>
                  <a:pt x="20742" y="14757"/>
                  <a:pt x="24478" y="14597"/>
                  <a:pt x="28232" y="15381"/>
                </a:cubicBezTo>
                <a:cubicBezTo>
                  <a:pt x="31519" y="16068"/>
                  <a:pt x="34324" y="17109"/>
                  <a:pt x="37736" y="17218"/>
                </a:cubicBezTo>
                <a:cubicBezTo>
                  <a:pt x="41442" y="17335"/>
                  <a:pt x="44899" y="17338"/>
                  <a:pt x="48377" y="18799"/>
                </a:cubicBezTo>
                <a:cubicBezTo>
                  <a:pt x="48380" y="18800"/>
                  <a:pt x="48383" y="18799"/>
                  <a:pt x="48386" y="18801"/>
                </a:cubicBezTo>
                <a:cubicBezTo>
                  <a:pt x="48564" y="19019"/>
                  <a:pt x="48791" y="19207"/>
                  <a:pt x="49056" y="19272"/>
                </a:cubicBezTo>
                <a:cubicBezTo>
                  <a:pt x="49080" y="19278"/>
                  <a:pt x="49105" y="19281"/>
                  <a:pt x="49130" y="19281"/>
                </a:cubicBezTo>
                <a:cubicBezTo>
                  <a:pt x="49153" y="19281"/>
                  <a:pt x="49175" y="19279"/>
                  <a:pt x="49198" y="19275"/>
                </a:cubicBezTo>
                <a:cubicBezTo>
                  <a:pt x="49216" y="19557"/>
                  <a:pt x="49231" y="19835"/>
                  <a:pt x="49242" y="20107"/>
                </a:cubicBezTo>
                <a:cubicBezTo>
                  <a:pt x="49300" y="21815"/>
                  <a:pt x="49189" y="23525"/>
                  <a:pt x="48905" y="25210"/>
                </a:cubicBezTo>
                <a:cubicBezTo>
                  <a:pt x="45688" y="24919"/>
                  <a:pt x="42484" y="24561"/>
                  <a:pt x="39310" y="23925"/>
                </a:cubicBezTo>
                <a:cubicBezTo>
                  <a:pt x="36679" y="23397"/>
                  <a:pt x="33686" y="22848"/>
                  <a:pt x="31276" y="21472"/>
                </a:cubicBezTo>
                <a:lnTo>
                  <a:pt x="31276" y="21472"/>
                </a:lnTo>
                <a:cubicBezTo>
                  <a:pt x="33940" y="21881"/>
                  <a:pt x="36592" y="22111"/>
                  <a:pt x="39240" y="22111"/>
                </a:cubicBezTo>
                <a:cubicBezTo>
                  <a:pt x="42501" y="22111"/>
                  <a:pt x="45758" y="21763"/>
                  <a:pt x="49028" y="20977"/>
                </a:cubicBezTo>
                <a:cubicBezTo>
                  <a:pt x="49344" y="20901"/>
                  <a:pt x="49277" y="20412"/>
                  <a:pt x="48957" y="20412"/>
                </a:cubicBezTo>
                <a:cubicBezTo>
                  <a:pt x="48955" y="20412"/>
                  <a:pt x="48954" y="20412"/>
                  <a:pt x="48952" y="20412"/>
                </a:cubicBezTo>
                <a:cubicBezTo>
                  <a:pt x="45792" y="20452"/>
                  <a:pt x="42673" y="21161"/>
                  <a:pt x="39512" y="21167"/>
                </a:cubicBezTo>
                <a:cubicBezTo>
                  <a:pt x="39494" y="21167"/>
                  <a:pt x="39477" y="21167"/>
                  <a:pt x="39459" y="21167"/>
                </a:cubicBezTo>
                <a:cubicBezTo>
                  <a:pt x="36086" y="21167"/>
                  <a:pt x="32738" y="20393"/>
                  <a:pt x="29371" y="20231"/>
                </a:cubicBezTo>
                <a:cubicBezTo>
                  <a:pt x="29364" y="20230"/>
                  <a:pt x="29356" y="20230"/>
                  <a:pt x="29349" y="20230"/>
                </a:cubicBezTo>
                <a:cubicBezTo>
                  <a:pt x="28905" y="20230"/>
                  <a:pt x="28763" y="20868"/>
                  <a:pt x="29139" y="21085"/>
                </a:cubicBezTo>
                <a:cubicBezTo>
                  <a:pt x="34958" y="24429"/>
                  <a:pt x="42037" y="25757"/>
                  <a:pt x="48745" y="26074"/>
                </a:cubicBezTo>
                <a:cubicBezTo>
                  <a:pt x="48624" y="26671"/>
                  <a:pt x="48473" y="27259"/>
                  <a:pt x="48309" y="27844"/>
                </a:cubicBezTo>
                <a:cubicBezTo>
                  <a:pt x="47210" y="27243"/>
                  <a:pt x="46100" y="27151"/>
                  <a:pt x="44783" y="27138"/>
                </a:cubicBezTo>
                <a:cubicBezTo>
                  <a:pt x="42439" y="27116"/>
                  <a:pt x="40263" y="27076"/>
                  <a:pt x="37930" y="26643"/>
                </a:cubicBezTo>
                <a:cubicBezTo>
                  <a:pt x="36194" y="26322"/>
                  <a:pt x="34459" y="25924"/>
                  <a:pt x="32756" y="25459"/>
                </a:cubicBezTo>
                <a:cubicBezTo>
                  <a:pt x="30570" y="24864"/>
                  <a:pt x="28872" y="23841"/>
                  <a:pt x="26901" y="22839"/>
                </a:cubicBezTo>
                <a:cubicBezTo>
                  <a:pt x="23577" y="21146"/>
                  <a:pt x="19654" y="20295"/>
                  <a:pt x="16113" y="19152"/>
                </a:cubicBezTo>
                <a:cubicBezTo>
                  <a:pt x="11852" y="17777"/>
                  <a:pt x="7572" y="16271"/>
                  <a:pt x="3200" y="15284"/>
                </a:cubicBezTo>
                <a:cubicBezTo>
                  <a:pt x="4069" y="13369"/>
                  <a:pt x="5200" y="11584"/>
                  <a:pt x="6561" y="9981"/>
                </a:cubicBezTo>
                <a:cubicBezTo>
                  <a:pt x="6740" y="9768"/>
                  <a:pt x="6928" y="9571"/>
                  <a:pt x="7113" y="9369"/>
                </a:cubicBezTo>
                <a:close/>
                <a:moveTo>
                  <a:pt x="2952" y="15854"/>
                </a:moveTo>
                <a:cubicBezTo>
                  <a:pt x="2960" y="15858"/>
                  <a:pt x="2966" y="15864"/>
                  <a:pt x="2974" y="15869"/>
                </a:cubicBezTo>
                <a:cubicBezTo>
                  <a:pt x="6855" y="17448"/>
                  <a:pt x="10919" y="18615"/>
                  <a:pt x="14906" y="19895"/>
                </a:cubicBezTo>
                <a:cubicBezTo>
                  <a:pt x="18983" y="21205"/>
                  <a:pt x="23673" y="22166"/>
                  <a:pt x="27397" y="24298"/>
                </a:cubicBezTo>
                <a:cubicBezTo>
                  <a:pt x="30453" y="26047"/>
                  <a:pt x="33781" y="26834"/>
                  <a:pt x="37206" y="27581"/>
                </a:cubicBezTo>
                <a:cubicBezTo>
                  <a:pt x="38864" y="27942"/>
                  <a:pt x="40535" y="28229"/>
                  <a:pt x="42234" y="28289"/>
                </a:cubicBezTo>
                <a:cubicBezTo>
                  <a:pt x="42525" y="28299"/>
                  <a:pt x="42814" y="28302"/>
                  <a:pt x="43102" y="28302"/>
                </a:cubicBezTo>
                <a:cubicBezTo>
                  <a:pt x="43647" y="28302"/>
                  <a:pt x="44187" y="28290"/>
                  <a:pt x="44724" y="28290"/>
                </a:cubicBezTo>
                <a:cubicBezTo>
                  <a:pt x="45846" y="28290"/>
                  <a:pt x="46955" y="28342"/>
                  <a:pt x="48069" y="28663"/>
                </a:cubicBezTo>
                <a:cubicBezTo>
                  <a:pt x="47691" y="29845"/>
                  <a:pt x="47222" y="30994"/>
                  <a:pt x="46664" y="32101"/>
                </a:cubicBezTo>
                <a:lnTo>
                  <a:pt x="46664" y="32101"/>
                </a:lnTo>
                <a:cubicBezTo>
                  <a:pt x="46712" y="31922"/>
                  <a:pt x="46648" y="31701"/>
                  <a:pt x="46435" y="31654"/>
                </a:cubicBezTo>
                <a:cubicBezTo>
                  <a:pt x="38898" y="29984"/>
                  <a:pt x="31202" y="29486"/>
                  <a:pt x="23500" y="29257"/>
                </a:cubicBezTo>
                <a:cubicBezTo>
                  <a:pt x="19600" y="29142"/>
                  <a:pt x="15697" y="29057"/>
                  <a:pt x="11804" y="28767"/>
                </a:cubicBezTo>
                <a:cubicBezTo>
                  <a:pt x="9849" y="28622"/>
                  <a:pt x="7853" y="28488"/>
                  <a:pt x="5930" y="28093"/>
                </a:cubicBezTo>
                <a:cubicBezTo>
                  <a:pt x="4402" y="27779"/>
                  <a:pt x="3094" y="27063"/>
                  <a:pt x="1645" y="26575"/>
                </a:cubicBezTo>
                <a:cubicBezTo>
                  <a:pt x="1539" y="25730"/>
                  <a:pt x="1476" y="24891"/>
                  <a:pt x="1439" y="24063"/>
                </a:cubicBezTo>
                <a:cubicBezTo>
                  <a:pt x="1848" y="24013"/>
                  <a:pt x="2271" y="23992"/>
                  <a:pt x="2704" y="23992"/>
                </a:cubicBezTo>
                <a:cubicBezTo>
                  <a:pt x="4546" y="23992"/>
                  <a:pt x="6553" y="24362"/>
                  <a:pt x="8343" y="24362"/>
                </a:cubicBezTo>
                <a:cubicBezTo>
                  <a:pt x="8447" y="24362"/>
                  <a:pt x="8551" y="24361"/>
                  <a:pt x="8653" y="24358"/>
                </a:cubicBezTo>
                <a:cubicBezTo>
                  <a:pt x="11110" y="24295"/>
                  <a:pt x="13550" y="24025"/>
                  <a:pt x="15986" y="23718"/>
                </a:cubicBezTo>
                <a:cubicBezTo>
                  <a:pt x="16244" y="23686"/>
                  <a:pt x="16507" y="23330"/>
                  <a:pt x="16235" y="23116"/>
                </a:cubicBezTo>
                <a:cubicBezTo>
                  <a:pt x="14719" y="21930"/>
                  <a:pt x="12073" y="22004"/>
                  <a:pt x="10225" y="21649"/>
                </a:cubicBezTo>
                <a:cubicBezTo>
                  <a:pt x="7376" y="21101"/>
                  <a:pt x="4586" y="20363"/>
                  <a:pt x="1763" y="19714"/>
                </a:cubicBezTo>
                <a:cubicBezTo>
                  <a:pt x="2026" y="18395"/>
                  <a:pt x="2429" y="17101"/>
                  <a:pt x="2952" y="15854"/>
                </a:cubicBezTo>
                <a:close/>
                <a:moveTo>
                  <a:pt x="1800" y="27641"/>
                </a:moveTo>
                <a:lnTo>
                  <a:pt x="1800" y="27641"/>
                </a:lnTo>
                <a:cubicBezTo>
                  <a:pt x="3336" y="28971"/>
                  <a:pt x="5721" y="29287"/>
                  <a:pt x="7654" y="29548"/>
                </a:cubicBezTo>
                <a:cubicBezTo>
                  <a:pt x="11927" y="30124"/>
                  <a:pt x="16269" y="30248"/>
                  <a:pt x="20573" y="30388"/>
                </a:cubicBezTo>
                <a:cubicBezTo>
                  <a:pt x="29220" y="30668"/>
                  <a:pt x="37746" y="31364"/>
                  <a:pt x="46342" y="32341"/>
                </a:cubicBezTo>
                <a:cubicBezTo>
                  <a:pt x="46355" y="32343"/>
                  <a:pt x="46368" y="32344"/>
                  <a:pt x="46381" y="32344"/>
                </a:cubicBezTo>
                <a:cubicBezTo>
                  <a:pt x="46457" y="32344"/>
                  <a:pt x="46530" y="32312"/>
                  <a:pt x="46583" y="32256"/>
                </a:cubicBezTo>
                <a:lnTo>
                  <a:pt x="46583" y="32256"/>
                </a:lnTo>
                <a:cubicBezTo>
                  <a:pt x="45860" y="33662"/>
                  <a:pt x="44995" y="34983"/>
                  <a:pt x="43996" y="36190"/>
                </a:cubicBezTo>
                <a:cubicBezTo>
                  <a:pt x="43957" y="36180"/>
                  <a:pt x="43919" y="36167"/>
                  <a:pt x="43873" y="36167"/>
                </a:cubicBezTo>
                <a:cubicBezTo>
                  <a:pt x="43871" y="36167"/>
                  <a:pt x="43869" y="36167"/>
                  <a:pt x="43868" y="36167"/>
                </a:cubicBezTo>
                <a:cubicBezTo>
                  <a:pt x="43350" y="36180"/>
                  <a:pt x="42833" y="36186"/>
                  <a:pt x="42316" y="36186"/>
                </a:cubicBezTo>
                <a:cubicBezTo>
                  <a:pt x="29037" y="36186"/>
                  <a:pt x="16049" y="32020"/>
                  <a:pt x="2806" y="31651"/>
                </a:cubicBezTo>
                <a:cubicBezTo>
                  <a:pt x="2349" y="30355"/>
                  <a:pt x="2022" y="29001"/>
                  <a:pt x="1800" y="27641"/>
                </a:cubicBezTo>
                <a:close/>
                <a:moveTo>
                  <a:pt x="3053" y="32314"/>
                </a:moveTo>
                <a:lnTo>
                  <a:pt x="3053" y="32314"/>
                </a:lnTo>
                <a:cubicBezTo>
                  <a:pt x="9459" y="33816"/>
                  <a:pt x="16249" y="34322"/>
                  <a:pt x="22760" y="35112"/>
                </a:cubicBezTo>
                <a:cubicBezTo>
                  <a:pt x="28841" y="35851"/>
                  <a:pt x="35023" y="37161"/>
                  <a:pt x="41179" y="37161"/>
                </a:cubicBezTo>
                <a:cubicBezTo>
                  <a:pt x="41846" y="37161"/>
                  <a:pt x="42512" y="37146"/>
                  <a:pt x="43178" y="37113"/>
                </a:cubicBezTo>
                <a:lnTo>
                  <a:pt x="43178" y="37113"/>
                </a:lnTo>
                <a:cubicBezTo>
                  <a:pt x="41652" y="38743"/>
                  <a:pt x="39845" y="40116"/>
                  <a:pt x="37781" y="41150"/>
                </a:cubicBezTo>
                <a:lnTo>
                  <a:pt x="37781" y="41150"/>
                </a:lnTo>
                <a:cubicBezTo>
                  <a:pt x="37741" y="41103"/>
                  <a:pt x="37689" y="41068"/>
                  <a:pt x="37630" y="41051"/>
                </a:cubicBezTo>
                <a:cubicBezTo>
                  <a:pt x="37528" y="41022"/>
                  <a:pt x="37427" y="41012"/>
                  <a:pt x="37325" y="41012"/>
                </a:cubicBezTo>
                <a:cubicBezTo>
                  <a:pt x="37250" y="41012"/>
                  <a:pt x="37174" y="41017"/>
                  <a:pt x="37097" y="41025"/>
                </a:cubicBezTo>
                <a:cubicBezTo>
                  <a:pt x="37080" y="41027"/>
                  <a:pt x="37066" y="41030"/>
                  <a:pt x="37051" y="41033"/>
                </a:cubicBezTo>
                <a:cubicBezTo>
                  <a:pt x="37012" y="40968"/>
                  <a:pt x="36958" y="40914"/>
                  <a:pt x="36893" y="40876"/>
                </a:cubicBezTo>
                <a:cubicBezTo>
                  <a:pt x="32923" y="38407"/>
                  <a:pt x="27032" y="38737"/>
                  <a:pt x="22529" y="38272"/>
                </a:cubicBezTo>
                <a:cubicBezTo>
                  <a:pt x="17650" y="37770"/>
                  <a:pt x="12479" y="36886"/>
                  <a:pt x="7500" y="36886"/>
                </a:cubicBezTo>
                <a:cubicBezTo>
                  <a:pt x="6943" y="36886"/>
                  <a:pt x="6389" y="36897"/>
                  <a:pt x="5838" y="36921"/>
                </a:cubicBezTo>
                <a:cubicBezTo>
                  <a:pt x="4629" y="35582"/>
                  <a:pt x="3722" y="34008"/>
                  <a:pt x="3053" y="32314"/>
                </a:cubicBezTo>
                <a:close/>
                <a:moveTo>
                  <a:pt x="6657" y="37741"/>
                </a:moveTo>
                <a:lnTo>
                  <a:pt x="6657" y="37741"/>
                </a:lnTo>
                <a:cubicBezTo>
                  <a:pt x="11050" y="38621"/>
                  <a:pt x="15734" y="38686"/>
                  <a:pt x="20154" y="39093"/>
                </a:cubicBezTo>
                <a:cubicBezTo>
                  <a:pt x="25441" y="39580"/>
                  <a:pt x="31613" y="39284"/>
                  <a:pt x="36467" y="41607"/>
                </a:cubicBezTo>
                <a:cubicBezTo>
                  <a:pt x="36525" y="41635"/>
                  <a:pt x="36590" y="41649"/>
                  <a:pt x="36654" y="41649"/>
                </a:cubicBezTo>
                <a:cubicBezTo>
                  <a:pt x="36678" y="41649"/>
                  <a:pt x="36701" y="41647"/>
                  <a:pt x="36724" y="41644"/>
                </a:cubicBezTo>
                <a:lnTo>
                  <a:pt x="36724" y="41644"/>
                </a:lnTo>
                <a:cubicBezTo>
                  <a:pt x="36243" y="41848"/>
                  <a:pt x="35755" y="42042"/>
                  <a:pt x="35249" y="42210"/>
                </a:cubicBezTo>
                <a:cubicBezTo>
                  <a:pt x="32354" y="43170"/>
                  <a:pt x="29558" y="43554"/>
                  <a:pt x="26740" y="43554"/>
                </a:cubicBezTo>
                <a:cubicBezTo>
                  <a:pt x="24127" y="43554"/>
                  <a:pt x="21496" y="43224"/>
                  <a:pt x="18750" y="42715"/>
                </a:cubicBezTo>
                <a:cubicBezTo>
                  <a:pt x="14328" y="41896"/>
                  <a:pt x="10031" y="40872"/>
                  <a:pt x="6657" y="37741"/>
                </a:cubicBezTo>
                <a:close/>
                <a:moveTo>
                  <a:pt x="31488" y="1"/>
                </a:moveTo>
                <a:cubicBezTo>
                  <a:pt x="31061" y="1"/>
                  <a:pt x="30626" y="53"/>
                  <a:pt x="30178" y="170"/>
                </a:cubicBezTo>
                <a:cubicBezTo>
                  <a:pt x="29161" y="62"/>
                  <a:pt x="28131" y="9"/>
                  <a:pt x="27096" y="9"/>
                </a:cubicBezTo>
                <a:cubicBezTo>
                  <a:pt x="19394" y="9"/>
                  <a:pt x="11413" y="2965"/>
                  <a:pt x="6306" y="8570"/>
                </a:cubicBezTo>
                <a:cubicBezTo>
                  <a:pt x="2968" y="12235"/>
                  <a:pt x="622" y="17071"/>
                  <a:pt x="307" y="22056"/>
                </a:cubicBezTo>
                <a:cubicBezTo>
                  <a:pt x="0" y="26918"/>
                  <a:pt x="1011" y="32768"/>
                  <a:pt x="3993" y="36720"/>
                </a:cubicBezTo>
                <a:cubicBezTo>
                  <a:pt x="7101" y="40841"/>
                  <a:pt x="11732" y="42692"/>
                  <a:pt x="16636" y="43680"/>
                </a:cubicBezTo>
                <a:cubicBezTo>
                  <a:pt x="20165" y="44391"/>
                  <a:pt x="23577" y="44949"/>
                  <a:pt x="26996" y="44949"/>
                </a:cubicBezTo>
                <a:cubicBezTo>
                  <a:pt x="29585" y="44949"/>
                  <a:pt x="32178" y="44629"/>
                  <a:pt x="34829" y="43812"/>
                </a:cubicBezTo>
                <a:cubicBezTo>
                  <a:pt x="43152" y="41248"/>
                  <a:pt x="48579" y="34274"/>
                  <a:pt x="50140" y="26090"/>
                </a:cubicBezTo>
                <a:cubicBezTo>
                  <a:pt x="50384" y="25987"/>
                  <a:pt x="50419" y="25650"/>
                  <a:pt x="50254" y="25451"/>
                </a:cubicBezTo>
                <a:cubicBezTo>
                  <a:pt x="50524" y="23811"/>
                  <a:pt x="50640" y="22148"/>
                  <a:pt x="50600" y="20485"/>
                </a:cubicBezTo>
                <a:cubicBezTo>
                  <a:pt x="50484" y="15790"/>
                  <a:pt x="49253" y="9515"/>
                  <a:pt x="45293" y="6502"/>
                </a:cubicBezTo>
                <a:cubicBezTo>
                  <a:pt x="42643" y="4487"/>
                  <a:pt x="39291" y="3136"/>
                  <a:pt x="36335" y="1632"/>
                </a:cubicBezTo>
                <a:cubicBezTo>
                  <a:pt x="34687" y="791"/>
                  <a:pt x="33150" y="1"/>
                  <a:pt x="31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 name="Google Shape;601;p33"/>
          <p:cNvGrpSpPr/>
          <p:nvPr/>
        </p:nvGrpSpPr>
        <p:grpSpPr>
          <a:xfrm>
            <a:off x="6238259" y="2706843"/>
            <a:ext cx="912215" cy="847504"/>
            <a:chOff x="4015400" y="257675"/>
            <a:chExt cx="1151350" cy="1069675"/>
          </a:xfrm>
        </p:grpSpPr>
        <p:sp>
          <p:nvSpPr>
            <p:cNvPr id="602" name="Google Shape;602;p33"/>
            <p:cNvSpPr/>
            <p:nvPr/>
          </p:nvSpPr>
          <p:spPr>
            <a:xfrm>
              <a:off x="4015400" y="257675"/>
              <a:ext cx="1151350" cy="1069675"/>
            </a:xfrm>
            <a:custGeom>
              <a:avLst/>
              <a:gdLst/>
              <a:ahLst/>
              <a:cxnLst/>
              <a:rect l="l" t="t" r="r" b="b"/>
              <a:pathLst>
                <a:path w="46054" h="42787" extrusionOk="0">
                  <a:moveTo>
                    <a:pt x="36751" y="5758"/>
                  </a:moveTo>
                  <a:cubicBezTo>
                    <a:pt x="39521" y="7917"/>
                    <a:pt x="41600" y="10939"/>
                    <a:pt x="42712" y="14267"/>
                  </a:cubicBezTo>
                  <a:cubicBezTo>
                    <a:pt x="44707" y="20230"/>
                    <a:pt x="43894" y="27419"/>
                    <a:pt x="40444" y="32746"/>
                  </a:cubicBezTo>
                  <a:cubicBezTo>
                    <a:pt x="40367" y="32694"/>
                    <a:pt x="40276" y="32667"/>
                    <a:pt x="40183" y="32667"/>
                  </a:cubicBezTo>
                  <a:cubicBezTo>
                    <a:pt x="40161" y="32667"/>
                    <a:pt x="40138" y="32669"/>
                    <a:pt x="40116" y="32672"/>
                  </a:cubicBezTo>
                  <a:cubicBezTo>
                    <a:pt x="39858" y="32703"/>
                    <a:pt x="39577" y="32747"/>
                    <a:pt x="39303" y="32747"/>
                  </a:cubicBezTo>
                  <a:cubicBezTo>
                    <a:pt x="39094" y="32747"/>
                    <a:pt x="38890" y="32721"/>
                    <a:pt x="38700" y="32645"/>
                  </a:cubicBezTo>
                  <a:cubicBezTo>
                    <a:pt x="38257" y="32468"/>
                    <a:pt x="38275" y="32166"/>
                    <a:pt x="38215" y="31745"/>
                  </a:cubicBezTo>
                  <a:cubicBezTo>
                    <a:pt x="38118" y="31078"/>
                    <a:pt x="37714" y="30611"/>
                    <a:pt x="37245" y="30180"/>
                  </a:cubicBezTo>
                  <a:cubicBezTo>
                    <a:pt x="37276" y="29999"/>
                    <a:pt x="37235" y="29785"/>
                    <a:pt x="37090" y="29663"/>
                  </a:cubicBezTo>
                  <a:cubicBezTo>
                    <a:pt x="36673" y="29310"/>
                    <a:pt x="36335" y="29249"/>
                    <a:pt x="36219" y="28556"/>
                  </a:cubicBezTo>
                  <a:cubicBezTo>
                    <a:pt x="36127" y="28006"/>
                    <a:pt x="36567" y="27278"/>
                    <a:pt x="36521" y="26668"/>
                  </a:cubicBezTo>
                  <a:cubicBezTo>
                    <a:pt x="36491" y="26258"/>
                    <a:pt x="36398" y="25801"/>
                    <a:pt x="36174" y="25446"/>
                  </a:cubicBezTo>
                  <a:cubicBezTo>
                    <a:pt x="36072" y="25287"/>
                    <a:pt x="35381" y="24823"/>
                    <a:pt x="35346" y="24691"/>
                  </a:cubicBezTo>
                  <a:cubicBezTo>
                    <a:pt x="35159" y="23961"/>
                    <a:pt x="36524" y="23017"/>
                    <a:pt x="36559" y="22158"/>
                  </a:cubicBezTo>
                  <a:cubicBezTo>
                    <a:pt x="36585" y="21535"/>
                    <a:pt x="36369" y="21011"/>
                    <a:pt x="35940" y="20647"/>
                  </a:cubicBezTo>
                  <a:cubicBezTo>
                    <a:pt x="35990" y="20512"/>
                    <a:pt x="35993" y="20363"/>
                    <a:pt x="35907" y="20237"/>
                  </a:cubicBezTo>
                  <a:cubicBezTo>
                    <a:pt x="35441" y="19542"/>
                    <a:pt x="34112" y="19033"/>
                    <a:pt x="33340" y="18765"/>
                  </a:cubicBezTo>
                  <a:cubicBezTo>
                    <a:pt x="33044" y="18662"/>
                    <a:pt x="32753" y="18628"/>
                    <a:pt x="32463" y="18628"/>
                  </a:cubicBezTo>
                  <a:cubicBezTo>
                    <a:pt x="31850" y="18628"/>
                    <a:pt x="31247" y="18784"/>
                    <a:pt x="30638" y="18784"/>
                  </a:cubicBezTo>
                  <a:cubicBezTo>
                    <a:pt x="30232" y="18784"/>
                    <a:pt x="29823" y="18714"/>
                    <a:pt x="29406" y="18482"/>
                  </a:cubicBezTo>
                  <a:cubicBezTo>
                    <a:pt x="28895" y="18196"/>
                    <a:pt x="28455" y="17806"/>
                    <a:pt x="27912" y="17577"/>
                  </a:cubicBezTo>
                  <a:cubicBezTo>
                    <a:pt x="27571" y="17433"/>
                    <a:pt x="27066" y="17428"/>
                    <a:pt x="26777" y="17263"/>
                  </a:cubicBezTo>
                  <a:cubicBezTo>
                    <a:pt x="25268" y="16403"/>
                    <a:pt x="26484" y="15311"/>
                    <a:pt x="26546" y="14104"/>
                  </a:cubicBezTo>
                  <a:cubicBezTo>
                    <a:pt x="27320" y="13642"/>
                    <a:pt x="27622" y="13015"/>
                    <a:pt x="27792" y="12098"/>
                  </a:cubicBezTo>
                  <a:cubicBezTo>
                    <a:pt x="27950" y="11239"/>
                    <a:pt x="27812" y="10993"/>
                    <a:pt x="28566" y="10432"/>
                  </a:cubicBezTo>
                  <a:cubicBezTo>
                    <a:pt x="29002" y="10107"/>
                    <a:pt x="29630" y="10015"/>
                    <a:pt x="30107" y="9745"/>
                  </a:cubicBezTo>
                  <a:cubicBezTo>
                    <a:pt x="30772" y="9367"/>
                    <a:pt x="31058" y="8970"/>
                    <a:pt x="31381" y="8321"/>
                  </a:cubicBezTo>
                  <a:cubicBezTo>
                    <a:pt x="31432" y="7269"/>
                    <a:pt x="31963" y="6644"/>
                    <a:pt x="32977" y="6447"/>
                  </a:cubicBezTo>
                  <a:cubicBezTo>
                    <a:pt x="33470" y="6386"/>
                    <a:pt x="33965" y="6355"/>
                    <a:pt x="34462" y="6355"/>
                  </a:cubicBezTo>
                  <a:cubicBezTo>
                    <a:pt x="34618" y="6355"/>
                    <a:pt x="34774" y="6358"/>
                    <a:pt x="34930" y="6364"/>
                  </a:cubicBezTo>
                  <a:cubicBezTo>
                    <a:pt x="35878" y="6325"/>
                    <a:pt x="35815" y="6346"/>
                    <a:pt x="36641" y="5941"/>
                  </a:cubicBezTo>
                  <a:cubicBezTo>
                    <a:pt x="36720" y="5902"/>
                    <a:pt x="36748" y="5832"/>
                    <a:pt x="36751" y="5758"/>
                  </a:cubicBezTo>
                  <a:close/>
                  <a:moveTo>
                    <a:pt x="12725" y="3690"/>
                  </a:moveTo>
                  <a:lnTo>
                    <a:pt x="12725" y="3690"/>
                  </a:lnTo>
                  <a:cubicBezTo>
                    <a:pt x="12312" y="5207"/>
                    <a:pt x="12209" y="6790"/>
                    <a:pt x="12424" y="8345"/>
                  </a:cubicBezTo>
                  <a:cubicBezTo>
                    <a:pt x="12575" y="9446"/>
                    <a:pt x="13081" y="10390"/>
                    <a:pt x="13292" y="11458"/>
                  </a:cubicBezTo>
                  <a:cubicBezTo>
                    <a:pt x="13747" y="13765"/>
                    <a:pt x="12502" y="14185"/>
                    <a:pt x="11509" y="15804"/>
                  </a:cubicBezTo>
                  <a:cubicBezTo>
                    <a:pt x="10779" y="16995"/>
                    <a:pt x="10971" y="19089"/>
                    <a:pt x="10912" y="20406"/>
                  </a:cubicBezTo>
                  <a:cubicBezTo>
                    <a:pt x="10861" y="21579"/>
                    <a:pt x="10853" y="22393"/>
                    <a:pt x="11685" y="23233"/>
                  </a:cubicBezTo>
                  <a:cubicBezTo>
                    <a:pt x="11691" y="23532"/>
                    <a:pt x="11671" y="23857"/>
                    <a:pt x="11839" y="24096"/>
                  </a:cubicBezTo>
                  <a:cubicBezTo>
                    <a:pt x="12123" y="24498"/>
                    <a:pt x="13061" y="24715"/>
                    <a:pt x="13472" y="24860"/>
                  </a:cubicBezTo>
                  <a:cubicBezTo>
                    <a:pt x="14800" y="25333"/>
                    <a:pt x="17647" y="25566"/>
                    <a:pt x="18145" y="27114"/>
                  </a:cubicBezTo>
                  <a:cubicBezTo>
                    <a:pt x="18186" y="27244"/>
                    <a:pt x="18282" y="27324"/>
                    <a:pt x="18393" y="27368"/>
                  </a:cubicBezTo>
                  <a:cubicBezTo>
                    <a:pt x="18421" y="27534"/>
                    <a:pt x="18447" y="27700"/>
                    <a:pt x="18477" y="27866"/>
                  </a:cubicBezTo>
                  <a:cubicBezTo>
                    <a:pt x="18479" y="27878"/>
                    <a:pt x="18480" y="27890"/>
                    <a:pt x="18482" y="27902"/>
                  </a:cubicBezTo>
                  <a:cubicBezTo>
                    <a:pt x="18389" y="28169"/>
                    <a:pt x="18412" y="28427"/>
                    <a:pt x="18539" y="28825"/>
                  </a:cubicBezTo>
                  <a:cubicBezTo>
                    <a:pt x="18675" y="29254"/>
                    <a:pt x="18964" y="29510"/>
                    <a:pt x="19185" y="29878"/>
                  </a:cubicBezTo>
                  <a:cubicBezTo>
                    <a:pt x="19644" y="30645"/>
                    <a:pt x="19977" y="31359"/>
                    <a:pt x="20236" y="32199"/>
                  </a:cubicBezTo>
                  <a:cubicBezTo>
                    <a:pt x="20498" y="33047"/>
                    <a:pt x="20816" y="33556"/>
                    <a:pt x="21488" y="34153"/>
                  </a:cubicBezTo>
                  <a:cubicBezTo>
                    <a:pt x="22722" y="35249"/>
                    <a:pt x="23582" y="35809"/>
                    <a:pt x="23737" y="37616"/>
                  </a:cubicBezTo>
                  <a:cubicBezTo>
                    <a:pt x="23745" y="37700"/>
                    <a:pt x="23779" y="37778"/>
                    <a:pt x="23823" y="37852"/>
                  </a:cubicBezTo>
                  <a:cubicBezTo>
                    <a:pt x="23652" y="37870"/>
                    <a:pt x="23482" y="37878"/>
                    <a:pt x="23311" y="37878"/>
                  </a:cubicBezTo>
                  <a:cubicBezTo>
                    <a:pt x="21254" y="37878"/>
                    <a:pt x="19218" y="36658"/>
                    <a:pt x="17218" y="36062"/>
                  </a:cubicBezTo>
                  <a:cubicBezTo>
                    <a:pt x="14693" y="35309"/>
                    <a:pt x="12546" y="33766"/>
                    <a:pt x="10089" y="32929"/>
                  </a:cubicBezTo>
                  <a:cubicBezTo>
                    <a:pt x="8048" y="30896"/>
                    <a:pt x="9315" y="27212"/>
                    <a:pt x="7973" y="24685"/>
                  </a:cubicBezTo>
                  <a:cubicBezTo>
                    <a:pt x="6752" y="22386"/>
                    <a:pt x="3082" y="24262"/>
                    <a:pt x="1488" y="22482"/>
                  </a:cubicBezTo>
                  <a:cubicBezTo>
                    <a:pt x="1672" y="19922"/>
                    <a:pt x="2191" y="17366"/>
                    <a:pt x="2865" y="15259"/>
                  </a:cubicBezTo>
                  <a:cubicBezTo>
                    <a:pt x="4518" y="10099"/>
                    <a:pt x="8186" y="6137"/>
                    <a:pt x="12725" y="3690"/>
                  </a:cubicBezTo>
                  <a:close/>
                  <a:moveTo>
                    <a:pt x="23350" y="886"/>
                  </a:moveTo>
                  <a:cubicBezTo>
                    <a:pt x="27287" y="2030"/>
                    <a:pt x="31673" y="2533"/>
                    <a:pt x="35202" y="4682"/>
                  </a:cubicBezTo>
                  <a:cubicBezTo>
                    <a:pt x="35574" y="4909"/>
                    <a:pt x="35935" y="5154"/>
                    <a:pt x="36289" y="5410"/>
                  </a:cubicBezTo>
                  <a:cubicBezTo>
                    <a:pt x="35533" y="5192"/>
                    <a:pt x="34685" y="5036"/>
                    <a:pt x="33856" y="5036"/>
                  </a:cubicBezTo>
                  <a:cubicBezTo>
                    <a:pt x="33217" y="5036"/>
                    <a:pt x="32588" y="5129"/>
                    <a:pt x="32021" y="5359"/>
                  </a:cubicBezTo>
                  <a:cubicBezTo>
                    <a:pt x="30643" y="5918"/>
                    <a:pt x="30676" y="6718"/>
                    <a:pt x="30161" y="7911"/>
                  </a:cubicBezTo>
                  <a:cubicBezTo>
                    <a:pt x="29623" y="9164"/>
                    <a:pt x="28135" y="9014"/>
                    <a:pt x="27209" y="9951"/>
                  </a:cubicBezTo>
                  <a:cubicBezTo>
                    <a:pt x="26214" y="10958"/>
                    <a:pt x="26635" y="12500"/>
                    <a:pt x="25822" y="13669"/>
                  </a:cubicBezTo>
                  <a:cubicBezTo>
                    <a:pt x="25742" y="13786"/>
                    <a:pt x="25744" y="13901"/>
                    <a:pt x="25788" y="14000"/>
                  </a:cubicBezTo>
                  <a:cubicBezTo>
                    <a:pt x="25244" y="14957"/>
                    <a:pt x="24353" y="15892"/>
                    <a:pt x="24502" y="17043"/>
                  </a:cubicBezTo>
                  <a:cubicBezTo>
                    <a:pt x="24665" y="18301"/>
                    <a:pt x="25613" y="18272"/>
                    <a:pt x="26627" y="18472"/>
                  </a:cubicBezTo>
                  <a:cubicBezTo>
                    <a:pt x="28115" y="18765"/>
                    <a:pt x="29163" y="20085"/>
                    <a:pt x="30736" y="20085"/>
                  </a:cubicBezTo>
                  <a:cubicBezTo>
                    <a:pt x="30778" y="20085"/>
                    <a:pt x="30821" y="20084"/>
                    <a:pt x="30864" y="20082"/>
                  </a:cubicBezTo>
                  <a:cubicBezTo>
                    <a:pt x="31373" y="20060"/>
                    <a:pt x="31812" y="20009"/>
                    <a:pt x="32249" y="20009"/>
                  </a:cubicBezTo>
                  <a:cubicBezTo>
                    <a:pt x="32693" y="20009"/>
                    <a:pt x="33136" y="20061"/>
                    <a:pt x="33649" y="20248"/>
                  </a:cubicBezTo>
                  <a:cubicBezTo>
                    <a:pt x="34019" y="20382"/>
                    <a:pt x="35016" y="20700"/>
                    <a:pt x="35220" y="20940"/>
                  </a:cubicBezTo>
                  <a:cubicBezTo>
                    <a:pt x="35239" y="20960"/>
                    <a:pt x="35262" y="20977"/>
                    <a:pt x="35286" y="20990"/>
                  </a:cubicBezTo>
                  <a:cubicBezTo>
                    <a:pt x="35632" y="22377"/>
                    <a:pt x="34336" y="22689"/>
                    <a:pt x="33937" y="23850"/>
                  </a:cubicBezTo>
                  <a:cubicBezTo>
                    <a:pt x="33681" y="24594"/>
                    <a:pt x="34010" y="24949"/>
                    <a:pt x="34365" y="25542"/>
                  </a:cubicBezTo>
                  <a:cubicBezTo>
                    <a:pt x="34870" y="26383"/>
                    <a:pt x="35155" y="27165"/>
                    <a:pt x="34998" y="28220"/>
                  </a:cubicBezTo>
                  <a:cubicBezTo>
                    <a:pt x="34938" y="28621"/>
                    <a:pt x="34766" y="29124"/>
                    <a:pt x="34927" y="29536"/>
                  </a:cubicBezTo>
                  <a:cubicBezTo>
                    <a:pt x="35245" y="30345"/>
                    <a:pt x="35901" y="30097"/>
                    <a:pt x="36433" y="30638"/>
                  </a:cubicBezTo>
                  <a:cubicBezTo>
                    <a:pt x="36502" y="30707"/>
                    <a:pt x="36595" y="30750"/>
                    <a:pt x="36693" y="30760"/>
                  </a:cubicBezTo>
                  <a:cubicBezTo>
                    <a:pt x="36927" y="31144"/>
                    <a:pt x="37029" y="31506"/>
                    <a:pt x="37039" y="32025"/>
                  </a:cubicBezTo>
                  <a:cubicBezTo>
                    <a:pt x="37047" y="32478"/>
                    <a:pt x="37149" y="32886"/>
                    <a:pt x="37448" y="33237"/>
                  </a:cubicBezTo>
                  <a:cubicBezTo>
                    <a:pt x="37927" y="33802"/>
                    <a:pt x="38573" y="33958"/>
                    <a:pt x="39247" y="33958"/>
                  </a:cubicBezTo>
                  <a:cubicBezTo>
                    <a:pt x="39365" y="33958"/>
                    <a:pt x="39485" y="33953"/>
                    <a:pt x="39604" y="33945"/>
                  </a:cubicBezTo>
                  <a:lnTo>
                    <a:pt x="39604" y="33945"/>
                  </a:lnTo>
                  <a:cubicBezTo>
                    <a:pt x="38216" y="35751"/>
                    <a:pt x="36487" y="37286"/>
                    <a:pt x="34425" y="38403"/>
                  </a:cubicBezTo>
                  <a:cubicBezTo>
                    <a:pt x="30757" y="40392"/>
                    <a:pt x="26233" y="41422"/>
                    <a:pt x="21730" y="41422"/>
                  </a:cubicBezTo>
                  <a:cubicBezTo>
                    <a:pt x="17421" y="41422"/>
                    <a:pt x="13132" y="40479"/>
                    <a:pt x="9631" y="38528"/>
                  </a:cubicBezTo>
                  <a:cubicBezTo>
                    <a:pt x="6132" y="36578"/>
                    <a:pt x="3217" y="33397"/>
                    <a:pt x="2064" y="29514"/>
                  </a:cubicBezTo>
                  <a:cubicBezTo>
                    <a:pt x="1583" y="27892"/>
                    <a:pt x="1395" y="26029"/>
                    <a:pt x="1420" y="24116"/>
                  </a:cubicBezTo>
                  <a:lnTo>
                    <a:pt x="1420" y="24116"/>
                  </a:lnTo>
                  <a:cubicBezTo>
                    <a:pt x="1538" y="24181"/>
                    <a:pt x="1661" y="24240"/>
                    <a:pt x="1786" y="24292"/>
                  </a:cubicBezTo>
                  <a:cubicBezTo>
                    <a:pt x="2308" y="24506"/>
                    <a:pt x="2886" y="24552"/>
                    <a:pt x="3470" y="24552"/>
                  </a:cubicBezTo>
                  <a:cubicBezTo>
                    <a:pt x="3917" y="24552"/>
                    <a:pt x="4366" y="24525"/>
                    <a:pt x="4796" y="24525"/>
                  </a:cubicBezTo>
                  <a:cubicBezTo>
                    <a:pt x="5976" y="24525"/>
                    <a:pt x="7007" y="24729"/>
                    <a:pt x="7414" y="26254"/>
                  </a:cubicBezTo>
                  <a:cubicBezTo>
                    <a:pt x="7934" y="28203"/>
                    <a:pt x="6751" y="33187"/>
                    <a:pt x="9706" y="33614"/>
                  </a:cubicBezTo>
                  <a:cubicBezTo>
                    <a:pt x="11868" y="36004"/>
                    <a:pt x="15464" y="36812"/>
                    <a:pt x="18394" y="37791"/>
                  </a:cubicBezTo>
                  <a:cubicBezTo>
                    <a:pt x="19829" y="38270"/>
                    <a:pt x="21208" y="39301"/>
                    <a:pt x="22567" y="39301"/>
                  </a:cubicBezTo>
                  <a:cubicBezTo>
                    <a:pt x="23258" y="39301"/>
                    <a:pt x="23944" y="39034"/>
                    <a:pt x="24630" y="38294"/>
                  </a:cubicBezTo>
                  <a:cubicBezTo>
                    <a:pt x="24697" y="38225"/>
                    <a:pt x="24727" y="38127"/>
                    <a:pt x="24711" y="38032"/>
                  </a:cubicBezTo>
                  <a:cubicBezTo>
                    <a:pt x="24745" y="37993"/>
                    <a:pt x="24774" y="37949"/>
                    <a:pt x="24796" y="37902"/>
                  </a:cubicBezTo>
                  <a:cubicBezTo>
                    <a:pt x="25616" y="35974"/>
                    <a:pt x="23626" y="34881"/>
                    <a:pt x="22475" y="33575"/>
                  </a:cubicBezTo>
                  <a:cubicBezTo>
                    <a:pt x="21572" y="32548"/>
                    <a:pt x="21766" y="31461"/>
                    <a:pt x="21198" y="30336"/>
                  </a:cubicBezTo>
                  <a:cubicBezTo>
                    <a:pt x="20663" y="29279"/>
                    <a:pt x="19693" y="28463"/>
                    <a:pt x="19094" y="27425"/>
                  </a:cubicBezTo>
                  <a:cubicBezTo>
                    <a:pt x="19068" y="27382"/>
                    <a:pt x="19028" y="27352"/>
                    <a:pt x="18981" y="27342"/>
                  </a:cubicBezTo>
                  <a:cubicBezTo>
                    <a:pt x="18966" y="27291"/>
                    <a:pt x="18952" y="27240"/>
                    <a:pt x="18937" y="27189"/>
                  </a:cubicBezTo>
                  <a:cubicBezTo>
                    <a:pt x="18964" y="27132"/>
                    <a:pt x="18975" y="27067"/>
                    <a:pt x="18970" y="27003"/>
                  </a:cubicBezTo>
                  <a:cubicBezTo>
                    <a:pt x="18891" y="25927"/>
                    <a:pt x="18059" y="25381"/>
                    <a:pt x="17124" y="24989"/>
                  </a:cubicBezTo>
                  <a:cubicBezTo>
                    <a:pt x="16353" y="24664"/>
                    <a:pt x="15565" y="24355"/>
                    <a:pt x="14773" y="24080"/>
                  </a:cubicBezTo>
                  <a:cubicBezTo>
                    <a:pt x="14190" y="23877"/>
                    <a:pt x="12761" y="23725"/>
                    <a:pt x="12306" y="23137"/>
                  </a:cubicBezTo>
                  <a:cubicBezTo>
                    <a:pt x="12341" y="23061"/>
                    <a:pt x="12343" y="22974"/>
                    <a:pt x="12313" y="22896"/>
                  </a:cubicBezTo>
                  <a:cubicBezTo>
                    <a:pt x="11774" y="21449"/>
                    <a:pt x="12299" y="19497"/>
                    <a:pt x="12486" y="17952"/>
                  </a:cubicBezTo>
                  <a:cubicBezTo>
                    <a:pt x="12726" y="15958"/>
                    <a:pt x="13969" y="15399"/>
                    <a:pt x="14474" y="13708"/>
                  </a:cubicBezTo>
                  <a:cubicBezTo>
                    <a:pt x="14816" y="12559"/>
                    <a:pt x="14522" y="11528"/>
                    <a:pt x="14154" y="10432"/>
                  </a:cubicBezTo>
                  <a:cubicBezTo>
                    <a:pt x="13336" y="7997"/>
                    <a:pt x="12886" y="6037"/>
                    <a:pt x="13202" y="3443"/>
                  </a:cubicBezTo>
                  <a:cubicBezTo>
                    <a:pt x="16322" y="1854"/>
                    <a:pt x="19822" y="966"/>
                    <a:pt x="23350" y="886"/>
                  </a:cubicBezTo>
                  <a:close/>
                  <a:moveTo>
                    <a:pt x="23003" y="1"/>
                  </a:moveTo>
                  <a:cubicBezTo>
                    <a:pt x="22935" y="1"/>
                    <a:pt x="22869" y="23"/>
                    <a:pt x="22815" y="65"/>
                  </a:cubicBezTo>
                  <a:cubicBezTo>
                    <a:pt x="22521" y="52"/>
                    <a:pt x="22227" y="45"/>
                    <a:pt x="21935" y="45"/>
                  </a:cubicBezTo>
                  <a:cubicBezTo>
                    <a:pt x="14199" y="45"/>
                    <a:pt x="7318" y="4714"/>
                    <a:pt x="3294" y="11502"/>
                  </a:cubicBezTo>
                  <a:cubicBezTo>
                    <a:pt x="784" y="15738"/>
                    <a:pt x="0" y="21709"/>
                    <a:pt x="257" y="26582"/>
                  </a:cubicBezTo>
                  <a:cubicBezTo>
                    <a:pt x="478" y="30751"/>
                    <a:pt x="2486" y="34523"/>
                    <a:pt x="5574" y="37295"/>
                  </a:cubicBezTo>
                  <a:cubicBezTo>
                    <a:pt x="9814" y="41103"/>
                    <a:pt x="15726" y="42786"/>
                    <a:pt x="21611" y="42786"/>
                  </a:cubicBezTo>
                  <a:cubicBezTo>
                    <a:pt x="25439" y="42786"/>
                    <a:pt x="29256" y="42074"/>
                    <a:pt x="32594" y="40770"/>
                  </a:cubicBezTo>
                  <a:cubicBezTo>
                    <a:pt x="41648" y="37235"/>
                    <a:pt x="46054" y="27655"/>
                    <a:pt x="45001" y="18246"/>
                  </a:cubicBezTo>
                  <a:cubicBezTo>
                    <a:pt x="44434" y="13168"/>
                    <a:pt x="42068" y="8369"/>
                    <a:pt x="38140" y="5057"/>
                  </a:cubicBezTo>
                  <a:cubicBezTo>
                    <a:pt x="33891" y="1473"/>
                    <a:pt x="28383" y="719"/>
                    <a:pt x="23049" y="4"/>
                  </a:cubicBezTo>
                  <a:cubicBezTo>
                    <a:pt x="23034" y="2"/>
                    <a:pt x="23019" y="1"/>
                    <a:pt x="230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4388650" y="700850"/>
              <a:ext cx="106100" cy="91700"/>
            </a:xfrm>
            <a:custGeom>
              <a:avLst/>
              <a:gdLst/>
              <a:ahLst/>
              <a:cxnLst/>
              <a:rect l="l" t="t" r="r" b="b"/>
              <a:pathLst>
                <a:path w="4244" h="3668" extrusionOk="0">
                  <a:moveTo>
                    <a:pt x="2636" y="958"/>
                  </a:moveTo>
                  <a:cubicBezTo>
                    <a:pt x="2937" y="1178"/>
                    <a:pt x="3264" y="1381"/>
                    <a:pt x="3280" y="1789"/>
                  </a:cubicBezTo>
                  <a:cubicBezTo>
                    <a:pt x="3304" y="2393"/>
                    <a:pt x="2795" y="2570"/>
                    <a:pt x="2307" y="2570"/>
                  </a:cubicBezTo>
                  <a:cubicBezTo>
                    <a:pt x="2227" y="2570"/>
                    <a:pt x="2147" y="2566"/>
                    <a:pt x="2071" y="2557"/>
                  </a:cubicBezTo>
                  <a:cubicBezTo>
                    <a:pt x="1920" y="2541"/>
                    <a:pt x="1528" y="2541"/>
                    <a:pt x="1417" y="2420"/>
                  </a:cubicBezTo>
                  <a:cubicBezTo>
                    <a:pt x="1252" y="2244"/>
                    <a:pt x="1572" y="1965"/>
                    <a:pt x="1694" y="1830"/>
                  </a:cubicBezTo>
                  <a:cubicBezTo>
                    <a:pt x="1978" y="1515"/>
                    <a:pt x="2304" y="1230"/>
                    <a:pt x="2636" y="958"/>
                  </a:cubicBezTo>
                  <a:close/>
                  <a:moveTo>
                    <a:pt x="2824" y="1"/>
                  </a:moveTo>
                  <a:cubicBezTo>
                    <a:pt x="2791" y="1"/>
                    <a:pt x="2755" y="5"/>
                    <a:pt x="2718" y="15"/>
                  </a:cubicBezTo>
                  <a:cubicBezTo>
                    <a:pt x="1747" y="263"/>
                    <a:pt x="525" y="1046"/>
                    <a:pt x="277" y="2092"/>
                  </a:cubicBezTo>
                  <a:cubicBezTo>
                    <a:pt x="0" y="3254"/>
                    <a:pt x="1296" y="3668"/>
                    <a:pt x="2208" y="3668"/>
                  </a:cubicBezTo>
                  <a:cubicBezTo>
                    <a:pt x="2226" y="3668"/>
                    <a:pt x="2245" y="3668"/>
                    <a:pt x="2263" y="3667"/>
                  </a:cubicBezTo>
                  <a:cubicBezTo>
                    <a:pt x="3277" y="3650"/>
                    <a:pt x="4210" y="2971"/>
                    <a:pt x="4230" y="1886"/>
                  </a:cubicBezTo>
                  <a:cubicBezTo>
                    <a:pt x="4243" y="1232"/>
                    <a:pt x="3772" y="449"/>
                    <a:pt x="3140" y="273"/>
                  </a:cubicBezTo>
                  <a:cubicBezTo>
                    <a:pt x="3110" y="125"/>
                    <a:pt x="2999" y="1"/>
                    <a:pt x="28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33"/>
          <p:cNvGrpSpPr/>
          <p:nvPr/>
        </p:nvGrpSpPr>
        <p:grpSpPr>
          <a:xfrm>
            <a:off x="4792243" y="3466352"/>
            <a:ext cx="1264216" cy="1169765"/>
            <a:chOff x="1196675" y="238100"/>
            <a:chExt cx="1540600" cy="1425500"/>
          </a:xfrm>
        </p:grpSpPr>
        <p:sp>
          <p:nvSpPr>
            <p:cNvPr id="605" name="Google Shape;605;p33"/>
            <p:cNvSpPr/>
            <p:nvPr/>
          </p:nvSpPr>
          <p:spPr>
            <a:xfrm>
              <a:off x="1465900" y="462425"/>
              <a:ext cx="1068625" cy="974750"/>
            </a:xfrm>
            <a:custGeom>
              <a:avLst/>
              <a:gdLst/>
              <a:ahLst/>
              <a:cxnLst/>
              <a:rect l="l" t="t" r="r" b="b"/>
              <a:pathLst>
                <a:path w="42745" h="38990" extrusionOk="0">
                  <a:moveTo>
                    <a:pt x="22956" y="1357"/>
                  </a:moveTo>
                  <a:cubicBezTo>
                    <a:pt x="24462" y="1357"/>
                    <a:pt x="25952" y="1451"/>
                    <a:pt x="27399" y="1751"/>
                  </a:cubicBezTo>
                  <a:cubicBezTo>
                    <a:pt x="31675" y="2636"/>
                    <a:pt x="35081" y="6168"/>
                    <a:pt x="37269" y="9787"/>
                  </a:cubicBezTo>
                  <a:cubicBezTo>
                    <a:pt x="40800" y="15628"/>
                    <a:pt x="41105" y="23074"/>
                    <a:pt x="37936" y="29149"/>
                  </a:cubicBezTo>
                  <a:cubicBezTo>
                    <a:pt x="36349" y="32189"/>
                    <a:pt x="33906" y="34803"/>
                    <a:pt x="30818" y="36347"/>
                  </a:cubicBezTo>
                  <a:cubicBezTo>
                    <a:pt x="28919" y="37297"/>
                    <a:pt x="26950" y="37647"/>
                    <a:pt x="24960" y="37647"/>
                  </a:cubicBezTo>
                  <a:cubicBezTo>
                    <a:pt x="22242" y="37647"/>
                    <a:pt x="19485" y="36994"/>
                    <a:pt x="16813" y="36324"/>
                  </a:cubicBezTo>
                  <a:cubicBezTo>
                    <a:pt x="13232" y="35426"/>
                    <a:pt x="8749" y="34953"/>
                    <a:pt x="6164" y="32065"/>
                  </a:cubicBezTo>
                  <a:cubicBezTo>
                    <a:pt x="3774" y="29392"/>
                    <a:pt x="1848" y="24483"/>
                    <a:pt x="1827" y="20904"/>
                  </a:cubicBezTo>
                  <a:cubicBezTo>
                    <a:pt x="1801" y="17009"/>
                    <a:pt x="3896" y="11865"/>
                    <a:pt x="5864" y="8529"/>
                  </a:cubicBezTo>
                  <a:cubicBezTo>
                    <a:pt x="8393" y="4242"/>
                    <a:pt x="12194" y="2858"/>
                    <a:pt x="16752" y="1602"/>
                  </a:cubicBezTo>
                  <a:cubicBezTo>
                    <a:pt x="18803" y="1533"/>
                    <a:pt x="20895" y="1357"/>
                    <a:pt x="22956" y="1357"/>
                  </a:cubicBezTo>
                  <a:close/>
                  <a:moveTo>
                    <a:pt x="22906" y="1"/>
                  </a:moveTo>
                  <a:cubicBezTo>
                    <a:pt x="19957" y="1"/>
                    <a:pt x="16958" y="417"/>
                    <a:pt x="14313" y="728"/>
                  </a:cubicBezTo>
                  <a:cubicBezTo>
                    <a:pt x="13943" y="771"/>
                    <a:pt x="13813" y="1140"/>
                    <a:pt x="13936" y="1388"/>
                  </a:cubicBezTo>
                  <a:cubicBezTo>
                    <a:pt x="10891" y="2040"/>
                    <a:pt x="8159" y="3438"/>
                    <a:pt x="6102" y="6006"/>
                  </a:cubicBezTo>
                  <a:cubicBezTo>
                    <a:pt x="3654" y="9063"/>
                    <a:pt x="2411" y="12987"/>
                    <a:pt x="1315" y="16688"/>
                  </a:cubicBezTo>
                  <a:cubicBezTo>
                    <a:pt x="0" y="21120"/>
                    <a:pt x="1059" y="24968"/>
                    <a:pt x="2914" y="29103"/>
                  </a:cubicBezTo>
                  <a:cubicBezTo>
                    <a:pt x="4665" y="33007"/>
                    <a:pt x="7224" y="35141"/>
                    <a:pt x="11331" y="36251"/>
                  </a:cubicBezTo>
                  <a:cubicBezTo>
                    <a:pt x="15610" y="37408"/>
                    <a:pt x="20272" y="38990"/>
                    <a:pt x="24808" y="38990"/>
                  </a:cubicBezTo>
                  <a:cubicBezTo>
                    <a:pt x="25441" y="38990"/>
                    <a:pt x="26072" y="38959"/>
                    <a:pt x="26699" y="38892"/>
                  </a:cubicBezTo>
                  <a:cubicBezTo>
                    <a:pt x="30626" y="38471"/>
                    <a:pt x="34180" y="36278"/>
                    <a:pt x="36705" y="33296"/>
                  </a:cubicBezTo>
                  <a:cubicBezTo>
                    <a:pt x="41493" y="27639"/>
                    <a:pt x="42745" y="19308"/>
                    <a:pt x="40035" y="12438"/>
                  </a:cubicBezTo>
                  <a:cubicBezTo>
                    <a:pt x="38368" y="8207"/>
                    <a:pt x="35198" y="3979"/>
                    <a:pt x="31165" y="1757"/>
                  </a:cubicBezTo>
                  <a:cubicBezTo>
                    <a:pt x="28730" y="414"/>
                    <a:pt x="25843" y="1"/>
                    <a:pt x="22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1601025" y="741800"/>
              <a:ext cx="81525" cy="107250"/>
            </a:xfrm>
            <a:custGeom>
              <a:avLst/>
              <a:gdLst/>
              <a:ahLst/>
              <a:cxnLst/>
              <a:rect l="l" t="t" r="r" b="b"/>
              <a:pathLst>
                <a:path w="3261" h="4290" extrusionOk="0">
                  <a:moveTo>
                    <a:pt x="2585" y="0"/>
                  </a:moveTo>
                  <a:cubicBezTo>
                    <a:pt x="2482" y="0"/>
                    <a:pt x="2373" y="32"/>
                    <a:pt x="2263" y="106"/>
                  </a:cubicBezTo>
                  <a:cubicBezTo>
                    <a:pt x="1739" y="457"/>
                    <a:pt x="1384" y="1052"/>
                    <a:pt x="1042" y="1573"/>
                  </a:cubicBezTo>
                  <a:cubicBezTo>
                    <a:pt x="696" y="2097"/>
                    <a:pt x="168" y="2676"/>
                    <a:pt x="71" y="3306"/>
                  </a:cubicBezTo>
                  <a:cubicBezTo>
                    <a:pt x="1" y="3766"/>
                    <a:pt x="356" y="4290"/>
                    <a:pt x="805" y="4290"/>
                  </a:cubicBezTo>
                  <a:cubicBezTo>
                    <a:pt x="927" y="4290"/>
                    <a:pt x="1055" y="4251"/>
                    <a:pt x="1185" y="4162"/>
                  </a:cubicBezTo>
                  <a:cubicBezTo>
                    <a:pt x="1735" y="3787"/>
                    <a:pt x="2017" y="3161"/>
                    <a:pt x="2351" y="2598"/>
                  </a:cubicBezTo>
                  <a:cubicBezTo>
                    <a:pt x="2672" y="2061"/>
                    <a:pt x="3116" y="1459"/>
                    <a:pt x="3205" y="832"/>
                  </a:cubicBezTo>
                  <a:cubicBezTo>
                    <a:pt x="3261" y="440"/>
                    <a:pt x="2965" y="0"/>
                    <a:pt x="2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1692650" y="643850"/>
              <a:ext cx="57750" cy="57275"/>
            </a:xfrm>
            <a:custGeom>
              <a:avLst/>
              <a:gdLst/>
              <a:ahLst/>
              <a:cxnLst/>
              <a:rect l="l" t="t" r="r" b="b"/>
              <a:pathLst>
                <a:path w="2310" h="2291" extrusionOk="0">
                  <a:moveTo>
                    <a:pt x="1584" y="0"/>
                  </a:moveTo>
                  <a:cubicBezTo>
                    <a:pt x="1219" y="0"/>
                    <a:pt x="844" y="248"/>
                    <a:pt x="586" y="480"/>
                  </a:cubicBezTo>
                  <a:cubicBezTo>
                    <a:pt x="418" y="631"/>
                    <a:pt x="268" y="818"/>
                    <a:pt x="169" y="1022"/>
                  </a:cubicBezTo>
                  <a:cubicBezTo>
                    <a:pt x="24" y="1321"/>
                    <a:pt x="1" y="1535"/>
                    <a:pt x="46" y="1864"/>
                  </a:cubicBezTo>
                  <a:cubicBezTo>
                    <a:pt x="76" y="2087"/>
                    <a:pt x="334" y="2263"/>
                    <a:pt x="536" y="2286"/>
                  </a:cubicBezTo>
                  <a:cubicBezTo>
                    <a:pt x="562" y="2289"/>
                    <a:pt x="588" y="2290"/>
                    <a:pt x="613" y="2290"/>
                  </a:cubicBezTo>
                  <a:cubicBezTo>
                    <a:pt x="821" y="2290"/>
                    <a:pt x="1013" y="2188"/>
                    <a:pt x="1125" y="2004"/>
                  </a:cubicBezTo>
                  <a:lnTo>
                    <a:pt x="1125" y="2004"/>
                  </a:lnTo>
                  <a:cubicBezTo>
                    <a:pt x="1113" y="2016"/>
                    <a:pt x="1106" y="2022"/>
                    <a:pt x="1105" y="2022"/>
                  </a:cubicBezTo>
                  <a:cubicBezTo>
                    <a:pt x="1102" y="2022"/>
                    <a:pt x="1120" y="1999"/>
                    <a:pt x="1160" y="1954"/>
                  </a:cubicBezTo>
                  <a:cubicBezTo>
                    <a:pt x="1216" y="1891"/>
                    <a:pt x="1256" y="1815"/>
                    <a:pt x="1276" y="1732"/>
                  </a:cubicBezTo>
                  <a:cubicBezTo>
                    <a:pt x="1276" y="1732"/>
                    <a:pt x="1324" y="1600"/>
                    <a:pt x="1322" y="1600"/>
                  </a:cubicBezTo>
                  <a:lnTo>
                    <a:pt x="1322" y="1600"/>
                  </a:lnTo>
                  <a:cubicBezTo>
                    <a:pt x="1322" y="1600"/>
                    <a:pt x="1321" y="1601"/>
                    <a:pt x="1320" y="1603"/>
                  </a:cubicBezTo>
                  <a:lnTo>
                    <a:pt x="1320" y="1603"/>
                  </a:lnTo>
                  <a:cubicBezTo>
                    <a:pt x="1367" y="1497"/>
                    <a:pt x="1435" y="1367"/>
                    <a:pt x="1501" y="1283"/>
                  </a:cubicBezTo>
                  <a:cubicBezTo>
                    <a:pt x="1647" y="1096"/>
                    <a:pt x="1920" y="969"/>
                    <a:pt x="2054" y="761"/>
                  </a:cubicBezTo>
                  <a:cubicBezTo>
                    <a:pt x="2309" y="508"/>
                    <a:pt x="2190" y="86"/>
                    <a:pt x="1811" y="35"/>
                  </a:cubicBezTo>
                  <a:cubicBezTo>
                    <a:pt x="1737" y="11"/>
                    <a:pt x="1661" y="0"/>
                    <a:pt x="1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1196675" y="238100"/>
              <a:ext cx="1540600" cy="1425500"/>
            </a:xfrm>
            <a:custGeom>
              <a:avLst/>
              <a:gdLst/>
              <a:ahLst/>
              <a:cxnLst/>
              <a:rect l="l" t="t" r="r" b="b"/>
              <a:pathLst>
                <a:path w="61624" h="57020" extrusionOk="0">
                  <a:moveTo>
                    <a:pt x="35628" y="1650"/>
                  </a:moveTo>
                  <a:cubicBezTo>
                    <a:pt x="36976" y="4804"/>
                    <a:pt x="39814" y="6315"/>
                    <a:pt x="42890" y="6315"/>
                  </a:cubicBezTo>
                  <a:cubicBezTo>
                    <a:pt x="44486" y="6315"/>
                    <a:pt x="46146" y="5908"/>
                    <a:pt x="47695" y="5113"/>
                  </a:cubicBezTo>
                  <a:lnTo>
                    <a:pt x="47695" y="5113"/>
                  </a:lnTo>
                  <a:cubicBezTo>
                    <a:pt x="47450" y="9891"/>
                    <a:pt x="54895" y="12165"/>
                    <a:pt x="58877" y="12228"/>
                  </a:cubicBezTo>
                  <a:cubicBezTo>
                    <a:pt x="56892" y="15531"/>
                    <a:pt x="55254" y="21917"/>
                    <a:pt x="59943" y="22353"/>
                  </a:cubicBezTo>
                  <a:cubicBezTo>
                    <a:pt x="58273" y="23756"/>
                    <a:pt x="57509" y="26265"/>
                    <a:pt x="57530" y="28357"/>
                  </a:cubicBezTo>
                  <a:cubicBezTo>
                    <a:pt x="57542" y="29649"/>
                    <a:pt x="57976" y="32272"/>
                    <a:pt x="59318" y="32980"/>
                  </a:cubicBezTo>
                  <a:cubicBezTo>
                    <a:pt x="57540" y="34867"/>
                    <a:pt x="55794" y="37041"/>
                    <a:pt x="55451" y="39629"/>
                  </a:cubicBezTo>
                  <a:cubicBezTo>
                    <a:pt x="55194" y="41566"/>
                    <a:pt x="54822" y="44572"/>
                    <a:pt x="55890" y="46463"/>
                  </a:cubicBezTo>
                  <a:cubicBezTo>
                    <a:pt x="55533" y="46387"/>
                    <a:pt x="55179" y="46351"/>
                    <a:pt x="54831" y="46351"/>
                  </a:cubicBezTo>
                  <a:cubicBezTo>
                    <a:pt x="51262" y="46351"/>
                    <a:pt x="48273" y="50128"/>
                    <a:pt x="48096" y="53638"/>
                  </a:cubicBezTo>
                  <a:cubicBezTo>
                    <a:pt x="46029" y="51764"/>
                    <a:pt x="41737" y="50299"/>
                    <a:pt x="38044" y="50299"/>
                  </a:cubicBezTo>
                  <a:cubicBezTo>
                    <a:pt x="34768" y="50299"/>
                    <a:pt x="31963" y="51451"/>
                    <a:pt x="31597" y="54494"/>
                  </a:cubicBezTo>
                  <a:cubicBezTo>
                    <a:pt x="30125" y="53530"/>
                    <a:pt x="28413" y="53050"/>
                    <a:pt x="26703" y="53050"/>
                  </a:cubicBezTo>
                  <a:cubicBezTo>
                    <a:pt x="24575" y="53050"/>
                    <a:pt x="22450" y="53794"/>
                    <a:pt x="20794" y="55272"/>
                  </a:cubicBezTo>
                  <a:cubicBezTo>
                    <a:pt x="19216" y="51984"/>
                    <a:pt x="16003" y="49915"/>
                    <a:pt x="12416" y="49915"/>
                  </a:cubicBezTo>
                  <a:cubicBezTo>
                    <a:pt x="12203" y="49915"/>
                    <a:pt x="11990" y="49922"/>
                    <a:pt x="11775" y="49937"/>
                  </a:cubicBezTo>
                  <a:cubicBezTo>
                    <a:pt x="13945" y="45168"/>
                    <a:pt x="10616" y="39131"/>
                    <a:pt x="5530" y="39131"/>
                  </a:cubicBezTo>
                  <a:cubicBezTo>
                    <a:pt x="5096" y="39131"/>
                    <a:pt x="4650" y="39175"/>
                    <a:pt x="4194" y="39267"/>
                  </a:cubicBezTo>
                  <a:cubicBezTo>
                    <a:pt x="6959" y="36627"/>
                    <a:pt x="4619" y="31827"/>
                    <a:pt x="2061" y="29236"/>
                  </a:cubicBezTo>
                  <a:cubicBezTo>
                    <a:pt x="4664" y="28496"/>
                    <a:pt x="6826" y="26514"/>
                    <a:pt x="7497" y="23801"/>
                  </a:cubicBezTo>
                  <a:cubicBezTo>
                    <a:pt x="8066" y="21501"/>
                    <a:pt x="7429" y="18105"/>
                    <a:pt x="5384" y="16604"/>
                  </a:cubicBezTo>
                  <a:cubicBezTo>
                    <a:pt x="7270" y="16577"/>
                    <a:pt x="9149" y="16038"/>
                    <a:pt x="10392" y="14507"/>
                  </a:cubicBezTo>
                  <a:cubicBezTo>
                    <a:pt x="11899" y="12648"/>
                    <a:pt x="11901" y="10105"/>
                    <a:pt x="11697" y="7804"/>
                  </a:cubicBezTo>
                  <a:lnTo>
                    <a:pt x="11697" y="7804"/>
                  </a:lnTo>
                  <a:cubicBezTo>
                    <a:pt x="12807" y="8211"/>
                    <a:pt x="13784" y="8431"/>
                    <a:pt x="14735" y="8431"/>
                  </a:cubicBezTo>
                  <a:cubicBezTo>
                    <a:pt x="16113" y="8431"/>
                    <a:pt x="17435" y="7967"/>
                    <a:pt x="19019" y="6933"/>
                  </a:cubicBezTo>
                  <a:cubicBezTo>
                    <a:pt x="20811" y="5761"/>
                    <a:pt x="22873" y="4166"/>
                    <a:pt x="23281" y="1975"/>
                  </a:cubicBezTo>
                  <a:cubicBezTo>
                    <a:pt x="24707" y="3536"/>
                    <a:pt x="26561" y="4170"/>
                    <a:pt x="28497" y="4170"/>
                  </a:cubicBezTo>
                  <a:cubicBezTo>
                    <a:pt x="30986" y="4170"/>
                    <a:pt x="33609" y="3122"/>
                    <a:pt x="35628" y="1650"/>
                  </a:cubicBezTo>
                  <a:close/>
                  <a:moveTo>
                    <a:pt x="35933" y="0"/>
                  </a:moveTo>
                  <a:cubicBezTo>
                    <a:pt x="35772" y="0"/>
                    <a:pt x="35605" y="58"/>
                    <a:pt x="35465" y="173"/>
                  </a:cubicBezTo>
                  <a:cubicBezTo>
                    <a:pt x="33401" y="1870"/>
                    <a:pt x="31195" y="2773"/>
                    <a:pt x="28976" y="2773"/>
                  </a:cubicBezTo>
                  <a:cubicBezTo>
                    <a:pt x="27075" y="2773"/>
                    <a:pt x="25165" y="2111"/>
                    <a:pt x="23326" y="719"/>
                  </a:cubicBezTo>
                  <a:cubicBezTo>
                    <a:pt x="23269" y="676"/>
                    <a:pt x="23200" y="654"/>
                    <a:pt x="23130" y="654"/>
                  </a:cubicBezTo>
                  <a:cubicBezTo>
                    <a:pt x="23125" y="654"/>
                    <a:pt x="23119" y="655"/>
                    <a:pt x="23114" y="655"/>
                  </a:cubicBezTo>
                  <a:cubicBezTo>
                    <a:pt x="23043" y="617"/>
                    <a:pt x="22963" y="597"/>
                    <a:pt x="22882" y="597"/>
                  </a:cubicBezTo>
                  <a:cubicBezTo>
                    <a:pt x="22697" y="597"/>
                    <a:pt x="22510" y="701"/>
                    <a:pt x="22436" y="926"/>
                  </a:cubicBezTo>
                  <a:cubicBezTo>
                    <a:pt x="21715" y="3108"/>
                    <a:pt x="20572" y="4411"/>
                    <a:pt x="18697" y="5698"/>
                  </a:cubicBezTo>
                  <a:cubicBezTo>
                    <a:pt x="18148" y="6074"/>
                    <a:pt x="17561" y="6468"/>
                    <a:pt x="16973" y="6784"/>
                  </a:cubicBezTo>
                  <a:cubicBezTo>
                    <a:pt x="16242" y="7177"/>
                    <a:pt x="15525" y="7334"/>
                    <a:pt x="14815" y="7334"/>
                  </a:cubicBezTo>
                  <a:cubicBezTo>
                    <a:pt x="13640" y="7334"/>
                    <a:pt x="12485" y="6904"/>
                    <a:pt x="11319" y="6406"/>
                  </a:cubicBezTo>
                  <a:cubicBezTo>
                    <a:pt x="11233" y="6369"/>
                    <a:pt x="11135" y="6351"/>
                    <a:pt x="11036" y="6351"/>
                  </a:cubicBezTo>
                  <a:cubicBezTo>
                    <a:pt x="10720" y="6351"/>
                    <a:pt x="10395" y="6536"/>
                    <a:pt x="10435" y="6913"/>
                  </a:cubicBezTo>
                  <a:cubicBezTo>
                    <a:pt x="10642" y="8866"/>
                    <a:pt x="10883" y="11021"/>
                    <a:pt x="10023" y="12854"/>
                  </a:cubicBezTo>
                  <a:cubicBezTo>
                    <a:pt x="8871" y="15307"/>
                    <a:pt x="6282" y="15477"/>
                    <a:pt x="3970" y="16077"/>
                  </a:cubicBezTo>
                  <a:cubicBezTo>
                    <a:pt x="3695" y="16149"/>
                    <a:pt x="3780" y="16516"/>
                    <a:pt x="4032" y="16543"/>
                  </a:cubicBezTo>
                  <a:cubicBezTo>
                    <a:pt x="4043" y="16544"/>
                    <a:pt x="4052" y="16544"/>
                    <a:pt x="4061" y="16545"/>
                  </a:cubicBezTo>
                  <a:cubicBezTo>
                    <a:pt x="4062" y="16617"/>
                    <a:pt x="4083" y="16687"/>
                    <a:pt x="4120" y="16748"/>
                  </a:cubicBezTo>
                  <a:cubicBezTo>
                    <a:pt x="5437" y="18882"/>
                    <a:pt x="6925" y="20470"/>
                    <a:pt x="6360" y="23220"/>
                  </a:cubicBezTo>
                  <a:cubicBezTo>
                    <a:pt x="5775" y="26069"/>
                    <a:pt x="3420" y="27916"/>
                    <a:pt x="612" y="28299"/>
                  </a:cubicBezTo>
                  <a:cubicBezTo>
                    <a:pt x="179" y="28359"/>
                    <a:pt x="0" y="29053"/>
                    <a:pt x="343" y="29318"/>
                  </a:cubicBezTo>
                  <a:cubicBezTo>
                    <a:pt x="3695" y="31918"/>
                    <a:pt x="5508" y="36056"/>
                    <a:pt x="2671" y="39690"/>
                  </a:cubicBezTo>
                  <a:cubicBezTo>
                    <a:pt x="2618" y="39757"/>
                    <a:pt x="2597" y="39843"/>
                    <a:pt x="2613" y="39928"/>
                  </a:cubicBezTo>
                  <a:cubicBezTo>
                    <a:pt x="2492" y="40221"/>
                    <a:pt x="2683" y="40596"/>
                    <a:pt x="3070" y="40596"/>
                  </a:cubicBezTo>
                  <a:cubicBezTo>
                    <a:pt x="3104" y="40596"/>
                    <a:pt x="3140" y="40593"/>
                    <a:pt x="3177" y="40587"/>
                  </a:cubicBezTo>
                  <a:cubicBezTo>
                    <a:pt x="3629" y="40512"/>
                    <a:pt x="4075" y="40475"/>
                    <a:pt x="4511" y="40475"/>
                  </a:cubicBezTo>
                  <a:cubicBezTo>
                    <a:pt x="9648" y="40475"/>
                    <a:pt x="13382" y="45507"/>
                    <a:pt x="10074" y="50400"/>
                  </a:cubicBezTo>
                  <a:cubicBezTo>
                    <a:pt x="9773" y="50845"/>
                    <a:pt x="10200" y="51337"/>
                    <a:pt x="10656" y="51337"/>
                  </a:cubicBezTo>
                  <a:cubicBezTo>
                    <a:pt x="10698" y="51337"/>
                    <a:pt x="10741" y="51333"/>
                    <a:pt x="10783" y="51324"/>
                  </a:cubicBezTo>
                  <a:cubicBezTo>
                    <a:pt x="11329" y="51209"/>
                    <a:pt x="11877" y="51153"/>
                    <a:pt x="12421" y="51153"/>
                  </a:cubicBezTo>
                  <a:cubicBezTo>
                    <a:pt x="15762" y="51153"/>
                    <a:pt x="18904" y="53256"/>
                    <a:pt x="19963" y="56554"/>
                  </a:cubicBezTo>
                  <a:cubicBezTo>
                    <a:pt x="20056" y="56842"/>
                    <a:pt x="20321" y="57019"/>
                    <a:pt x="20593" y="57019"/>
                  </a:cubicBezTo>
                  <a:cubicBezTo>
                    <a:pt x="20747" y="57019"/>
                    <a:pt x="20903" y="56962"/>
                    <a:pt x="21030" y="56835"/>
                  </a:cubicBezTo>
                  <a:cubicBezTo>
                    <a:pt x="22751" y="55119"/>
                    <a:pt x="24997" y="54244"/>
                    <a:pt x="27262" y="54244"/>
                  </a:cubicBezTo>
                  <a:cubicBezTo>
                    <a:pt x="28733" y="54244"/>
                    <a:pt x="30211" y="54614"/>
                    <a:pt x="31559" y="55361"/>
                  </a:cubicBezTo>
                  <a:cubicBezTo>
                    <a:pt x="31583" y="55714"/>
                    <a:pt x="31853" y="55898"/>
                    <a:pt x="32133" y="55898"/>
                  </a:cubicBezTo>
                  <a:cubicBezTo>
                    <a:pt x="32208" y="55898"/>
                    <a:pt x="32284" y="55885"/>
                    <a:pt x="32355" y="55858"/>
                  </a:cubicBezTo>
                  <a:cubicBezTo>
                    <a:pt x="32418" y="55901"/>
                    <a:pt x="32483" y="55939"/>
                    <a:pt x="32544" y="55985"/>
                  </a:cubicBezTo>
                  <a:cubicBezTo>
                    <a:pt x="32592" y="56020"/>
                    <a:pt x="32641" y="56036"/>
                    <a:pt x="32689" y="56036"/>
                  </a:cubicBezTo>
                  <a:cubicBezTo>
                    <a:pt x="32905" y="56036"/>
                    <a:pt x="33082" y="55717"/>
                    <a:pt x="32894" y="55533"/>
                  </a:cubicBezTo>
                  <a:cubicBezTo>
                    <a:pt x="32848" y="55489"/>
                    <a:pt x="32798" y="55451"/>
                    <a:pt x="32752" y="55409"/>
                  </a:cubicBezTo>
                  <a:cubicBezTo>
                    <a:pt x="33784" y="52530"/>
                    <a:pt x="35889" y="51862"/>
                    <a:pt x="38404" y="51862"/>
                  </a:cubicBezTo>
                  <a:cubicBezTo>
                    <a:pt x="39110" y="51862"/>
                    <a:pt x="39847" y="51915"/>
                    <a:pt x="40603" y="51986"/>
                  </a:cubicBezTo>
                  <a:cubicBezTo>
                    <a:pt x="43515" y="52261"/>
                    <a:pt x="45955" y="53192"/>
                    <a:pt x="48428" y="54718"/>
                  </a:cubicBezTo>
                  <a:cubicBezTo>
                    <a:pt x="48464" y="54741"/>
                    <a:pt x="48504" y="54751"/>
                    <a:pt x="48544" y="54751"/>
                  </a:cubicBezTo>
                  <a:cubicBezTo>
                    <a:pt x="48723" y="54751"/>
                    <a:pt x="48900" y="54543"/>
                    <a:pt x="48774" y="54372"/>
                  </a:cubicBezTo>
                  <a:cubicBezTo>
                    <a:pt x="48762" y="54358"/>
                    <a:pt x="48747" y="54343"/>
                    <a:pt x="48737" y="54328"/>
                  </a:cubicBezTo>
                  <a:cubicBezTo>
                    <a:pt x="48859" y="54300"/>
                    <a:pt x="48972" y="54230"/>
                    <a:pt x="49042" y="54098"/>
                  </a:cubicBezTo>
                  <a:cubicBezTo>
                    <a:pt x="49915" y="52438"/>
                    <a:pt x="50056" y="50556"/>
                    <a:pt x="51458" y="49160"/>
                  </a:cubicBezTo>
                  <a:cubicBezTo>
                    <a:pt x="52873" y="47751"/>
                    <a:pt x="54761" y="47425"/>
                    <a:pt x="56675" y="47386"/>
                  </a:cubicBezTo>
                  <a:cubicBezTo>
                    <a:pt x="56743" y="47415"/>
                    <a:pt x="56817" y="47429"/>
                    <a:pt x="56891" y="47429"/>
                  </a:cubicBezTo>
                  <a:cubicBezTo>
                    <a:pt x="57212" y="47429"/>
                    <a:pt x="57538" y="47172"/>
                    <a:pt x="57393" y="46807"/>
                  </a:cubicBezTo>
                  <a:cubicBezTo>
                    <a:pt x="56522" y="44606"/>
                    <a:pt x="56367" y="41515"/>
                    <a:pt x="56893" y="39164"/>
                  </a:cubicBezTo>
                  <a:cubicBezTo>
                    <a:pt x="57380" y="36991"/>
                    <a:pt x="59141" y="34995"/>
                    <a:pt x="60395" y="33119"/>
                  </a:cubicBezTo>
                  <a:cubicBezTo>
                    <a:pt x="60452" y="33108"/>
                    <a:pt x="60508" y="33105"/>
                    <a:pt x="60568" y="33088"/>
                  </a:cubicBezTo>
                  <a:cubicBezTo>
                    <a:pt x="60948" y="32980"/>
                    <a:pt x="61069" y="32392"/>
                    <a:pt x="60683" y="32200"/>
                  </a:cubicBezTo>
                  <a:cubicBezTo>
                    <a:pt x="58778" y="31253"/>
                    <a:pt x="58721" y="28332"/>
                    <a:pt x="59130" y="26539"/>
                  </a:cubicBezTo>
                  <a:cubicBezTo>
                    <a:pt x="59518" y="24836"/>
                    <a:pt x="60528" y="23623"/>
                    <a:pt x="61468" y="22213"/>
                  </a:cubicBezTo>
                  <a:cubicBezTo>
                    <a:pt x="61624" y="21978"/>
                    <a:pt x="61468" y="21758"/>
                    <a:pt x="61256" y="21687"/>
                  </a:cubicBezTo>
                  <a:cubicBezTo>
                    <a:pt x="61221" y="21586"/>
                    <a:pt x="61150" y="21494"/>
                    <a:pt x="61030" y="21431"/>
                  </a:cubicBezTo>
                  <a:cubicBezTo>
                    <a:pt x="60399" y="21103"/>
                    <a:pt x="59439" y="20954"/>
                    <a:pt x="58914" y="20514"/>
                  </a:cubicBezTo>
                  <a:cubicBezTo>
                    <a:pt x="57818" y="19594"/>
                    <a:pt x="58337" y="17877"/>
                    <a:pt x="58563" y="16749"/>
                  </a:cubicBezTo>
                  <a:cubicBezTo>
                    <a:pt x="58928" y="14930"/>
                    <a:pt x="59684" y="13273"/>
                    <a:pt x="60269" y="11523"/>
                  </a:cubicBezTo>
                  <a:cubicBezTo>
                    <a:pt x="60355" y="11268"/>
                    <a:pt x="60109" y="11031"/>
                    <a:pt x="59873" y="11031"/>
                  </a:cubicBezTo>
                  <a:cubicBezTo>
                    <a:pt x="59783" y="11031"/>
                    <a:pt x="59694" y="11066"/>
                    <a:pt x="59626" y="11148"/>
                  </a:cubicBezTo>
                  <a:cubicBezTo>
                    <a:pt x="59621" y="11155"/>
                    <a:pt x="59615" y="11163"/>
                    <a:pt x="59610" y="11169"/>
                  </a:cubicBezTo>
                  <a:cubicBezTo>
                    <a:pt x="57174" y="10453"/>
                    <a:pt x="54681" y="10485"/>
                    <a:pt x="52377" y="9241"/>
                  </a:cubicBezTo>
                  <a:cubicBezTo>
                    <a:pt x="50202" y="8066"/>
                    <a:pt x="49366" y="6288"/>
                    <a:pt x="48252" y="4227"/>
                  </a:cubicBezTo>
                  <a:cubicBezTo>
                    <a:pt x="48210" y="4149"/>
                    <a:pt x="48133" y="4115"/>
                    <a:pt x="48054" y="4115"/>
                  </a:cubicBezTo>
                  <a:cubicBezTo>
                    <a:pt x="48009" y="4115"/>
                    <a:pt x="47964" y="4126"/>
                    <a:pt x="47924" y="4146"/>
                  </a:cubicBezTo>
                  <a:cubicBezTo>
                    <a:pt x="47859" y="4114"/>
                    <a:pt x="47787" y="4098"/>
                    <a:pt x="47715" y="4098"/>
                  </a:cubicBezTo>
                  <a:cubicBezTo>
                    <a:pt x="47687" y="4098"/>
                    <a:pt x="47659" y="4100"/>
                    <a:pt x="47631" y="4106"/>
                  </a:cubicBezTo>
                  <a:cubicBezTo>
                    <a:pt x="45881" y="4432"/>
                    <a:pt x="44241" y="5143"/>
                    <a:pt x="42489" y="5143"/>
                  </a:cubicBezTo>
                  <a:cubicBezTo>
                    <a:pt x="41984" y="5143"/>
                    <a:pt x="41470" y="5084"/>
                    <a:pt x="40942" y="4940"/>
                  </a:cubicBezTo>
                  <a:cubicBezTo>
                    <a:pt x="38724" y="4335"/>
                    <a:pt x="37168" y="2614"/>
                    <a:pt x="36527" y="453"/>
                  </a:cubicBezTo>
                  <a:cubicBezTo>
                    <a:pt x="36437" y="150"/>
                    <a:pt x="36193" y="0"/>
                    <a:pt x="35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 name="Google Shape;609;p33"/>
          <p:cNvSpPr txBox="1">
            <a:spLocks noGrp="1"/>
          </p:cNvSpPr>
          <p:nvPr>
            <p:ph type="title"/>
          </p:nvPr>
        </p:nvSpPr>
        <p:spPr>
          <a:xfrm>
            <a:off x="635425" y="403200"/>
            <a:ext cx="3413700" cy="1372800"/>
          </a:xfrm>
          <a:prstGeom prst="rect">
            <a:avLst/>
          </a:prstGeom>
        </p:spPr>
        <p:txBody>
          <a:bodyPr spcFirstLastPara="1" wrap="square" lIns="91425" tIns="91425" rIns="91425" bIns="91425" anchor="t" anchorCtr="0">
            <a:noAutofit/>
          </a:bodyPr>
          <a:lstStyle/>
          <a:p>
            <a:pPr marL="0" marR="0" lvl="0" indent="0" algn="l" rtl="1">
              <a:lnSpc>
                <a:spcPct val="100000"/>
              </a:lnSpc>
              <a:spcBef>
                <a:spcPts val="0"/>
              </a:spcBef>
              <a:spcAft>
                <a:spcPts val="0"/>
              </a:spcAft>
              <a:buClr>
                <a:schemeClr val="lt2"/>
              </a:buClr>
              <a:buSzPts val="3600"/>
              <a:buFont typeface="Love Ya Like A Sister"/>
              <a:buNone/>
            </a:pPr>
            <a:r>
              <a:rPr lang="en-US" dirty="0"/>
              <a:t>Data Catalogue or Archive</a:t>
            </a:r>
            <a:endParaRPr dirty="0"/>
          </a:p>
        </p:txBody>
      </p:sp>
    </p:spTree>
    <p:extLst>
      <p:ext uri="{BB962C8B-B14F-4D97-AF65-F5344CB8AC3E}">
        <p14:creationId xmlns:p14="http://schemas.microsoft.com/office/powerpoint/2010/main" val="4251837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58"/>
        <p:cNvGrpSpPr/>
        <p:nvPr/>
      </p:nvGrpSpPr>
      <p:grpSpPr>
        <a:xfrm>
          <a:off x="0" y="0"/>
          <a:ext cx="0" cy="0"/>
          <a:chOff x="0" y="0"/>
          <a:chExt cx="0" cy="0"/>
        </a:xfrm>
      </p:grpSpPr>
      <p:sp>
        <p:nvSpPr>
          <p:cNvPr id="1759" name="Google Shape;1759;p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760" name="Google Shape;1760;p55"/>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761" name="Google Shape;1761;p55"/>
          <p:cNvGrpSpPr/>
          <p:nvPr/>
        </p:nvGrpSpPr>
        <p:grpSpPr>
          <a:xfrm>
            <a:off x="5156078" y="3085736"/>
            <a:ext cx="474294" cy="551291"/>
            <a:chOff x="4727025" y="1332775"/>
            <a:chExt cx="59900" cy="69625"/>
          </a:xfrm>
        </p:grpSpPr>
        <p:sp>
          <p:nvSpPr>
            <p:cNvPr id="1762" name="Google Shape;1762;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55"/>
          <p:cNvGrpSpPr/>
          <p:nvPr/>
        </p:nvGrpSpPr>
        <p:grpSpPr>
          <a:xfrm>
            <a:off x="5769734" y="2314340"/>
            <a:ext cx="555653" cy="557031"/>
            <a:chOff x="4820425" y="1329900"/>
            <a:chExt cx="70175" cy="70350"/>
          </a:xfrm>
        </p:grpSpPr>
        <p:sp>
          <p:nvSpPr>
            <p:cNvPr id="1765" name="Google Shape;1765;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 name="Google Shape;1769;p55"/>
          <p:cNvGrpSpPr/>
          <p:nvPr/>
        </p:nvGrpSpPr>
        <p:grpSpPr>
          <a:xfrm>
            <a:off x="6396103" y="2318845"/>
            <a:ext cx="582574" cy="533871"/>
            <a:chOff x="4903200" y="1331525"/>
            <a:chExt cx="73575" cy="67425"/>
          </a:xfrm>
        </p:grpSpPr>
        <p:sp>
          <p:nvSpPr>
            <p:cNvPr id="1770" name="Google Shape;1770;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55"/>
          <p:cNvGrpSpPr/>
          <p:nvPr/>
        </p:nvGrpSpPr>
        <p:grpSpPr>
          <a:xfrm>
            <a:off x="5755581" y="3078709"/>
            <a:ext cx="583960" cy="565345"/>
            <a:chOff x="4815575" y="1416800"/>
            <a:chExt cx="73750" cy="71400"/>
          </a:xfrm>
        </p:grpSpPr>
        <p:sp>
          <p:nvSpPr>
            <p:cNvPr id="1773" name="Google Shape;1773;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55"/>
          <p:cNvGrpSpPr/>
          <p:nvPr/>
        </p:nvGrpSpPr>
        <p:grpSpPr>
          <a:xfrm>
            <a:off x="6390362" y="3108896"/>
            <a:ext cx="589898" cy="504970"/>
            <a:chOff x="4902475" y="1418875"/>
            <a:chExt cx="74500" cy="63775"/>
          </a:xfrm>
        </p:grpSpPr>
        <p:sp>
          <p:nvSpPr>
            <p:cNvPr id="1777" name="Google Shape;1777;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55"/>
          <p:cNvGrpSpPr/>
          <p:nvPr/>
        </p:nvGrpSpPr>
        <p:grpSpPr>
          <a:xfrm>
            <a:off x="5765577" y="3826000"/>
            <a:ext cx="563967" cy="567127"/>
            <a:chOff x="4818100" y="1507675"/>
            <a:chExt cx="71225" cy="71625"/>
          </a:xfrm>
        </p:grpSpPr>
        <p:sp>
          <p:nvSpPr>
            <p:cNvPr id="1780" name="Google Shape;1780;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55"/>
          <p:cNvGrpSpPr/>
          <p:nvPr/>
        </p:nvGrpSpPr>
        <p:grpSpPr>
          <a:xfrm>
            <a:off x="5079075" y="3829461"/>
            <a:ext cx="628301" cy="588505"/>
            <a:chOff x="4721450" y="1509475"/>
            <a:chExt cx="79350" cy="74325"/>
          </a:xfrm>
        </p:grpSpPr>
        <p:sp>
          <p:nvSpPr>
            <p:cNvPr id="1785" name="Google Shape;1785;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5"/>
          <p:cNvGrpSpPr/>
          <p:nvPr/>
        </p:nvGrpSpPr>
        <p:grpSpPr>
          <a:xfrm>
            <a:off x="6424608" y="3814027"/>
            <a:ext cx="557038" cy="562772"/>
            <a:chOff x="4906800" y="1507500"/>
            <a:chExt cx="70350" cy="71075"/>
          </a:xfrm>
        </p:grpSpPr>
        <p:sp>
          <p:nvSpPr>
            <p:cNvPr id="1790" name="Google Shape;1790;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5"/>
          <p:cNvGrpSpPr/>
          <p:nvPr/>
        </p:nvGrpSpPr>
        <p:grpSpPr>
          <a:xfrm>
            <a:off x="4462216" y="2340963"/>
            <a:ext cx="517934" cy="517934"/>
            <a:chOff x="3736598" y="2170606"/>
            <a:chExt cx="404889" cy="404889"/>
          </a:xfrm>
        </p:grpSpPr>
        <p:sp>
          <p:nvSpPr>
            <p:cNvPr id="1796" name="Google Shape;1796;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55"/>
          <p:cNvGrpSpPr/>
          <p:nvPr/>
        </p:nvGrpSpPr>
        <p:grpSpPr>
          <a:xfrm>
            <a:off x="3729277" y="2341061"/>
            <a:ext cx="586986" cy="517740"/>
            <a:chOff x="3161917" y="2170682"/>
            <a:chExt cx="458870" cy="404737"/>
          </a:xfrm>
        </p:grpSpPr>
        <p:sp>
          <p:nvSpPr>
            <p:cNvPr id="1801" name="Google Shape;1801;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55"/>
          <p:cNvGrpSpPr/>
          <p:nvPr/>
        </p:nvGrpSpPr>
        <p:grpSpPr>
          <a:xfrm>
            <a:off x="3752299" y="3102400"/>
            <a:ext cx="540943" cy="517963"/>
            <a:chOff x="3179914" y="2889488"/>
            <a:chExt cx="422876" cy="404911"/>
          </a:xfrm>
        </p:grpSpPr>
        <p:sp>
          <p:nvSpPr>
            <p:cNvPr id="1805" name="Google Shape;1805;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5"/>
          <p:cNvGrpSpPr/>
          <p:nvPr/>
        </p:nvGrpSpPr>
        <p:grpSpPr>
          <a:xfrm>
            <a:off x="4453093" y="3102358"/>
            <a:ext cx="536180" cy="518047"/>
            <a:chOff x="3729467" y="2889422"/>
            <a:chExt cx="419153" cy="404977"/>
          </a:xfrm>
        </p:grpSpPr>
        <p:sp>
          <p:nvSpPr>
            <p:cNvPr id="1812" name="Google Shape;1812;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55"/>
          <p:cNvGrpSpPr/>
          <p:nvPr/>
        </p:nvGrpSpPr>
        <p:grpSpPr>
          <a:xfrm>
            <a:off x="1990126" y="3445787"/>
            <a:ext cx="965351" cy="134611"/>
            <a:chOff x="4411970" y="2962952"/>
            <a:chExt cx="706544" cy="104212"/>
          </a:xfrm>
        </p:grpSpPr>
        <p:sp>
          <p:nvSpPr>
            <p:cNvPr id="1820" name="Google Shape;1820;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55"/>
          <p:cNvGrpSpPr/>
          <p:nvPr/>
        </p:nvGrpSpPr>
        <p:grpSpPr>
          <a:xfrm>
            <a:off x="1990126" y="3041077"/>
            <a:ext cx="960158" cy="289172"/>
            <a:chOff x="4411970" y="2726085"/>
            <a:chExt cx="643107" cy="193659"/>
          </a:xfrm>
        </p:grpSpPr>
        <p:sp>
          <p:nvSpPr>
            <p:cNvPr id="1825" name="Google Shape;1825;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5"/>
          <p:cNvGrpSpPr/>
          <p:nvPr/>
        </p:nvGrpSpPr>
        <p:grpSpPr>
          <a:xfrm>
            <a:off x="998624" y="3295400"/>
            <a:ext cx="811503" cy="252584"/>
            <a:chOff x="4411970" y="4340222"/>
            <a:chExt cx="779467" cy="242683"/>
          </a:xfrm>
        </p:grpSpPr>
        <p:sp>
          <p:nvSpPr>
            <p:cNvPr id="1829" name="Google Shape;1829;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5"/>
          <p:cNvGrpSpPr/>
          <p:nvPr/>
        </p:nvGrpSpPr>
        <p:grpSpPr>
          <a:xfrm>
            <a:off x="1990126" y="2709308"/>
            <a:ext cx="965160" cy="216230"/>
            <a:chOff x="4411970" y="2468674"/>
            <a:chExt cx="747317" cy="167425"/>
          </a:xfrm>
        </p:grpSpPr>
        <p:sp>
          <p:nvSpPr>
            <p:cNvPr id="1833" name="Google Shape;1833;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5" name="Google Shape;1835;p5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 name="Google Shape;1836;p55"/>
          <p:cNvGrpSpPr/>
          <p:nvPr/>
        </p:nvGrpSpPr>
        <p:grpSpPr>
          <a:xfrm>
            <a:off x="997692" y="2334687"/>
            <a:ext cx="1959041" cy="208784"/>
            <a:chOff x="6336019" y="3733725"/>
            <a:chExt cx="2566206" cy="351310"/>
          </a:xfrm>
        </p:grpSpPr>
        <p:sp>
          <p:nvSpPr>
            <p:cNvPr id="1837" name="Google Shape;1837;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 name="Google Shape;1841;p55"/>
          <p:cNvGrpSpPr/>
          <p:nvPr/>
        </p:nvGrpSpPr>
        <p:grpSpPr>
          <a:xfrm>
            <a:off x="1990126" y="3950602"/>
            <a:ext cx="946551" cy="153200"/>
            <a:chOff x="4404545" y="3301592"/>
            <a:chExt cx="782403" cy="129272"/>
          </a:xfrm>
        </p:grpSpPr>
        <p:sp>
          <p:nvSpPr>
            <p:cNvPr id="1842" name="Google Shape;1842;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55"/>
          <p:cNvGrpSpPr/>
          <p:nvPr/>
        </p:nvGrpSpPr>
        <p:grpSpPr>
          <a:xfrm>
            <a:off x="1990126" y="3695937"/>
            <a:ext cx="962257" cy="139127"/>
            <a:chOff x="4411970" y="3131459"/>
            <a:chExt cx="710520" cy="117397"/>
          </a:xfrm>
        </p:grpSpPr>
        <p:sp>
          <p:nvSpPr>
            <p:cNvPr id="1845" name="Google Shape;1845;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7" name="Google Shape;1847;p5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 name="Google Shape;1848;p55"/>
          <p:cNvGrpSpPr/>
          <p:nvPr/>
        </p:nvGrpSpPr>
        <p:grpSpPr>
          <a:xfrm>
            <a:off x="990271" y="3621603"/>
            <a:ext cx="823838" cy="458988"/>
            <a:chOff x="4411970" y="1801825"/>
            <a:chExt cx="734586" cy="409262"/>
          </a:xfrm>
        </p:grpSpPr>
        <p:sp>
          <p:nvSpPr>
            <p:cNvPr id="1849" name="Google Shape;1849;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55"/>
          <p:cNvGrpSpPr/>
          <p:nvPr/>
        </p:nvGrpSpPr>
        <p:grpSpPr>
          <a:xfrm>
            <a:off x="3095243" y="2339173"/>
            <a:ext cx="521514" cy="521514"/>
            <a:chOff x="5681300" y="2527788"/>
            <a:chExt cx="805800" cy="805800"/>
          </a:xfrm>
        </p:grpSpPr>
        <p:sp>
          <p:nvSpPr>
            <p:cNvPr id="1852" name="Google Shape;1852;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 name="Google Shape;1854;p55"/>
          <p:cNvGrpSpPr/>
          <p:nvPr/>
        </p:nvGrpSpPr>
        <p:grpSpPr>
          <a:xfrm>
            <a:off x="3089483" y="3094865"/>
            <a:ext cx="533033" cy="533033"/>
            <a:chOff x="4049800" y="640400"/>
            <a:chExt cx="858900" cy="858900"/>
          </a:xfrm>
        </p:grpSpPr>
        <p:sp>
          <p:nvSpPr>
            <p:cNvPr id="1855" name="Google Shape;1855;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55"/>
          <p:cNvGrpSpPr/>
          <p:nvPr/>
        </p:nvGrpSpPr>
        <p:grpSpPr>
          <a:xfrm>
            <a:off x="3014966" y="3772543"/>
            <a:ext cx="682068" cy="682068"/>
            <a:chOff x="5080188" y="927900"/>
            <a:chExt cx="961200" cy="961200"/>
          </a:xfrm>
        </p:grpSpPr>
        <p:sp>
          <p:nvSpPr>
            <p:cNvPr id="1858" name="Google Shape;1858;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5"/>
          <p:cNvGrpSpPr/>
          <p:nvPr/>
        </p:nvGrpSpPr>
        <p:grpSpPr>
          <a:xfrm>
            <a:off x="4478465" y="3869234"/>
            <a:ext cx="505650" cy="504006"/>
            <a:chOff x="6039282" y="1042577"/>
            <a:chExt cx="734315" cy="731929"/>
          </a:xfrm>
        </p:grpSpPr>
        <p:sp>
          <p:nvSpPr>
            <p:cNvPr id="1867" name="Google Shape;1867;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55"/>
          <p:cNvGrpSpPr/>
          <p:nvPr/>
        </p:nvGrpSpPr>
        <p:grpSpPr>
          <a:xfrm>
            <a:off x="5091067" y="2298862"/>
            <a:ext cx="567744" cy="602136"/>
            <a:chOff x="1825800" y="1651625"/>
            <a:chExt cx="539989" cy="571775"/>
          </a:xfrm>
        </p:grpSpPr>
        <p:sp>
          <p:nvSpPr>
            <p:cNvPr id="1889" name="Google Shape;1889;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55"/>
          <p:cNvGrpSpPr/>
          <p:nvPr/>
        </p:nvGrpSpPr>
        <p:grpSpPr>
          <a:xfrm>
            <a:off x="3765995" y="3855579"/>
            <a:ext cx="508123" cy="507955"/>
            <a:chOff x="1897577" y="2802432"/>
            <a:chExt cx="492176" cy="492014"/>
          </a:xfrm>
        </p:grpSpPr>
        <p:sp>
          <p:nvSpPr>
            <p:cNvPr id="1894" name="Google Shape;1894;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55"/>
          <p:cNvGrpSpPr/>
          <p:nvPr/>
        </p:nvGrpSpPr>
        <p:grpSpPr>
          <a:xfrm>
            <a:off x="997525" y="4169123"/>
            <a:ext cx="809227" cy="200842"/>
            <a:chOff x="2013045" y="4813233"/>
            <a:chExt cx="921986" cy="228854"/>
          </a:xfrm>
        </p:grpSpPr>
        <p:sp>
          <p:nvSpPr>
            <p:cNvPr id="1907" name="Google Shape;1907;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55"/>
          <p:cNvGrpSpPr/>
          <p:nvPr/>
        </p:nvGrpSpPr>
        <p:grpSpPr>
          <a:xfrm>
            <a:off x="1005985" y="2656004"/>
            <a:ext cx="792421" cy="269941"/>
            <a:chOff x="1046767" y="4756633"/>
            <a:chExt cx="859646" cy="292841"/>
          </a:xfrm>
        </p:grpSpPr>
        <p:sp>
          <p:nvSpPr>
            <p:cNvPr id="1910" name="Google Shape;1910;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3" name="Google Shape;1913;p5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7" name="Google Shape;1917;p55"/>
          <p:cNvGrpSpPr/>
          <p:nvPr/>
        </p:nvGrpSpPr>
        <p:grpSpPr>
          <a:xfrm>
            <a:off x="7141841" y="2550562"/>
            <a:ext cx="166473" cy="141497"/>
            <a:chOff x="4660325" y="1866850"/>
            <a:chExt cx="68350" cy="58100"/>
          </a:xfrm>
        </p:grpSpPr>
        <p:sp>
          <p:nvSpPr>
            <p:cNvPr id="1918" name="Google Shape;1918;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55"/>
          <p:cNvGrpSpPr/>
          <p:nvPr/>
        </p:nvGrpSpPr>
        <p:grpSpPr>
          <a:xfrm>
            <a:off x="7451186" y="2576286"/>
            <a:ext cx="162515" cy="90049"/>
            <a:chOff x="4791775" y="1877500"/>
            <a:chExt cx="66725" cy="36975"/>
          </a:xfrm>
        </p:grpSpPr>
        <p:sp>
          <p:nvSpPr>
            <p:cNvPr id="1921" name="Google Shape;1921;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55"/>
          <p:cNvGrpSpPr/>
          <p:nvPr/>
        </p:nvGrpSpPr>
        <p:grpSpPr>
          <a:xfrm>
            <a:off x="7772899" y="2576286"/>
            <a:ext cx="144979" cy="90049"/>
            <a:chOff x="4923925" y="1877500"/>
            <a:chExt cx="59525" cy="36975"/>
          </a:xfrm>
        </p:grpSpPr>
        <p:sp>
          <p:nvSpPr>
            <p:cNvPr id="1924" name="Google Shape;1924;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5"/>
          <p:cNvGrpSpPr/>
          <p:nvPr/>
        </p:nvGrpSpPr>
        <p:grpSpPr>
          <a:xfrm>
            <a:off x="8067390" y="2558477"/>
            <a:ext cx="141447" cy="125667"/>
            <a:chOff x="5058450" y="1870100"/>
            <a:chExt cx="58075" cy="51600"/>
          </a:xfrm>
        </p:grpSpPr>
        <p:sp>
          <p:nvSpPr>
            <p:cNvPr id="1927" name="Google Shape;1927;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55"/>
          <p:cNvGrpSpPr/>
          <p:nvPr/>
        </p:nvGrpSpPr>
        <p:grpSpPr>
          <a:xfrm>
            <a:off x="7481905" y="2980885"/>
            <a:ext cx="101077" cy="107645"/>
            <a:chOff x="4811425" y="2065025"/>
            <a:chExt cx="41500" cy="44200"/>
          </a:xfrm>
        </p:grpSpPr>
        <p:sp>
          <p:nvSpPr>
            <p:cNvPr id="1930" name="Google Shape;1930;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55"/>
          <p:cNvGrpSpPr/>
          <p:nvPr/>
        </p:nvGrpSpPr>
        <p:grpSpPr>
          <a:xfrm>
            <a:off x="7774342" y="2981098"/>
            <a:ext cx="120867" cy="107218"/>
            <a:chOff x="4929875" y="2065025"/>
            <a:chExt cx="49625" cy="44025"/>
          </a:xfrm>
        </p:grpSpPr>
        <p:sp>
          <p:nvSpPr>
            <p:cNvPr id="1933" name="Google Shape;1933;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 name="Google Shape;1935;p55"/>
          <p:cNvGrpSpPr/>
          <p:nvPr/>
        </p:nvGrpSpPr>
        <p:grpSpPr>
          <a:xfrm>
            <a:off x="8103011" y="2984112"/>
            <a:ext cx="70206" cy="101191"/>
            <a:chOff x="5083925" y="2066350"/>
            <a:chExt cx="28825" cy="41550"/>
          </a:xfrm>
        </p:grpSpPr>
        <p:sp>
          <p:nvSpPr>
            <p:cNvPr id="1936" name="Google Shape;1936;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 name="Google Shape;1938;p55"/>
          <p:cNvGrpSpPr/>
          <p:nvPr/>
        </p:nvGrpSpPr>
        <p:grpSpPr>
          <a:xfrm>
            <a:off x="7134565" y="2999759"/>
            <a:ext cx="181026" cy="69896"/>
            <a:chOff x="4659775" y="2072775"/>
            <a:chExt cx="74325" cy="28700"/>
          </a:xfrm>
        </p:grpSpPr>
        <p:sp>
          <p:nvSpPr>
            <p:cNvPr id="1939" name="Google Shape;1939;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55"/>
          <p:cNvGrpSpPr/>
          <p:nvPr/>
        </p:nvGrpSpPr>
        <p:grpSpPr>
          <a:xfrm>
            <a:off x="8054421" y="2790324"/>
            <a:ext cx="167387" cy="89197"/>
            <a:chOff x="4662475" y="1976500"/>
            <a:chExt cx="68725" cy="36625"/>
          </a:xfrm>
        </p:grpSpPr>
        <p:sp>
          <p:nvSpPr>
            <p:cNvPr id="1943" name="Google Shape;1943;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55"/>
          <p:cNvGrpSpPr/>
          <p:nvPr/>
        </p:nvGrpSpPr>
        <p:grpSpPr>
          <a:xfrm>
            <a:off x="7751326" y="2793764"/>
            <a:ext cx="166899" cy="82317"/>
            <a:chOff x="4920150" y="1977875"/>
            <a:chExt cx="68525" cy="33800"/>
          </a:xfrm>
        </p:grpSpPr>
        <p:sp>
          <p:nvSpPr>
            <p:cNvPr id="1947" name="Google Shape;1947;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 name="Google Shape;1950;p55"/>
          <p:cNvGrpSpPr/>
          <p:nvPr/>
        </p:nvGrpSpPr>
        <p:grpSpPr>
          <a:xfrm>
            <a:off x="7162483" y="3197682"/>
            <a:ext cx="125190" cy="127859"/>
            <a:chOff x="4676550" y="2160575"/>
            <a:chExt cx="51400" cy="52500"/>
          </a:xfrm>
        </p:grpSpPr>
        <p:sp>
          <p:nvSpPr>
            <p:cNvPr id="1951" name="Google Shape;1951;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55"/>
          <p:cNvGrpSpPr/>
          <p:nvPr/>
        </p:nvGrpSpPr>
        <p:grpSpPr>
          <a:xfrm>
            <a:off x="7459741" y="3204714"/>
            <a:ext cx="145405" cy="113794"/>
            <a:chOff x="4768325" y="2163475"/>
            <a:chExt cx="59700" cy="46725"/>
          </a:xfrm>
        </p:grpSpPr>
        <p:sp>
          <p:nvSpPr>
            <p:cNvPr id="1955" name="Google Shape;1955;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7" name="Google Shape;1957;p5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3" name="Google Shape;1963;p55"/>
          <p:cNvGrpSpPr/>
          <p:nvPr/>
        </p:nvGrpSpPr>
        <p:grpSpPr>
          <a:xfrm>
            <a:off x="7476059" y="3459808"/>
            <a:ext cx="112768" cy="106853"/>
            <a:chOff x="4768575" y="2253950"/>
            <a:chExt cx="46300" cy="43875"/>
          </a:xfrm>
        </p:grpSpPr>
        <p:sp>
          <p:nvSpPr>
            <p:cNvPr id="1964" name="Google Shape;1964;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55"/>
          <p:cNvGrpSpPr/>
          <p:nvPr/>
        </p:nvGrpSpPr>
        <p:grpSpPr>
          <a:xfrm>
            <a:off x="7775682" y="3948834"/>
            <a:ext cx="118187" cy="146246"/>
            <a:chOff x="4960900" y="2433225"/>
            <a:chExt cx="48525" cy="60050"/>
          </a:xfrm>
        </p:grpSpPr>
        <p:sp>
          <p:nvSpPr>
            <p:cNvPr id="1967" name="Google Shape;1967;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55"/>
          <p:cNvGrpSpPr/>
          <p:nvPr/>
        </p:nvGrpSpPr>
        <p:grpSpPr>
          <a:xfrm>
            <a:off x="7464247" y="4212895"/>
            <a:ext cx="136394" cy="143810"/>
            <a:chOff x="4854075" y="2527625"/>
            <a:chExt cx="56000" cy="59050"/>
          </a:xfrm>
        </p:grpSpPr>
        <p:sp>
          <p:nvSpPr>
            <p:cNvPr id="1970" name="Google Shape;1970;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2" name="Google Shape;1972;p5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5" name="Google Shape;1975;p55"/>
          <p:cNvGrpSpPr/>
          <p:nvPr/>
        </p:nvGrpSpPr>
        <p:grpSpPr>
          <a:xfrm>
            <a:off x="8088458" y="3676639"/>
            <a:ext cx="99312" cy="160797"/>
            <a:chOff x="5059700" y="2334775"/>
            <a:chExt cx="40775" cy="66025"/>
          </a:xfrm>
        </p:grpSpPr>
        <p:sp>
          <p:nvSpPr>
            <p:cNvPr id="1976" name="Google Shape;1976;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 name="Google Shape;1985;p55"/>
          <p:cNvGrpSpPr/>
          <p:nvPr/>
        </p:nvGrpSpPr>
        <p:grpSpPr>
          <a:xfrm>
            <a:off x="8045622" y="3941771"/>
            <a:ext cx="184984" cy="160371"/>
            <a:chOff x="5037700" y="2430325"/>
            <a:chExt cx="75950" cy="65850"/>
          </a:xfrm>
        </p:grpSpPr>
        <p:sp>
          <p:nvSpPr>
            <p:cNvPr id="1986" name="Google Shape;1986;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55"/>
          <p:cNvGrpSpPr/>
          <p:nvPr/>
        </p:nvGrpSpPr>
        <p:grpSpPr>
          <a:xfrm>
            <a:off x="7465128" y="3708223"/>
            <a:ext cx="173014" cy="97629"/>
            <a:chOff x="4756975" y="2341800"/>
            <a:chExt cx="91975" cy="51925"/>
          </a:xfrm>
        </p:grpSpPr>
        <p:sp>
          <p:nvSpPr>
            <p:cNvPr id="1989" name="Google Shape;1989;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 name="Google Shape;2009;p55"/>
          <p:cNvGrpSpPr/>
          <p:nvPr/>
        </p:nvGrpSpPr>
        <p:grpSpPr>
          <a:xfrm>
            <a:off x="7732065" y="4196920"/>
            <a:ext cx="212497" cy="175761"/>
            <a:chOff x="4943575" y="2516350"/>
            <a:chExt cx="98675" cy="81700"/>
          </a:xfrm>
        </p:grpSpPr>
        <p:sp>
          <p:nvSpPr>
            <p:cNvPr id="2010" name="Google Shape;2010;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8" name="Google Shape;2088;p5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95"/>
        <p:cNvGrpSpPr/>
        <p:nvPr/>
      </p:nvGrpSpPr>
      <p:grpSpPr>
        <a:xfrm>
          <a:off x="0" y="0"/>
          <a:ext cx="0" cy="0"/>
          <a:chOff x="0" y="0"/>
          <a:chExt cx="0" cy="0"/>
        </a:xfrm>
      </p:grpSpPr>
      <p:grpSp>
        <p:nvGrpSpPr>
          <p:cNvPr id="2096" name="Google Shape;2096;p56"/>
          <p:cNvGrpSpPr/>
          <p:nvPr/>
        </p:nvGrpSpPr>
        <p:grpSpPr>
          <a:xfrm>
            <a:off x="3642951" y="1176740"/>
            <a:ext cx="2078182" cy="1366558"/>
            <a:chOff x="235800" y="830650"/>
            <a:chExt cx="6978450" cy="4588844"/>
          </a:xfrm>
        </p:grpSpPr>
        <p:sp>
          <p:nvSpPr>
            <p:cNvPr id="2097" name="Google Shape;2097;p5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56"/>
          <p:cNvGrpSpPr/>
          <p:nvPr/>
        </p:nvGrpSpPr>
        <p:grpSpPr>
          <a:xfrm>
            <a:off x="738454" y="3007842"/>
            <a:ext cx="2622876" cy="1333540"/>
            <a:chOff x="238125" y="1038125"/>
            <a:chExt cx="7146800" cy="3633625"/>
          </a:xfrm>
        </p:grpSpPr>
        <p:sp>
          <p:nvSpPr>
            <p:cNvPr id="2104" name="Google Shape;2104;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56"/>
          <p:cNvGrpSpPr/>
          <p:nvPr/>
        </p:nvGrpSpPr>
        <p:grpSpPr>
          <a:xfrm>
            <a:off x="5961311" y="1231136"/>
            <a:ext cx="2435960" cy="1297725"/>
            <a:chOff x="233350" y="949250"/>
            <a:chExt cx="7137300" cy="3802300"/>
          </a:xfrm>
        </p:grpSpPr>
        <p:sp>
          <p:nvSpPr>
            <p:cNvPr id="3677" name="Google Shape;3677;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6"/>
          <p:cNvGrpSpPr/>
          <p:nvPr/>
        </p:nvGrpSpPr>
        <p:grpSpPr>
          <a:xfrm>
            <a:off x="7714435" y="3194726"/>
            <a:ext cx="104231" cy="320340"/>
            <a:chOff x="7564426" y="3224343"/>
            <a:chExt cx="119985" cy="368801"/>
          </a:xfrm>
        </p:grpSpPr>
        <p:sp>
          <p:nvSpPr>
            <p:cNvPr id="3729" name="Google Shape;3729;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56"/>
          <p:cNvGrpSpPr/>
          <p:nvPr/>
        </p:nvGrpSpPr>
        <p:grpSpPr>
          <a:xfrm>
            <a:off x="7413923" y="3188827"/>
            <a:ext cx="189489" cy="332132"/>
            <a:chOff x="8370831" y="3202002"/>
            <a:chExt cx="218129" cy="382376"/>
          </a:xfrm>
        </p:grpSpPr>
        <p:sp>
          <p:nvSpPr>
            <p:cNvPr id="3732" name="Google Shape;3732;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56"/>
          <p:cNvGrpSpPr/>
          <p:nvPr/>
        </p:nvGrpSpPr>
        <p:grpSpPr>
          <a:xfrm>
            <a:off x="8137312" y="3599959"/>
            <a:ext cx="309429" cy="267000"/>
            <a:chOff x="6742064" y="3750480"/>
            <a:chExt cx="399315" cy="344560"/>
          </a:xfrm>
        </p:grpSpPr>
        <p:sp>
          <p:nvSpPr>
            <p:cNvPr id="3735" name="Google Shape;3735;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56"/>
          <p:cNvGrpSpPr/>
          <p:nvPr/>
        </p:nvGrpSpPr>
        <p:grpSpPr>
          <a:xfrm>
            <a:off x="7676331" y="3951006"/>
            <a:ext cx="180437" cy="281608"/>
            <a:chOff x="7248525" y="3739696"/>
            <a:chExt cx="230531" cy="359790"/>
          </a:xfrm>
        </p:grpSpPr>
        <p:sp>
          <p:nvSpPr>
            <p:cNvPr id="3738" name="Google Shape;3738;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56"/>
          <p:cNvGrpSpPr/>
          <p:nvPr/>
        </p:nvGrpSpPr>
        <p:grpSpPr>
          <a:xfrm>
            <a:off x="7922251" y="3594231"/>
            <a:ext cx="162896" cy="278710"/>
            <a:chOff x="7601242" y="3729267"/>
            <a:chExt cx="222566" cy="380803"/>
          </a:xfrm>
        </p:grpSpPr>
        <p:sp>
          <p:nvSpPr>
            <p:cNvPr id="3741" name="Google Shape;3741;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3" name="Google Shape;3743;p56"/>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4" name="Google Shape;3744;p56"/>
          <p:cNvGrpSpPr/>
          <p:nvPr/>
        </p:nvGrpSpPr>
        <p:grpSpPr>
          <a:xfrm>
            <a:off x="7411896" y="3595371"/>
            <a:ext cx="193543" cy="275990"/>
            <a:chOff x="8304647" y="3738687"/>
            <a:chExt cx="225076" cy="320956"/>
          </a:xfrm>
        </p:grpSpPr>
        <p:sp>
          <p:nvSpPr>
            <p:cNvPr id="3745" name="Google Shape;3745;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56"/>
          <p:cNvGrpSpPr/>
          <p:nvPr/>
        </p:nvGrpSpPr>
        <p:grpSpPr>
          <a:xfrm>
            <a:off x="7684389" y="3595371"/>
            <a:ext cx="178492" cy="275990"/>
            <a:chOff x="8615101" y="3738687"/>
            <a:chExt cx="207573" cy="320956"/>
          </a:xfrm>
        </p:grpSpPr>
        <p:sp>
          <p:nvSpPr>
            <p:cNvPr id="3749" name="Google Shape;3749;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2" name="Google Shape;3752;p56"/>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3" name="Google Shape;3753;p56"/>
          <p:cNvGrpSpPr/>
          <p:nvPr/>
        </p:nvGrpSpPr>
        <p:grpSpPr>
          <a:xfrm>
            <a:off x="7909920" y="3998032"/>
            <a:ext cx="187557" cy="187557"/>
            <a:chOff x="8565775" y="671075"/>
            <a:chExt cx="441000" cy="441000"/>
          </a:xfrm>
        </p:grpSpPr>
        <p:sp>
          <p:nvSpPr>
            <p:cNvPr id="3754" name="Google Shape;3754;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6" name="Google Shape;3756;p56"/>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8" name="Google Shape;3758;p56"/>
          <p:cNvGrpSpPr/>
          <p:nvPr/>
        </p:nvGrpSpPr>
        <p:grpSpPr>
          <a:xfrm>
            <a:off x="6064392" y="3070557"/>
            <a:ext cx="587865" cy="517731"/>
            <a:chOff x="6000718" y="3070557"/>
            <a:chExt cx="587865" cy="517731"/>
          </a:xfrm>
        </p:grpSpPr>
        <p:sp>
          <p:nvSpPr>
            <p:cNvPr id="3759" name="Google Shape;3759;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 name="Google Shape;3769;p56"/>
          <p:cNvGrpSpPr/>
          <p:nvPr/>
        </p:nvGrpSpPr>
        <p:grpSpPr>
          <a:xfrm>
            <a:off x="6079197" y="3714217"/>
            <a:ext cx="557665" cy="516387"/>
            <a:chOff x="6015523" y="3714217"/>
            <a:chExt cx="557665" cy="516387"/>
          </a:xfrm>
        </p:grpSpPr>
        <p:grpSp>
          <p:nvGrpSpPr>
            <p:cNvPr id="3770" name="Google Shape;3770;p56"/>
            <p:cNvGrpSpPr/>
            <p:nvPr/>
          </p:nvGrpSpPr>
          <p:grpSpPr>
            <a:xfrm>
              <a:off x="6036094" y="3716980"/>
              <a:ext cx="529822" cy="510480"/>
              <a:chOff x="3148311" y="-545634"/>
              <a:chExt cx="1006118" cy="969572"/>
            </a:xfrm>
          </p:grpSpPr>
          <p:sp>
            <p:nvSpPr>
              <p:cNvPr id="3771" name="Google Shape;3771;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1" name="Google Shape;3781;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2" name="Google Shape;3782;p56"/>
          <p:cNvGrpSpPr/>
          <p:nvPr/>
        </p:nvGrpSpPr>
        <p:grpSpPr>
          <a:xfrm>
            <a:off x="6707979" y="3073628"/>
            <a:ext cx="576302" cy="511871"/>
            <a:chOff x="6644304" y="3073628"/>
            <a:chExt cx="576302" cy="511871"/>
          </a:xfrm>
        </p:grpSpPr>
        <p:grpSp>
          <p:nvGrpSpPr>
            <p:cNvPr id="3783" name="Google Shape;3783;p56"/>
            <p:cNvGrpSpPr/>
            <p:nvPr/>
          </p:nvGrpSpPr>
          <p:grpSpPr>
            <a:xfrm>
              <a:off x="6712169" y="3073651"/>
              <a:ext cx="481611" cy="506713"/>
              <a:chOff x="1833536" y="-546641"/>
              <a:chExt cx="914567" cy="962419"/>
            </a:xfrm>
          </p:grpSpPr>
          <p:grpSp>
            <p:nvGrpSpPr>
              <p:cNvPr id="3784" name="Google Shape;3784;p56"/>
              <p:cNvGrpSpPr/>
              <p:nvPr/>
            </p:nvGrpSpPr>
            <p:grpSpPr>
              <a:xfrm>
                <a:off x="1833536" y="-524249"/>
                <a:ext cx="914567" cy="940027"/>
                <a:chOff x="1833536" y="-524249"/>
                <a:chExt cx="914567" cy="940027"/>
              </a:xfrm>
            </p:grpSpPr>
            <p:sp>
              <p:nvSpPr>
                <p:cNvPr id="3785" name="Google Shape;3785;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0" name="Google Shape;3790;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4" name="Google Shape;3794;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56"/>
          <p:cNvGrpSpPr/>
          <p:nvPr/>
        </p:nvGrpSpPr>
        <p:grpSpPr>
          <a:xfrm>
            <a:off x="6715725" y="3714143"/>
            <a:ext cx="560636" cy="516497"/>
            <a:chOff x="6652051" y="3714143"/>
            <a:chExt cx="560636" cy="516497"/>
          </a:xfrm>
        </p:grpSpPr>
        <p:grpSp>
          <p:nvGrpSpPr>
            <p:cNvPr id="3796" name="Google Shape;3796;p56"/>
            <p:cNvGrpSpPr/>
            <p:nvPr/>
          </p:nvGrpSpPr>
          <p:grpSpPr>
            <a:xfrm>
              <a:off x="6669657" y="3716715"/>
              <a:ext cx="466768" cy="464314"/>
              <a:chOff x="3139766" y="765669"/>
              <a:chExt cx="886380" cy="881888"/>
            </a:xfrm>
          </p:grpSpPr>
          <p:grpSp>
            <p:nvGrpSpPr>
              <p:cNvPr id="3797" name="Google Shape;3797;p56"/>
              <p:cNvGrpSpPr/>
              <p:nvPr/>
            </p:nvGrpSpPr>
            <p:grpSpPr>
              <a:xfrm>
                <a:off x="3139766" y="765669"/>
                <a:ext cx="886380" cy="881888"/>
                <a:chOff x="3139766" y="765669"/>
                <a:chExt cx="886380" cy="881888"/>
              </a:xfrm>
            </p:grpSpPr>
            <p:sp>
              <p:nvSpPr>
                <p:cNvPr id="3798" name="Google Shape;3798;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7" name="Google Shape;3807;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56"/>
          <p:cNvGrpSpPr/>
          <p:nvPr/>
        </p:nvGrpSpPr>
        <p:grpSpPr>
          <a:xfrm>
            <a:off x="625184" y="1201451"/>
            <a:ext cx="2665073" cy="1317140"/>
            <a:chOff x="793334" y="1192826"/>
            <a:chExt cx="2665073" cy="1317140"/>
          </a:xfrm>
        </p:grpSpPr>
        <p:sp>
          <p:nvSpPr>
            <p:cNvPr id="3813" name="Google Shape;3813;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6"/>
          <p:cNvGrpSpPr/>
          <p:nvPr/>
        </p:nvGrpSpPr>
        <p:grpSpPr>
          <a:xfrm>
            <a:off x="3597785" y="3065882"/>
            <a:ext cx="2241344" cy="1330656"/>
            <a:chOff x="3597785" y="3065882"/>
            <a:chExt cx="2241344" cy="1330656"/>
          </a:xfrm>
        </p:grpSpPr>
        <p:grpSp>
          <p:nvGrpSpPr>
            <p:cNvPr id="7781" name="Google Shape;7781;p56"/>
            <p:cNvGrpSpPr/>
            <p:nvPr/>
          </p:nvGrpSpPr>
          <p:grpSpPr>
            <a:xfrm>
              <a:off x="5296908" y="3937355"/>
              <a:ext cx="143198" cy="32380"/>
              <a:chOff x="5296908" y="3937355"/>
              <a:chExt cx="143198" cy="32380"/>
            </a:xfrm>
          </p:grpSpPr>
          <p:sp>
            <p:nvSpPr>
              <p:cNvPr id="7782" name="Google Shape;7782;p5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3" name="Google Shape;7783;p56"/>
              <p:cNvGrpSpPr/>
              <p:nvPr/>
            </p:nvGrpSpPr>
            <p:grpSpPr>
              <a:xfrm>
                <a:off x="5402331" y="3937355"/>
                <a:ext cx="37776" cy="32380"/>
                <a:chOff x="5402331" y="3937355"/>
                <a:chExt cx="37776" cy="32380"/>
              </a:xfrm>
            </p:grpSpPr>
            <p:sp>
              <p:nvSpPr>
                <p:cNvPr id="7784" name="Google Shape;7784;p5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56"/>
              <p:cNvGrpSpPr/>
              <p:nvPr/>
            </p:nvGrpSpPr>
            <p:grpSpPr>
              <a:xfrm>
                <a:off x="5296908" y="3937355"/>
                <a:ext cx="37783" cy="32380"/>
                <a:chOff x="5296908" y="3937355"/>
                <a:chExt cx="37783" cy="32380"/>
              </a:xfrm>
            </p:grpSpPr>
            <p:sp>
              <p:nvSpPr>
                <p:cNvPr id="7787" name="Google Shape;7787;p5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9" name="Google Shape;7789;p56"/>
            <p:cNvGrpSpPr/>
            <p:nvPr/>
          </p:nvGrpSpPr>
          <p:grpSpPr>
            <a:xfrm>
              <a:off x="4724163" y="3119631"/>
              <a:ext cx="120838" cy="84218"/>
              <a:chOff x="4724163" y="3119631"/>
              <a:chExt cx="120838" cy="84218"/>
            </a:xfrm>
          </p:grpSpPr>
          <p:grpSp>
            <p:nvGrpSpPr>
              <p:cNvPr id="7790" name="Google Shape;7790;p56"/>
              <p:cNvGrpSpPr/>
              <p:nvPr/>
            </p:nvGrpSpPr>
            <p:grpSpPr>
              <a:xfrm>
                <a:off x="4746712" y="3132773"/>
                <a:ext cx="86869" cy="56424"/>
                <a:chOff x="4746712" y="3132773"/>
                <a:chExt cx="86869" cy="56424"/>
              </a:xfrm>
            </p:grpSpPr>
            <p:sp>
              <p:nvSpPr>
                <p:cNvPr id="7791" name="Google Shape;7791;p5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56"/>
              <p:cNvGrpSpPr/>
              <p:nvPr/>
            </p:nvGrpSpPr>
            <p:grpSpPr>
              <a:xfrm>
                <a:off x="4773634" y="3143336"/>
                <a:ext cx="37776" cy="32451"/>
                <a:chOff x="4773634" y="3143336"/>
                <a:chExt cx="37776" cy="32451"/>
              </a:xfrm>
            </p:grpSpPr>
            <p:sp>
              <p:nvSpPr>
                <p:cNvPr id="7794" name="Google Shape;7794;p5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56"/>
              <p:cNvGrpSpPr/>
              <p:nvPr/>
            </p:nvGrpSpPr>
            <p:grpSpPr>
              <a:xfrm>
                <a:off x="4724163" y="3131248"/>
                <a:ext cx="37776" cy="32459"/>
                <a:chOff x="4724163" y="3131248"/>
                <a:chExt cx="37776" cy="32459"/>
              </a:xfrm>
            </p:grpSpPr>
            <p:sp>
              <p:nvSpPr>
                <p:cNvPr id="7797" name="Google Shape;7797;p5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56"/>
              <p:cNvGrpSpPr/>
              <p:nvPr/>
            </p:nvGrpSpPr>
            <p:grpSpPr>
              <a:xfrm>
                <a:off x="4755081" y="3176054"/>
                <a:ext cx="32357" cy="27795"/>
                <a:chOff x="4755081" y="3176054"/>
                <a:chExt cx="32357" cy="27795"/>
              </a:xfrm>
            </p:grpSpPr>
            <p:sp>
              <p:nvSpPr>
                <p:cNvPr id="7800" name="Google Shape;7800;p5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56"/>
              <p:cNvGrpSpPr/>
              <p:nvPr/>
            </p:nvGrpSpPr>
            <p:grpSpPr>
              <a:xfrm>
                <a:off x="4812550" y="3119631"/>
                <a:ext cx="32451" cy="27803"/>
                <a:chOff x="4812550" y="3119631"/>
                <a:chExt cx="32451" cy="27803"/>
              </a:xfrm>
            </p:grpSpPr>
            <p:sp>
              <p:nvSpPr>
                <p:cNvPr id="7803" name="Google Shape;7803;p5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5" name="Google Shape;7805;p56"/>
            <p:cNvGrpSpPr/>
            <p:nvPr/>
          </p:nvGrpSpPr>
          <p:grpSpPr>
            <a:xfrm>
              <a:off x="5382826" y="4027197"/>
              <a:ext cx="268967" cy="250422"/>
              <a:chOff x="5382826" y="4027197"/>
              <a:chExt cx="268967" cy="250422"/>
            </a:xfrm>
          </p:grpSpPr>
          <p:grpSp>
            <p:nvGrpSpPr>
              <p:cNvPr id="7806" name="Google Shape;7806;p56"/>
              <p:cNvGrpSpPr/>
              <p:nvPr/>
            </p:nvGrpSpPr>
            <p:grpSpPr>
              <a:xfrm>
                <a:off x="5405280" y="4042510"/>
                <a:ext cx="237570" cy="218647"/>
                <a:chOff x="5405280" y="4042510"/>
                <a:chExt cx="237570" cy="218647"/>
              </a:xfrm>
            </p:grpSpPr>
            <p:sp>
              <p:nvSpPr>
                <p:cNvPr id="7807" name="Google Shape;7807;p5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56"/>
              <p:cNvGrpSpPr/>
              <p:nvPr/>
            </p:nvGrpSpPr>
            <p:grpSpPr>
              <a:xfrm>
                <a:off x="5382826" y="4125549"/>
                <a:ext cx="37776" cy="32380"/>
                <a:chOff x="5382826" y="4125549"/>
                <a:chExt cx="37776" cy="32380"/>
              </a:xfrm>
            </p:grpSpPr>
            <p:sp>
              <p:nvSpPr>
                <p:cNvPr id="7814" name="Google Shape;7814;p5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6"/>
              <p:cNvGrpSpPr/>
              <p:nvPr/>
            </p:nvGrpSpPr>
            <p:grpSpPr>
              <a:xfrm>
                <a:off x="5475680" y="4195587"/>
                <a:ext cx="37783" cy="32364"/>
                <a:chOff x="5475680" y="4195587"/>
                <a:chExt cx="37783" cy="32364"/>
              </a:xfrm>
            </p:grpSpPr>
            <p:sp>
              <p:nvSpPr>
                <p:cNvPr id="7817" name="Google Shape;7817;p5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56"/>
              <p:cNvGrpSpPr/>
              <p:nvPr/>
            </p:nvGrpSpPr>
            <p:grpSpPr>
              <a:xfrm>
                <a:off x="5532575" y="4027197"/>
                <a:ext cx="33308" cy="32262"/>
                <a:chOff x="5532575" y="4027197"/>
                <a:chExt cx="33308" cy="32262"/>
              </a:xfrm>
            </p:grpSpPr>
            <p:sp>
              <p:nvSpPr>
                <p:cNvPr id="7820" name="Google Shape;7820;p5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6"/>
              <p:cNvGrpSpPr/>
              <p:nvPr/>
            </p:nvGrpSpPr>
            <p:grpSpPr>
              <a:xfrm>
                <a:off x="5590706" y="4245348"/>
                <a:ext cx="33497" cy="32270"/>
                <a:chOff x="5590706" y="4245348"/>
                <a:chExt cx="33497" cy="32270"/>
              </a:xfrm>
            </p:grpSpPr>
            <p:sp>
              <p:nvSpPr>
                <p:cNvPr id="7823" name="Google Shape;7823;p5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56"/>
              <p:cNvGrpSpPr/>
              <p:nvPr/>
            </p:nvGrpSpPr>
            <p:grpSpPr>
              <a:xfrm>
                <a:off x="5618681" y="4109677"/>
                <a:ext cx="33112" cy="32357"/>
                <a:chOff x="5618681" y="4109677"/>
                <a:chExt cx="33112" cy="32357"/>
              </a:xfrm>
            </p:grpSpPr>
            <p:sp>
              <p:nvSpPr>
                <p:cNvPr id="7826" name="Google Shape;7826;p5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6"/>
              <p:cNvGrpSpPr/>
              <p:nvPr/>
            </p:nvGrpSpPr>
            <p:grpSpPr>
              <a:xfrm>
                <a:off x="5479298" y="4128262"/>
                <a:ext cx="31405" cy="26906"/>
                <a:chOff x="5479298" y="4128262"/>
                <a:chExt cx="31405" cy="26906"/>
              </a:xfrm>
            </p:grpSpPr>
            <p:sp>
              <p:nvSpPr>
                <p:cNvPr id="7829" name="Google Shape;7829;p5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56"/>
              <p:cNvGrpSpPr/>
              <p:nvPr/>
            </p:nvGrpSpPr>
            <p:grpSpPr>
              <a:xfrm>
                <a:off x="5582903" y="4180116"/>
                <a:ext cx="31499" cy="26898"/>
                <a:chOff x="5582903" y="4180116"/>
                <a:chExt cx="31499" cy="26898"/>
              </a:xfrm>
            </p:grpSpPr>
            <p:sp>
              <p:nvSpPr>
                <p:cNvPr id="7832" name="Google Shape;7832;p5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4" name="Google Shape;7834;p56"/>
            <p:cNvGrpSpPr/>
            <p:nvPr/>
          </p:nvGrpSpPr>
          <p:grpSpPr>
            <a:xfrm>
              <a:off x="3977681" y="3230323"/>
              <a:ext cx="94584" cy="84085"/>
              <a:chOff x="3977681" y="3230323"/>
              <a:chExt cx="94584" cy="84085"/>
            </a:xfrm>
          </p:grpSpPr>
          <p:grpSp>
            <p:nvGrpSpPr>
              <p:cNvPr id="7835" name="Google Shape;7835;p56"/>
              <p:cNvGrpSpPr/>
              <p:nvPr/>
            </p:nvGrpSpPr>
            <p:grpSpPr>
              <a:xfrm>
                <a:off x="4000135" y="3243041"/>
                <a:ext cx="59570" cy="57186"/>
                <a:chOff x="4000135" y="3243041"/>
                <a:chExt cx="59570" cy="57186"/>
              </a:xfrm>
            </p:grpSpPr>
            <p:sp>
              <p:nvSpPr>
                <p:cNvPr id="7836" name="Google Shape;7836;p5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56"/>
              <p:cNvGrpSpPr/>
              <p:nvPr/>
            </p:nvGrpSpPr>
            <p:grpSpPr>
              <a:xfrm>
                <a:off x="3977681" y="3245872"/>
                <a:ext cx="37783" cy="32380"/>
                <a:chOff x="3977681" y="3245872"/>
                <a:chExt cx="37783" cy="32380"/>
              </a:xfrm>
            </p:grpSpPr>
            <p:sp>
              <p:nvSpPr>
                <p:cNvPr id="7840" name="Google Shape;7840;p5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56"/>
              <p:cNvGrpSpPr/>
              <p:nvPr/>
            </p:nvGrpSpPr>
            <p:grpSpPr>
              <a:xfrm>
                <a:off x="4040860" y="3262672"/>
                <a:ext cx="31405" cy="27001"/>
                <a:chOff x="4040860" y="3262672"/>
                <a:chExt cx="31405" cy="27001"/>
              </a:xfrm>
            </p:grpSpPr>
            <p:sp>
              <p:nvSpPr>
                <p:cNvPr id="7843" name="Google Shape;7843;p5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56"/>
              <p:cNvGrpSpPr/>
              <p:nvPr/>
            </p:nvGrpSpPr>
            <p:grpSpPr>
              <a:xfrm>
                <a:off x="4021072" y="3230323"/>
                <a:ext cx="31397" cy="26906"/>
                <a:chOff x="4021072" y="3230323"/>
                <a:chExt cx="31397" cy="26906"/>
              </a:xfrm>
            </p:grpSpPr>
            <p:sp>
              <p:nvSpPr>
                <p:cNvPr id="7846" name="Google Shape;7846;p5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56"/>
              <p:cNvGrpSpPr/>
              <p:nvPr/>
            </p:nvGrpSpPr>
            <p:grpSpPr>
              <a:xfrm>
                <a:off x="4001472" y="3287462"/>
                <a:ext cx="31499" cy="26945"/>
                <a:chOff x="4001472" y="3287462"/>
                <a:chExt cx="31499" cy="26945"/>
              </a:xfrm>
            </p:grpSpPr>
            <p:sp>
              <p:nvSpPr>
                <p:cNvPr id="7849" name="Google Shape;7849;p5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1" name="Google Shape;7851;p56"/>
            <p:cNvGrpSpPr/>
            <p:nvPr/>
          </p:nvGrpSpPr>
          <p:grpSpPr>
            <a:xfrm>
              <a:off x="4084715" y="3258865"/>
              <a:ext cx="184961" cy="137268"/>
              <a:chOff x="4084715" y="3258865"/>
              <a:chExt cx="184961" cy="137268"/>
            </a:xfrm>
          </p:grpSpPr>
          <p:grpSp>
            <p:nvGrpSpPr>
              <p:cNvPr id="7852" name="Google Shape;7852;p56"/>
              <p:cNvGrpSpPr/>
              <p:nvPr/>
            </p:nvGrpSpPr>
            <p:grpSpPr>
              <a:xfrm>
                <a:off x="4107453" y="3271583"/>
                <a:ext cx="153470" cy="110275"/>
                <a:chOff x="4107453" y="3271583"/>
                <a:chExt cx="153470" cy="110275"/>
              </a:xfrm>
            </p:grpSpPr>
            <p:sp>
              <p:nvSpPr>
                <p:cNvPr id="7853" name="Google Shape;7853;p5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56"/>
              <p:cNvGrpSpPr/>
              <p:nvPr/>
            </p:nvGrpSpPr>
            <p:grpSpPr>
              <a:xfrm>
                <a:off x="4136947" y="3258865"/>
                <a:ext cx="31499" cy="27001"/>
                <a:chOff x="4136947" y="3258865"/>
                <a:chExt cx="31499" cy="27001"/>
              </a:xfrm>
            </p:grpSpPr>
            <p:sp>
              <p:nvSpPr>
                <p:cNvPr id="7858" name="Google Shape;7858;p5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6"/>
              <p:cNvGrpSpPr/>
              <p:nvPr/>
            </p:nvGrpSpPr>
            <p:grpSpPr>
              <a:xfrm>
                <a:off x="4084715" y="3266478"/>
                <a:ext cx="31468" cy="26898"/>
                <a:chOff x="4084715" y="3266478"/>
                <a:chExt cx="31468" cy="26898"/>
              </a:xfrm>
            </p:grpSpPr>
            <p:sp>
              <p:nvSpPr>
                <p:cNvPr id="7861" name="Google Shape;7861;p5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56"/>
              <p:cNvGrpSpPr/>
              <p:nvPr/>
            </p:nvGrpSpPr>
            <p:grpSpPr>
              <a:xfrm>
                <a:off x="4159213" y="3279849"/>
                <a:ext cx="31405" cy="26945"/>
                <a:chOff x="4159213" y="3279849"/>
                <a:chExt cx="31405" cy="26945"/>
              </a:xfrm>
            </p:grpSpPr>
            <p:sp>
              <p:nvSpPr>
                <p:cNvPr id="7864" name="Google Shape;7864;p5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56"/>
              <p:cNvGrpSpPr/>
              <p:nvPr/>
            </p:nvGrpSpPr>
            <p:grpSpPr>
              <a:xfrm>
                <a:off x="4201550" y="3266502"/>
                <a:ext cx="31405" cy="26883"/>
                <a:chOff x="4201550" y="3266502"/>
                <a:chExt cx="31405" cy="26883"/>
              </a:xfrm>
            </p:grpSpPr>
            <p:sp>
              <p:nvSpPr>
                <p:cNvPr id="7867" name="Google Shape;7867;p5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56"/>
              <p:cNvGrpSpPr/>
              <p:nvPr/>
            </p:nvGrpSpPr>
            <p:grpSpPr>
              <a:xfrm>
                <a:off x="4201550" y="3338278"/>
                <a:ext cx="31405" cy="26930"/>
                <a:chOff x="4201550" y="3338278"/>
                <a:chExt cx="31405" cy="26930"/>
              </a:xfrm>
            </p:grpSpPr>
            <p:sp>
              <p:nvSpPr>
                <p:cNvPr id="7870" name="Google Shape;7870;p5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56"/>
              <p:cNvGrpSpPr/>
              <p:nvPr/>
            </p:nvGrpSpPr>
            <p:grpSpPr>
              <a:xfrm>
                <a:off x="4238272" y="3369132"/>
                <a:ext cx="31405" cy="27001"/>
                <a:chOff x="4238272" y="3369132"/>
                <a:chExt cx="31405" cy="27001"/>
              </a:xfrm>
            </p:grpSpPr>
            <p:sp>
              <p:nvSpPr>
                <p:cNvPr id="7873" name="Google Shape;7873;p5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5" name="Google Shape;7875;p56"/>
            <p:cNvGrpSpPr/>
            <p:nvPr/>
          </p:nvGrpSpPr>
          <p:grpSpPr>
            <a:xfrm>
              <a:off x="4068639" y="3200169"/>
              <a:ext cx="77643" cy="37272"/>
              <a:chOff x="4068639" y="3200169"/>
              <a:chExt cx="77643" cy="37272"/>
            </a:xfrm>
          </p:grpSpPr>
          <p:sp>
            <p:nvSpPr>
              <p:cNvPr id="7876" name="Google Shape;7876;p5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7" name="Google Shape;7877;p56"/>
              <p:cNvGrpSpPr/>
              <p:nvPr/>
            </p:nvGrpSpPr>
            <p:grpSpPr>
              <a:xfrm>
                <a:off x="4114878" y="3200169"/>
                <a:ext cx="31405" cy="26993"/>
                <a:chOff x="4114878" y="3200169"/>
                <a:chExt cx="31405" cy="26993"/>
              </a:xfrm>
            </p:grpSpPr>
            <p:sp>
              <p:nvSpPr>
                <p:cNvPr id="7878" name="Google Shape;7878;p5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56"/>
              <p:cNvGrpSpPr/>
              <p:nvPr/>
            </p:nvGrpSpPr>
            <p:grpSpPr>
              <a:xfrm>
                <a:off x="4068639" y="3210535"/>
                <a:ext cx="31499" cy="26906"/>
                <a:chOff x="4068639" y="3210535"/>
                <a:chExt cx="31499" cy="26906"/>
              </a:xfrm>
            </p:grpSpPr>
            <p:sp>
              <p:nvSpPr>
                <p:cNvPr id="7881" name="Google Shape;7881;p5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3" name="Google Shape;7883;p56"/>
            <p:cNvGrpSpPr/>
            <p:nvPr/>
          </p:nvGrpSpPr>
          <p:grpSpPr>
            <a:xfrm>
              <a:off x="3869702" y="3066935"/>
              <a:ext cx="382664" cy="190294"/>
              <a:chOff x="3869702" y="3066935"/>
              <a:chExt cx="382664" cy="190294"/>
            </a:xfrm>
          </p:grpSpPr>
          <p:grpSp>
            <p:nvGrpSpPr>
              <p:cNvPr id="7884" name="Google Shape;7884;p56"/>
              <p:cNvGrpSpPr/>
              <p:nvPr/>
            </p:nvGrpSpPr>
            <p:grpSpPr>
              <a:xfrm>
                <a:off x="3888633" y="3082351"/>
                <a:ext cx="351172" cy="160698"/>
                <a:chOff x="3888633" y="3082351"/>
                <a:chExt cx="351172" cy="160698"/>
              </a:xfrm>
            </p:grpSpPr>
            <p:sp>
              <p:nvSpPr>
                <p:cNvPr id="7885" name="Google Shape;7885;p5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56"/>
              <p:cNvGrpSpPr/>
              <p:nvPr/>
            </p:nvGrpSpPr>
            <p:grpSpPr>
              <a:xfrm>
                <a:off x="4143703" y="3066935"/>
                <a:ext cx="37783" cy="32357"/>
                <a:chOff x="4143703" y="3066935"/>
                <a:chExt cx="37783" cy="32357"/>
              </a:xfrm>
            </p:grpSpPr>
            <p:sp>
              <p:nvSpPr>
                <p:cNvPr id="7892" name="Google Shape;7892;p5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56"/>
              <p:cNvGrpSpPr/>
              <p:nvPr/>
            </p:nvGrpSpPr>
            <p:grpSpPr>
              <a:xfrm>
                <a:off x="4044565" y="3103563"/>
                <a:ext cx="37783" cy="32451"/>
                <a:chOff x="4044565" y="3103563"/>
                <a:chExt cx="37783" cy="32451"/>
              </a:xfrm>
            </p:grpSpPr>
            <p:sp>
              <p:nvSpPr>
                <p:cNvPr id="7895" name="Google Shape;7895;p5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56"/>
              <p:cNvGrpSpPr/>
              <p:nvPr/>
            </p:nvGrpSpPr>
            <p:grpSpPr>
              <a:xfrm>
                <a:off x="4017454" y="3188237"/>
                <a:ext cx="37776" cy="32357"/>
                <a:chOff x="4017454" y="3188237"/>
                <a:chExt cx="37776" cy="32357"/>
              </a:xfrm>
            </p:grpSpPr>
            <p:sp>
              <p:nvSpPr>
                <p:cNvPr id="7898" name="Google Shape;7898;p5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56"/>
              <p:cNvGrpSpPr/>
              <p:nvPr/>
            </p:nvGrpSpPr>
            <p:grpSpPr>
              <a:xfrm>
                <a:off x="3921548" y="3157509"/>
                <a:ext cx="37783" cy="32357"/>
                <a:chOff x="3921548" y="3157509"/>
                <a:chExt cx="37783" cy="32357"/>
              </a:xfrm>
            </p:grpSpPr>
            <p:sp>
              <p:nvSpPr>
                <p:cNvPr id="7901" name="Google Shape;7901;p5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56"/>
              <p:cNvGrpSpPr/>
              <p:nvPr/>
            </p:nvGrpSpPr>
            <p:grpSpPr>
              <a:xfrm>
                <a:off x="3939056" y="3211620"/>
                <a:ext cx="37783" cy="32380"/>
                <a:chOff x="3939056" y="3211620"/>
                <a:chExt cx="37783" cy="32380"/>
              </a:xfrm>
            </p:grpSpPr>
            <p:sp>
              <p:nvSpPr>
                <p:cNvPr id="7904" name="Google Shape;7904;p5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56"/>
              <p:cNvGrpSpPr/>
              <p:nvPr/>
            </p:nvGrpSpPr>
            <p:grpSpPr>
              <a:xfrm>
                <a:off x="4176240" y="3136965"/>
                <a:ext cx="31405" cy="26930"/>
                <a:chOff x="4176240" y="3136965"/>
                <a:chExt cx="31405" cy="26930"/>
              </a:xfrm>
            </p:grpSpPr>
            <p:sp>
              <p:nvSpPr>
                <p:cNvPr id="7907" name="Google Shape;7907;p5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56"/>
              <p:cNvGrpSpPr/>
              <p:nvPr/>
            </p:nvGrpSpPr>
            <p:grpSpPr>
              <a:xfrm>
                <a:off x="4133148" y="3152593"/>
                <a:ext cx="31499" cy="27001"/>
                <a:chOff x="4133148" y="3152593"/>
                <a:chExt cx="31499" cy="27001"/>
              </a:xfrm>
            </p:grpSpPr>
            <p:sp>
              <p:nvSpPr>
                <p:cNvPr id="7910" name="Google Shape;7910;p5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56"/>
              <p:cNvGrpSpPr/>
              <p:nvPr/>
            </p:nvGrpSpPr>
            <p:grpSpPr>
              <a:xfrm>
                <a:off x="4220866" y="3073534"/>
                <a:ext cx="31499" cy="26898"/>
                <a:chOff x="4220866" y="3073534"/>
                <a:chExt cx="31499" cy="26898"/>
              </a:xfrm>
            </p:grpSpPr>
            <p:sp>
              <p:nvSpPr>
                <p:cNvPr id="7913" name="Google Shape;7913;p5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56"/>
              <p:cNvGrpSpPr/>
              <p:nvPr/>
            </p:nvGrpSpPr>
            <p:grpSpPr>
              <a:xfrm>
                <a:off x="3869702" y="3230323"/>
                <a:ext cx="31499" cy="26906"/>
                <a:chOff x="3869702" y="3230323"/>
                <a:chExt cx="31499" cy="26906"/>
              </a:xfrm>
            </p:grpSpPr>
            <p:sp>
              <p:nvSpPr>
                <p:cNvPr id="7916" name="Google Shape;7916;p5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8" name="Google Shape;7918;p56"/>
            <p:cNvGrpSpPr/>
            <p:nvPr/>
          </p:nvGrpSpPr>
          <p:grpSpPr>
            <a:xfrm>
              <a:off x="4271383" y="3065882"/>
              <a:ext cx="304556" cy="341663"/>
              <a:chOff x="4271383" y="3065882"/>
              <a:chExt cx="304556" cy="341663"/>
            </a:xfrm>
          </p:grpSpPr>
          <p:grpSp>
            <p:nvGrpSpPr>
              <p:cNvPr id="7919" name="Google Shape;7919;p56"/>
              <p:cNvGrpSpPr/>
              <p:nvPr/>
            </p:nvGrpSpPr>
            <p:grpSpPr>
              <a:xfrm>
                <a:off x="4293838" y="3078639"/>
                <a:ext cx="269353" cy="311973"/>
                <a:chOff x="4293838" y="3078639"/>
                <a:chExt cx="269353" cy="311973"/>
              </a:xfrm>
            </p:grpSpPr>
            <p:sp>
              <p:nvSpPr>
                <p:cNvPr id="7920" name="Google Shape;7920;p5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6"/>
              <p:cNvGrpSpPr/>
              <p:nvPr/>
            </p:nvGrpSpPr>
            <p:grpSpPr>
              <a:xfrm>
                <a:off x="4538164" y="3342061"/>
                <a:ext cx="37776" cy="32380"/>
                <a:chOff x="4538164" y="3342061"/>
                <a:chExt cx="37776" cy="32380"/>
              </a:xfrm>
            </p:grpSpPr>
            <p:sp>
              <p:nvSpPr>
                <p:cNvPr id="7938" name="Google Shape;7938;p5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6"/>
              <p:cNvGrpSpPr/>
              <p:nvPr/>
            </p:nvGrpSpPr>
            <p:grpSpPr>
              <a:xfrm>
                <a:off x="4271383" y="3194742"/>
                <a:ext cx="37783" cy="32420"/>
                <a:chOff x="4271383" y="3194742"/>
                <a:chExt cx="37783" cy="32420"/>
              </a:xfrm>
            </p:grpSpPr>
            <p:sp>
              <p:nvSpPr>
                <p:cNvPr id="7941" name="Google Shape;7941;p5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56"/>
              <p:cNvGrpSpPr/>
              <p:nvPr/>
            </p:nvGrpSpPr>
            <p:grpSpPr>
              <a:xfrm>
                <a:off x="4284416" y="3084058"/>
                <a:ext cx="37783" cy="32357"/>
                <a:chOff x="4284416" y="3084058"/>
                <a:chExt cx="37783" cy="32357"/>
              </a:xfrm>
            </p:grpSpPr>
            <p:sp>
              <p:nvSpPr>
                <p:cNvPr id="7944" name="Google Shape;7944;p5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6"/>
              <p:cNvGrpSpPr/>
              <p:nvPr/>
            </p:nvGrpSpPr>
            <p:grpSpPr>
              <a:xfrm>
                <a:off x="4478697" y="3297561"/>
                <a:ext cx="37776" cy="32451"/>
                <a:chOff x="4478697" y="3297561"/>
                <a:chExt cx="37776" cy="32451"/>
              </a:xfrm>
            </p:grpSpPr>
            <p:sp>
              <p:nvSpPr>
                <p:cNvPr id="7947" name="Google Shape;7947;p5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6"/>
              <p:cNvGrpSpPr/>
              <p:nvPr/>
            </p:nvGrpSpPr>
            <p:grpSpPr>
              <a:xfrm>
                <a:off x="4411813" y="3331711"/>
                <a:ext cx="37776" cy="32451"/>
                <a:chOff x="4411813" y="3331711"/>
                <a:chExt cx="37776" cy="32451"/>
              </a:xfrm>
            </p:grpSpPr>
            <p:sp>
              <p:nvSpPr>
                <p:cNvPr id="7950" name="Google Shape;7950;p5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6"/>
              <p:cNvGrpSpPr/>
              <p:nvPr/>
            </p:nvGrpSpPr>
            <p:grpSpPr>
              <a:xfrm>
                <a:off x="4337984" y="3375188"/>
                <a:ext cx="37776" cy="32357"/>
                <a:chOff x="4337984" y="3375188"/>
                <a:chExt cx="37776" cy="32357"/>
              </a:xfrm>
            </p:grpSpPr>
            <p:sp>
              <p:nvSpPr>
                <p:cNvPr id="7953" name="Google Shape;7953;p5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56"/>
              <p:cNvGrpSpPr/>
              <p:nvPr/>
            </p:nvGrpSpPr>
            <p:grpSpPr>
              <a:xfrm>
                <a:off x="4494867" y="3090530"/>
                <a:ext cx="37878" cy="32451"/>
                <a:chOff x="4494867" y="3090530"/>
                <a:chExt cx="37878" cy="32451"/>
              </a:xfrm>
            </p:grpSpPr>
            <p:sp>
              <p:nvSpPr>
                <p:cNvPr id="7956" name="Google Shape;7956;p5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6"/>
              <p:cNvGrpSpPr/>
              <p:nvPr/>
            </p:nvGrpSpPr>
            <p:grpSpPr>
              <a:xfrm>
                <a:off x="4525124" y="3207774"/>
                <a:ext cx="37783" cy="32420"/>
                <a:chOff x="4525124" y="3207774"/>
                <a:chExt cx="37783" cy="32420"/>
              </a:xfrm>
            </p:grpSpPr>
            <p:sp>
              <p:nvSpPr>
                <p:cNvPr id="7959" name="Google Shape;7959;p5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56"/>
              <p:cNvGrpSpPr/>
              <p:nvPr/>
            </p:nvGrpSpPr>
            <p:grpSpPr>
              <a:xfrm>
                <a:off x="4440544" y="3176479"/>
                <a:ext cx="31499" cy="26898"/>
                <a:chOff x="4440544" y="3176479"/>
                <a:chExt cx="31499" cy="26898"/>
              </a:xfrm>
            </p:grpSpPr>
            <p:sp>
              <p:nvSpPr>
                <p:cNvPr id="7962" name="Google Shape;7962;p5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6"/>
              <p:cNvGrpSpPr/>
              <p:nvPr/>
            </p:nvGrpSpPr>
            <p:grpSpPr>
              <a:xfrm>
                <a:off x="4350545" y="3156400"/>
                <a:ext cx="31405" cy="27001"/>
                <a:chOff x="4350545" y="3156400"/>
                <a:chExt cx="31405" cy="27001"/>
              </a:xfrm>
            </p:grpSpPr>
            <p:sp>
              <p:nvSpPr>
                <p:cNvPr id="7965" name="Google Shape;7965;p5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6"/>
              <p:cNvGrpSpPr/>
              <p:nvPr/>
            </p:nvGrpSpPr>
            <p:grpSpPr>
              <a:xfrm>
                <a:off x="4376703" y="3255058"/>
                <a:ext cx="31405" cy="27001"/>
                <a:chOff x="4376703" y="3255058"/>
                <a:chExt cx="31405" cy="27001"/>
              </a:xfrm>
            </p:grpSpPr>
            <p:sp>
              <p:nvSpPr>
                <p:cNvPr id="7968" name="Google Shape;7968;p5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6"/>
              <p:cNvGrpSpPr/>
              <p:nvPr/>
            </p:nvGrpSpPr>
            <p:grpSpPr>
              <a:xfrm>
                <a:off x="4331322" y="3283656"/>
                <a:ext cx="31405" cy="26945"/>
                <a:chOff x="4331322" y="3283656"/>
                <a:chExt cx="31405" cy="26945"/>
              </a:xfrm>
            </p:grpSpPr>
            <p:sp>
              <p:nvSpPr>
                <p:cNvPr id="7971" name="Google Shape;7971;p5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6"/>
              <p:cNvGrpSpPr/>
              <p:nvPr/>
            </p:nvGrpSpPr>
            <p:grpSpPr>
              <a:xfrm>
                <a:off x="4380510" y="3065882"/>
                <a:ext cx="31405" cy="26938"/>
                <a:chOff x="4380510" y="3065882"/>
                <a:chExt cx="31405" cy="26938"/>
              </a:xfrm>
            </p:grpSpPr>
            <p:sp>
              <p:nvSpPr>
                <p:cNvPr id="7974" name="Google Shape;7974;p5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6" name="Google Shape;7976;p56"/>
            <p:cNvGrpSpPr/>
            <p:nvPr/>
          </p:nvGrpSpPr>
          <p:grpSpPr>
            <a:xfrm>
              <a:off x="4558998" y="3188237"/>
              <a:ext cx="1280131" cy="1052746"/>
              <a:chOff x="4558998" y="3188237"/>
              <a:chExt cx="1280131" cy="1052746"/>
            </a:xfrm>
          </p:grpSpPr>
          <p:sp>
            <p:nvSpPr>
              <p:cNvPr id="7977" name="Google Shape;7977;p5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8" name="Google Shape;7978;p56"/>
              <p:cNvGrpSpPr/>
              <p:nvPr/>
            </p:nvGrpSpPr>
            <p:grpSpPr>
              <a:xfrm>
                <a:off x="4579164" y="3203653"/>
                <a:ext cx="1244833" cy="1020397"/>
                <a:chOff x="4579164" y="3203653"/>
                <a:chExt cx="1244833" cy="1020397"/>
              </a:xfrm>
            </p:grpSpPr>
            <p:sp>
              <p:nvSpPr>
                <p:cNvPr id="7979" name="Google Shape;7979;p5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1" name="Google Shape;7981;p56"/>
                <p:cNvGrpSpPr/>
                <p:nvPr/>
              </p:nvGrpSpPr>
              <p:grpSpPr>
                <a:xfrm>
                  <a:off x="4579164" y="3203653"/>
                  <a:ext cx="1244833" cy="1020397"/>
                  <a:chOff x="4579164" y="3203653"/>
                  <a:chExt cx="1244833" cy="1020397"/>
                </a:xfrm>
              </p:grpSpPr>
              <p:sp>
                <p:nvSpPr>
                  <p:cNvPr id="7982" name="Google Shape;7982;p5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4" name="Google Shape;7984;p56"/>
                  <p:cNvGrpSpPr/>
                  <p:nvPr/>
                </p:nvGrpSpPr>
                <p:grpSpPr>
                  <a:xfrm>
                    <a:off x="4579164" y="3203653"/>
                    <a:ext cx="1244833" cy="1020397"/>
                    <a:chOff x="4579164" y="3203653"/>
                    <a:chExt cx="1244833" cy="1020397"/>
                  </a:xfrm>
                </p:grpSpPr>
                <p:sp>
                  <p:nvSpPr>
                    <p:cNvPr id="7985" name="Google Shape;7985;p5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3" name="Google Shape;7993;p56"/>
                    <p:cNvGrpSpPr/>
                    <p:nvPr/>
                  </p:nvGrpSpPr>
                  <p:grpSpPr>
                    <a:xfrm>
                      <a:off x="4579164" y="3203653"/>
                      <a:ext cx="1244833" cy="1020397"/>
                      <a:chOff x="4579164" y="3203653"/>
                      <a:chExt cx="1244833" cy="1020397"/>
                    </a:xfrm>
                  </p:grpSpPr>
                  <p:sp>
                    <p:nvSpPr>
                      <p:cNvPr id="7994" name="Google Shape;7994;p5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8" name="Google Shape;8008;p56"/>
                      <p:cNvGrpSpPr/>
                      <p:nvPr/>
                    </p:nvGrpSpPr>
                    <p:grpSpPr>
                      <a:xfrm>
                        <a:off x="4579164" y="3203653"/>
                        <a:ext cx="1244833" cy="1020397"/>
                        <a:chOff x="4579164" y="3203653"/>
                        <a:chExt cx="1244833" cy="1020397"/>
                      </a:xfrm>
                    </p:grpSpPr>
                    <p:sp>
                      <p:nvSpPr>
                        <p:cNvPr id="8009" name="Google Shape;8009;p5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3" name="Google Shape;8033;p56"/>
                        <p:cNvGrpSpPr/>
                        <p:nvPr/>
                      </p:nvGrpSpPr>
                      <p:grpSpPr>
                        <a:xfrm>
                          <a:off x="4579164" y="3203653"/>
                          <a:ext cx="1244833" cy="1020397"/>
                          <a:chOff x="4579164" y="3203653"/>
                          <a:chExt cx="1244833" cy="1020397"/>
                        </a:xfrm>
                      </p:grpSpPr>
                      <p:sp>
                        <p:nvSpPr>
                          <p:cNvPr id="8034" name="Google Shape;8034;p5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5" name="Google Shape;8035;p56"/>
                          <p:cNvGrpSpPr/>
                          <p:nvPr/>
                        </p:nvGrpSpPr>
                        <p:grpSpPr>
                          <a:xfrm>
                            <a:off x="4579164" y="3203653"/>
                            <a:ext cx="1244833" cy="1020397"/>
                            <a:chOff x="4579164" y="3203653"/>
                            <a:chExt cx="1244833" cy="1020397"/>
                          </a:xfrm>
                        </p:grpSpPr>
                        <p:sp>
                          <p:nvSpPr>
                            <p:cNvPr id="8036" name="Google Shape;8036;p5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3" name="Google Shape;8043;p56"/>
                            <p:cNvGrpSpPr/>
                            <p:nvPr/>
                          </p:nvGrpSpPr>
                          <p:grpSpPr>
                            <a:xfrm>
                              <a:off x="4579164" y="3203653"/>
                              <a:ext cx="1244833" cy="1020397"/>
                              <a:chOff x="4579164" y="3203653"/>
                              <a:chExt cx="1244833" cy="1020397"/>
                            </a:xfrm>
                          </p:grpSpPr>
                          <p:sp>
                            <p:nvSpPr>
                              <p:cNvPr id="8044" name="Google Shape;8044;p5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7" name="Google Shape;8057;p56"/>
                              <p:cNvGrpSpPr/>
                              <p:nvPr/>
                            </p:nvGrpSpPr>
                            <p:grpSpPr>
                              <a:xfrm>
                                <a:off x="4579164" y="3203653"/>
                                <a:ext cx="1244833" cy="1020397"/>
                                <a:chOff x="4579164" y="3203653"/>
                                <a:chExt cx="1244833" cy="1020397"/>
                              </a:xfrm>
                            </p:grpSpPr>
                            <p:sp>
                              <p:nvSpPr>
                                <p:cNvPr id="8058" name="Google Shape;8058;p5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5" name="Google Shape;8065;p56"/>
                                <p:cNvGrpSpPr/>
                                <p:nvPr/>
                              </p:nvGrpSpPr>
                              <p:grpSpPr>
                                <a:xfrm>
                                  <a:off x="4579164" y="3203653"/>
                                  <a:ext cx="1244833" cy="1020397"/>
                                  <a:chOff x="4579164" y="3203653"/>
                                  <a:chExt cx="1244833" cy="1020397"/>
                                </a:xfrm>
                              </p:grpSpPr>
                              <p:sp>
                                <p:nvSpPr>
                                  <p:cNvPr id="8066" name="Google Shape;8066;p5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1" name="Google Shape;8071;p56"/>
                                  <p:cNvGrpSpPr/>
                                  <p:nvPr/>
                                </p:nvGrpSpPr>
                                <p:grpSpPr>
                                  <a:xfrm>
                                    <a:off x="4579164" y="3203653"/>
                                    <a:ext cx="1244833" cy="1020397"/>
                                    <a:chOff x="4579164" y="3203653"/>
                                    <a:chExt cx="1244833" cy="1020397"/>
                                  </a:xfrm>
                                </p:grpSpPr>
                                <p:sp>
                                  <p:nvSpPr>
                                    <p:cNvPr id="8072" name="Google Shape;8072;p5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76" name="Google Shape;8076;p5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79" name="Google Shape;8079;p5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080" name="Google Shape;8080;p56"/>
              <p:cNvGrpSpPr/>
              <p:nvPr/>
            </p:nvGrpSpPr>
            <p:grpSpPr>
              <a:xfrm>
                <a:off x="4595437" y="3598775"/>
                <a:ext cx="37776" cy="32451"/>
                <a:chOff x="4595437" y="3598775"/>
                <a:chExt cx="37776" cy="32451"/>
              </a:xfrm>
            </p:grpSpPr>
            <p:sp>
              <p:nvSpPr>
                <p:cNvPr id="8081" name="Google Shape;8081;p5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56"/>
              <p:cNvGrpSpPr/>
              <p:nvPr/>
            </p:nvGrpSpPr>
            <p:grpSpPr>
              <a:xfrm>
                <a:off x="4641864" y="3524443"/>
                <a:ext cx="37776" cy="32380"/>
                <a:chOff x="4641864" y="3524443"/>
                <a:chExt cx="37776" cy="32380"/>
              </a:xfrm>
            </p:grpSpPr>
            <p:sp>
              <p:nvSpPr>
                <p:cNvPr id="8084" name="Google Shape;8084;p5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56"/>
              <p:cNvGrpSpPr/>
              <p:nvPr/>
            </p:nvGrpSpPr>
            <p:grpSpPr>
              <a:xfrm>
                <a:off x="4648431" y="3893901"/>
                <a:ext cx="37776" cy="32357"/>
                <a:chOff x="4648431" y="3893901"/>
                <a:chExt cx="37776" cy="32357"/>
              </a:xfrm>
            </p:grpSpPr>
            <p:sp>
              <p:nvSpPr>
                <p:cNvPr id="8087" name="Google Shape;8087;p5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56"/>
              <p:cNvGrpSpPr/>
              <p:nvPr/>
            </p:nvGrpSpPr>
            <p:grpSpPr>
              <a:xfrm>
                <a:off x="4567752" y="3722908"/>
                <a:ext cx="37870" cy="32380"/>
                <a:chOff x="4567752" y="3722908"/>
                <a:chExt cx="37870" cy="32380"/>
              </a:xfrm>
            </p:grpSpPr>
            <p:sp>
              <p:nvSpPr>
                <p:cNvPr id="8090" name="Google Shape;8090;p5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6"/>
              <p:cNvGrpSpPr/>
              <p:nvPr/>
            </p:nvGrpSpPr>
            <p:grpSpPr>
              <a:xfrm>
                <a:off x="4617506" y="3652052"/>
                <a:ext cx="37783" cy="32357"/>
                <a:chOff x="4617506" y="3652052"/>
                <a:chExt cx="37783" cy="32357"/>
              </a:xfrm>
            </p:grpSpPr>
            <p:sp>
              <p:nvSpPr>
                <p:cNvPr id="8093" name="Google Shape;8093;p5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56"/>
              <p:cNvGrpSpPr/>
              <p:nvPr/>
            </p:nvGrpSpPr>
            <p:grpSpPr>
              <a:xfrm>
                <a:off x="4739005" y="3554149"/>
                <a:ext cx="37870" cy="32357"/>
                <a:chOff x="4739005" y="3554149"/>
                <a:chExt cx="37870" cy="32357"/>
              </a:xfrm>
            </p:grpSpPr>
            <p:sp>
              <p:nvSpPr>
                <p:cNvPr id="8096" name="Google Shape;8096;p5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56"/>
              <p:cNvGrpSpPr/>
              <p:nvPr/>
            </p:nvGrpSpPr>
            <p:grpSpPr>
              <a:xfrm>
                <a:off x="4806557" y="3630258"/>
                <a:ext cx="37776" cy="32364"/>
                <a:chOff x="4806557" y="3630258"/>
                <a:chExt cx="37776" cy="32364"/>
              </a:xfrm>
            </p:grpSpPr>
            <p:sp>
              <p:nvSpPr>
                <p:cNvPr id="8099" name="Google Shape;8099;p5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56"/>
              <p:cNvGrpSpPr/>
              <p:nvPr/>
            </p:nvGrpSpPr>
            <p:grpSpPr>
              <a:xfrm>
                <a:off x="4737007" y="4004357"/>
                <a:ext cx="37870" cy="32357"/>
                <a:chOff x="4737007" y="4004357"/>
                <a:chExt cx="37870" cy="32357"/>
              </a:xfrm>
            </p:grpSpPr>
            <p:sp>
              <p:nvSpPr>
                <p:cNvPr id="8102" name="Google Shape;8102;p5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56"/>
              <p:cNvGrpSpPr/>
              <p:nvPr/>
            </p:nvGrpSpPr>
            <p:grpSpPr>
              <a:xfrm>
                <a:off x="4773634" y="4208627"/>
                <a:ext cx="37776" cy="32357"/>
                <a:chOff x="4773634" y="4208627"/>
                <a:chExt cx="37776" cy="32357"/>
              </a:xfrm>
            </p:grpSpPr>
            <p:sp>
              <p:nvSpPr>
                <p:cNvPr id="8105" name="Google Shape;8105;p5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56"/>
              <p:cNvGrpSpPr/>
              <p:nvPr/>
            </p:nvGrpSpPr>
            <p:grpSpPr>
              <a:xfrm>
                <a:off x="4888282" y="4074764"/>
                <a:ext cx="37776" cy="32451"/>
                <a:chOff x="4888282" y="4074764"/>
                <a:chExt cx="37776" cy="32451"/>
              </a:xfrm>
            </p:grpSpPr>
            <p:sp>
              <p:nvSpPr>
                <p:cNvPr id="8108" name="Google Shape;8108;p5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56"/>
              <p:cNvGrpSpPr/>
              <p:nvPr/>
            </p:nvGrpSpPr>
            <p:grpSpPr>
              <a:xfrm>
                <a:off x="4901315" y="3804271"/>
                <a:ext cx="37776" cy="32364"/>
                <a:chOff x="4901315" y="3804271"/>
                <a:chExt cx="37776" cy="32364"/>
              </a:xfrm>
            </p:grpSpPr>
            <p:sp>
              <p:nvSpPr>
                <p:cNvPr id="8111" name="Google Shape;8111;p5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56"/>
              <p:cNvGrpSpPr/>
              <p:nvPr/>
            </p:nvGrpSpPr>
            <p:grpSpPr>
              <a:xfrm>
                <a:off x="4866394" y="3715035"/>
                <a:ext cx="37846" cy="32357"/>
                <a:chOff x="4866394" y="3715035"/>
                <a:chExt cx="37846" cy="32357"/>
              </a:xfrm>
            </p:grpSpPr>
            <p:sp>
              <p:nvSpPr>
                <p:cNvPr id="8114" name="Google Shape;8114;p5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56"/>
              <p:cNvGrpSpPr/>
              <p:nvPr/>
            </p:nvGrpSpPr>
            <p:grpSpPr>
              <a:xfrm>
                <a:off x="4979233" y="3839798"/>
                <a:ext cx="37878" cy="32420"/>
                <a:chOff x="4979233" y="3839798"/>
                <a:chExt cx="37878" cy="32420"/>
              </a:xfrm>
            </p:grpSpPr>
            <p:sp>
              <p:nvSpPr>
                <p:cNvPr id="8117" name="Google Shape;8117;p5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56"/>
              <p:cNvGrpSpPr/>
              <p:nvPr/>
            </p:nvGrpSpPr>
            <p:grpSpPr>
              <a:xfrm>
                <a:off x="4790662" y="3679147"/>
                <a:ext cx="37783" cy="32380"/>
                <a:chOff x="4790662" y="3679147"/>
                <a:chExt cx="37783" cy="32380"/>
              </a:xfrm>
            </p:grpSpPr>
            <p:sp>
              <p:nvSpPr>
                <p:cNvPr id="8120" name="Google Shape;8120;p5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56"/>
              <p:cNvGrpSpPr/>
              <p:nvPr/>
            </p:nvGrpSpPr>
            <p:grpSpPr>
              <a:xfrm>
                <a:off x="4857263" y="3557861"/>
                <a:ext cx="37776" cy="32357"/>
                <a:chOff x="4857263" y="3557861"/>
                <a:chExt cx="37776" cy="32357"/>
              </a:xfrm>
            </p:grpSpPr>
            <p:sp>
              <p:nvSpPr>
                <p:cNvPr id="8123" name="Google Shape;8123;p5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56"/>
              <p:cNvGrpSpPr/>
              <p:nvPr/>
            </p:nvGrpSpPr>
            <p:grpSpPr>
              <a:xfrm>
                <a:off x="4883902" y="3648033"/>
                <a:ext cx="37783" cy="32380"/>
                <a:chOff x="4883902" y="3648033"/>
                <a:chExt cx="37783" cy="32380"/>
              </a:xfrm>
            </p:grpSpPr>
            <p:sp>
              <p:nvSpPr>
                <p:cNvPr id="8126" name="Google Shape;8126;p5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6"/>
              <p:cNvGrpSpPr/>
              <p:nvPr/>
            </p:nvGrpSpPr>
            <p:grpSpPr>
              <a:xfrm>
                <a:off x="4907780" y="3347220"/>
                <a:ext cx="37878" cy="32357"/>
                <a:chOff x="4907780" y="3347220"/>
                <a:chExt cx="37878" cy="32357"/>
              </a:xfrm>
            </p:grpSpPr>
            <p:sp>
              <p:nvSpPr>
                <p:cNvPr id="8129" name="Google Shape;8129;p5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56"/>
              <p:cNvGrpSpPr/>
              <p:nvPr/>
            </p:nvGrpSpPr>
            <p:grpSpPr>
              <a:xfrm>
                <a:off x="5065048" y="3738150"/>
                <a:ext cx="37783" cy="32364"/>
                <a:chOff x="5065048" y="3738150"/>
                <a:chExt cx="37783" cy="32364"/>
              </a:xfrm>
            </p:grpSpPr>
            <p:sp>
              <p:nvSpPr>
                <p:cNvPr id="8132" name="Google Shape;8132;p5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56"/>
              <p:cNvGrpSpPr/>
              <p:nvPr/>
            </p:nvGrpSpPr>
            <p:grpSpPr>
              <a:xfrm>
                <a:off x="5071616" y="3284615"/>
                <a:ext cx="37783" cy="32357"/>
                <a:chOff x="5071616" y="3284615"/>
                <a:chExt cx="37783" cy="32357"/>
              </a:xfrm>
            </p:grpSpPr>
            <p:sp>
              <p:nvSpPr>
                <p:cNvPr id="8135" name="Google Shape;8135;p5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56"/>
              <p:cNvGrpSpPr/>
              <p:nvPr/>
            </p:nvGrpSpPr>
            <p:grpSpPr>
              <a:xfrm>
                <a:off x="5389291" y="3759921"/>
                <a:ext cx="37783" cy="32380"/>
                <a:chOff x="5389291" y="3759921"/>
                <a:chExt cx="37783" cy="32380"/>
              </a:xfrm>
            </p:grpSpPr>
            <p:sp>
              <p:nvSpPr>
                <p:cNvPr id="8138" name="Google Shape;8138;p5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6"/>
              <p:cNvGrpSpPr/>
              <p:nvPr/>
            </p:nvGrpSpPr>
            <p:grpSpPr>
              <a:xfrm>
                <a:off x="5431534" y="3632932"/>
                <a:ext cx="37878" cy="32451"/>
                <a:chOff x="5431534" y="3632932"/>
                <a:chExt cx="37878" cy="32451"/>
              </a:xfrm>
            </p:grpSpPr>
            <p:sp>
              <p:nvSpPr>
                <p:cNvPr id="8141" name="Google Shape;8141;p5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56"/>
              <p:cNvGrpSpPr/>
              <p:nvPr/>
            </p:nvGrpSpPr>
            <p:grpSpPr>
              <a:xfrm>
                <a:off x="5540755" y="3544829"/>
                <a:ext cx="37783" cy="32357"/>
                <a:chOff x="5540755" y="3544829"/>
                <a:chExt cx="37783" cy="32357"/>
              </a:xfrm>
            </p:grpSpPr>
            <p:sp>
              <p:nvSpPr>
                <p:cNvPr id="8144" name="Google Shape;8144;p5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56"/>
              <p:cNvGrpSpPr/>
              <p:nvPr/>
            </p:nvGrpSpPr>
            <p:grpSpPr>
              <a:xfrm>
                <a:off x="5579293" y="3412107"/>
                <a:ext cx="37776" cy="32357"/>
                <a:chOff x="5579293" y="3412107"/>
                <a:chExt cx="37776" cy="32357"/>
              </a:xfrm>
            </p:grpSpPr>
            <p:sp>
              <p:nvSpPr>
                <p:cNvPr id="8147" name="Google Shape;8147;p5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56"/>
              <p:cNvGrpSpPr/>
              <p:nvPr/>
            </p:nvGrpSpPr>
            <p:grpSpPr>
              <a:xfrm>
                <a:off x="5801346" y="3284615"/>
                <a:ext cx="37783" cy="32357"/>
                <a:chOff x="5801346" y="3284615"/>
                <a:chExt cx="37783" cy="32357"/>
              </a:xfrm>
            </p:grpSpPr>
            <p:sp>
              <p:nvSpPr>
                <p:cNvPr id="8150" name="Google Shape;8150;p5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56"/>
              <p:cNvGrpSpPr/>
              <p:nvPr/>
            </p:nvGrpSpPr>
            <p:grpSpPr>
              <a:xfrm>
                <a:off x="5763578" y="3399067"/>
                <a:ext cx="37776" cy="32364"/>
                <a:chOff x="5763578" y="3399067"/>
                <a:chExt cx="37776" cy="32364"/>
              </a:xfrm>
            </p:grpSpPr>
            <p:sp>
              <p:nvSpPr>
                <p:cNvPr id="8153" name="Google Shape;8153;p5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56"/>
              <p:cNvGrpSpPr/>
              <p:nvPr/>
            </p:nvGrpSpPr>
            <p:grpSpPr>
              <a:xfrm>
                <a:off x="5395858" y="3230952"/>
                <a:ext cx="37776" cy="32364"/>
                <a:chOff x="5395858" y="3230952"/>
                <a:chExt cx="37776" cy="32364"/>
              </a:xfrm>
            </p:grpSpPr>
            <p:sp>
              <p:nvSpPr>
                <p:cNvPr id="8156" name="Google Shape;8156;p5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56"/>
              <p:cNvGrpSpPr/>
              <p:nvPr/>
            </p:nvGrpSpPr>
            <p:grpSpPr>
              <a:xfrm>
                <a:off x="5264088" y="3188237"/>
                <a:ext cx="37776" cy="32357"/>
                <a:chOff x="5264088" y="3188237"/>
                <a:chExt cx="37776" cy="32357"/>
              </a:xfrm>
            </p:grpSpPr>
            <p:sp>
              <p:nvSpPr>
                <p:cNvPr id="8159" name="Google Shape;8159;p5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56"/>
              <p:cNvGrpSpPr/>
              <p:nvPr/>
            </p:nvGrpSpPr>
            <p:grpSpPr>
              <a:xfrm>
                <a:off x="5585758" y="3237425"/>
                <a:ext cx="37878" cy="32357"/>
                <a:chOff x="5585758" y="3237425"/>
                <a:chExt cx="37878" cy="32357"/>
              </a:xfrm>
            </p:grpSpPr>
            <p:sp>
              <p:nvSpPr>
                <p:cNvPr id="8162" name="Google Shape;8162;p5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56"/>
              <p:cNvGrpSpPr/>
              <p:nvPr/>
            </p:nvGrpSpPr>
            <p:grpSpPr>
              <a:xfrm>
                <a:off x="4874196" y="3291088"/>
                <a:ext cx="37878" cy="32451"/>
                <a:chOff x="4874196" y="3291088"/>
                <a:chExt cx="37878" cy="32451"/>
              </a:xfrm>
            </p:grpSpPr>
            <p:sp>
              <p:nvSpPr>
                <p:cNvPr id="8165" name="Google Shape;8165;p5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56"/>
              <p:cNvGrpSpPr/>
              <p:nvPr/>
            </p:nvGrpSpPr>
            <p:grpSpPr>
              <a:xfrm>
                <a:off x="5197770" y="3785466"/>
                <a:ext cx="37783" cy="32427"/>
                <a:chOff x="5197770" y="3785466"/>
                <a:chExt cx="37783" cy="32427"/>
              </a:xfrm>
            </p:grpSpPr>
            <p:sp>
              <p:nvSpPr>
                <p:cNvPr id="8168" name="Google Shape;8168;p5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56"/>
              <p:cNvGrpSpPr/>
              <p:nvPr/>
            </p:nvGrpSpPr>
            <p:grpSpPr>
              <a:xfrm>
                <a:off x="5177699" y="3492117"/>
                <a:ext cx="37776" cy="32357"/>
                <a:chOff x="5177699" y="3492117"/>
                <a:chExt cx="37776" cy="32357"/>
              </a:xfrm>
            </p:grpSpPr>
            <p:sp>
              <p:nvSpPr>
                <p:cNvPr id="8171" name="Google Shape;8171;p5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56"/>
              <p:cNvGrpSpPr/>
              <p:nvPr/>
            </p:nvGrpSpPr>
            <p:grpSpPr>
              <a:xfrm>
                <a:off x="5349431" y="3622346"/>
                <a:ext cx="37870" cy="32380"/>
                <a:chOff x="5349431" y="3622346"/>
                <a:chExt cx="37870" cy="32380"/>
              </a:xfrm>
            </p:grpSpPr>
            <p:sp>
              <p:nvSpPr>
                <p:cNvPr id="8174" name="Google Shape;8174;p5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56"/>
              <p:cNvGrpSpPr/>
              <p:nvPr/>
            </p:nvGrpSpPr>
            <p:grpSpPr>
              <a:xfrm>
                <a:off x="5068855" y="3563980"/>
                <a:ext cx="53954" cy="46223"/>
                <a:chOff x="5068855" y="3563980"/>
                <a:chExt cx="53954" cy="46223"/>
              </a:xfrm>
            </p:grpSpPr>
            <p:sp>
              <p:nvSpPr>
                <p:cNvPr id="8177" name="Google Shape;8177;p5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56"/>
              <p:cNvGrpSpPr/>
              <p:nvPr/>
            </p:nvGrpSpPr>
            <p:grpSpPr>
              <a:xfrm>
                <a:off x="5037654" y="3392507"/>
                <a:ext cx="37870" cy="32451"/>
                <a:chOff x="5037654" y="3392507"/>
                <a:chExt cx="37870" cy="32451"/>
              </a:xfrm>
            </p:grpSpPr>
            <p:sp>
              <p:nvSpPr>
                <p:cNvPr id="8180" name="Google Shape;8180;p5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56"/>
              <p:cNvGrpSpPr/>
              <p:nvPr/>
            </p:nvGrpSpPr>
            <p:grpSpPr>
              <a:xfrm>
                <a:off x="5456560" y="3368629"/>
                <a:ext cx="37870" cy="32451"/>
                <a:chOff x="5456560" y="3368629"/>
                <a:chExt cx="37870" cy="32451"/>
              </a:xfrm>
            </p:grpSpPr>
            <p:sp>
              <p:nvSpPr>
                <p:cNvPr id="8183" name="Google Shape;8183;p5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56"/>
              <p:cNvGrpSpPr/>
              <p:nvPr/>
            </p:nvGrpSpPr>
            <p:grpSpPr>
              <a:xfrm>
                <a:off x="4755749" y="3501516"/>
                <a:ext cx="46246" cy="39608"/>
                <a:chOff x="4755749" y="3501516"/>
                <a:chExt cx="46246" cy="39608"/>
              </a:xfrm>
            </p:grpSpPr>
            <p:sp>
              <p:nvSpPr>
                <p:cNvPr id="8186" name="Google Shape;8186;p5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56"/>
              <p:cNvGrpSpPr/>
              <p:nvPr/>
            </p:nvGrpSpPr>
            <p:grpSpPr>
              <a:xfrm>
                <a:off x="4681346" y="3485582"/>
                <a:ext cx="37783" cy="32427"/>
                <a:chOff x="4681346" y="3485582"/>
                <a:chExt cx="37783" cy="32427"/>
              </a:xfrm>
            </p:grpSpPr>
            <p:sp>
              <p:nvSpPr>
                <p:cNvPr id="8189" name="Google Shape;8189;p5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6"/>
              <p:cNvGrpSpPr/>
              <p:nvPr/>
            </p:nvGrpSpPr>
            <p:grpSpPr>
              <a:xfrm>
                <a:off x="4767067" y="3291088"/>
                <a:ext cx="37878" cy="32451"/>
                <a:chOff x="4767067" y="3291088"/>
                <a:chExt cx="37878" cy="32451"/>
              </a:xfrm>
            </p:grpSpPr>
            <p:sp>
              <p:nvSpPr>
                <p:cNvPr id="8192" name="Google Shape;8192;p5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56"/>
              <p:cNvGrpSpPr/>
              <p:nvPr/>
            </p:nvGrpSpPr>
            <p:grpSpPr>
              <a:xfrm>
                <a:off x="4687819" y="3405539"/>
                <a:ext cx="37776" cy="32451"/>
                <a:chOff x="4687819" y="3405539"/>
                <a:chExt cx="37776" cy="32451"/>
              </a:xfrm>
            </p:grpSpPr>
            <p:sp>
              <p:nvSpPr>
                <p:cNvPr id="8195" name="Google Shape;8195;p5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56"/>
              <p:cNvGrpSpPr/>
              <p:nvPr/>
            </p:nvGrpSpPr>
            <p:grpSpPr>
              <a:xfrm>
                <a:off x="4923101" y="3444809"/>
                <a:ext cx="52813" cy="45318"/>
                <a:chOff x="4923101" y="3444809"/>
                <a:chExt cx="52813" cy="45318"/>
              </a:xfrm>
            </p:grpSpPr>
            <p:sp>
              <p:nvSpPr>
                <p:cNvPr id="8198" name="Google Shape;8198;p5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56"/>
              <p:cNvGrpSpPr/>
              <p:nvPr/>
            </p:nvGrpSpPr>
            <p:grpSpPr>
              <a:xfrm>
                <a:off x="4846040" y="3654750"/>
                <a:ext cx="31405" cy="26993"/>
                <a:chOff x="4846040" y="3654750"/>
                <a:chExt cx="31405" cy="26993"/>
              </a:xfrm>
            </p:grpSpPr>
            <p:sp>
              <p:nvSpPr>
                <p:cNvPr id="8201" name="Google Shape;8201;p5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56"/>
              <p:cNvGrpSpPr/>
              <p:nvPr/>
            </p:nvGrpSpPr>
            <p:grpSpPr>
              <a:xfrm>
                <a:off x="4925673" y="3691700"/>
                <a:ext cx="40253" cy="34472"/>
                <a:chOff x="4925673" y="3691700"/>
                <a:chExt cx="40253" cy="34472"/>
              </a:xfrm>
            </p:grpSpPr>
            <p:sp>
              <p:nvSpPr>
                <p:cNvPr id="8204" name="Google Shape;8204;p5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56"/>
              <p:cNvGrpSpPr/>
              <p:nvPr/>
            </p:nvGrpSpPr>
            <p:grpSpPr>
              <a:xfrm>
                <a:off x="4894653" y="3740848"/>
                <a:ext cx="31405" cy="26906"/>
                <a:chOff x="4894653" y="3740848"/>
                <a:chExt cx="31405" cy="26906"/>
              </a:xfrm>
            </p:grpSpPr>
            <p:sp>
              <p:nvSpPr>
                <p:cNvPr id="8207" name="Google Shape;8207;p5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6"/>
              <p:cNvGrpSpPr/>
              <p:nvPr/>
            </p:nvGrpSpPr>
            <p:grpSpPr>
              <a:xfrm>
                <a:off x="4962300" y="3696348"/>
                <a:ext cx="38255" cy="32773"/>
                <a:chOff x="4962300" y="3696348"/>
                <a:chExt cx="38255" cy="32773"/>
              </a:xfrm>
            </p:grpSpPr>
            <p:sp>
              <p:nvSpPr>
                <p:cNvPr id="8210" name="Google Shape;8210;p5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56"/>
              <p:cNvGrpSpPr/>
              <p:nvPr/>
            </p:nvGrpSpPr>
            <p:grpSpPr>
              <a:xfrm>
                <a:off x="4980185" y="3743349"/>
                <a:ext cx="31499" cy="26969"/>
                <a:chOff x="4980185" y="3743349"/>
                <a:chExt cx="31499" cy="26969"/>
              </a:xfrm>
            </p:grpSpPr>
            <p:sp>
              <p:nvSpPr>
                <p:cNvPr id="8213" name="Google Shape;8213;p5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56"/>
              <p:cNvGrpSpPr/>
              <p:nvPr/>
            </p:nvGrpSpPr>
            <p:grpSpPr>
              <a:xfrm>
                <a:off x="5013768" y="3734312"/>
                <a:ext cx="31499" cy="26969"/>
                <a:chOff x="5013768" y="3734312"/>
                <a:chExt cx="31499" cy="26969"/>
              </a:xfrm>
            </p:grpSpPr>
            <p:sp>
              <p:nvSpPr>
                <p:cNvPr id="8216" name="Google Shape;8216;p5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56"/>
              <p:cNvGrpSpPr/>
              <p:nvPr/>
            </p:nvGrpSpPr>
            <p:grpSpPr>
              <a:xfrm>
                <a:off x="5036703" y="3764545"/>
                <a:ext cx="31499" cy="26898"/>
                <a:chOff x="5036703" y="3764545"/>
                <a:chExt cx="31499" cy="26898"/>
              </a:xfrm>
            </p:grpSpPr>
            <p:sp>
              <p:nvSpPr>
                <p:cNvPr id="8219" name="Google Shape;8219;p5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56"/>
              <p:cNvGrpSpPr/>
              <p:nvPr/>
            </p:nvGrpSpPr>
            <p:grpSpPr>
              <a:xfrm>
                <a:off x="4953546" y="3768352"/>
                <a:ext cx="31405" cy="26898"/>
                <a:chOff x="4953546" y="3768352"/>
                <a:chExt cx="31405" cy="26898"/>
              </a:xfrm>
            </p:grpSpPr>
            <p:sp>
              <p:nvSpPr>
                <p:cNvPr id="8222" name="Google Shape;8222;p5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56"/>
              <p:cNvGrpSpPr/>
              <p:nvPr/>
            </p:nvGrpSpPr>
            <p:grpSpPr>
              <a:xfrm>
                <a:off x="4964770" y="3814016"/>
                <a:ext cx="31499" cy="26993"/>
                <a:chOff x="4964770" y="3814016"/>
                <a:chExt cx="31499" cy="26993"/>
              </a:xfrm>
            </p:grpSpPr>
            <p:sp>
              <p:nvSpPr>
                <p:cNvPr id="8225" name="Google Shape;8225;p5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56"/>
              <p:cNvGrpSpPr/>
              <p:nvPr/>
            </p:nvGrpSpPr>
            <p:grpSpPr>
              <a:xfrm>
                <a:off x="4923290" y="3800504"/>
                <a:ext cx="31468" cy="26898"/>
                <a:chOff x="4923290" y="3800504"/>
                <a:chExt cx="31468" cy="26898"/>
              </a:xfrm>
            </p:grpSpPr>
            <p:sp>
              <p:nvSpPr>
                <p:cNvPr id="8228" name="Google Shape;8228;p5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56"/>
              <p:cNvGrpSpPr/>
              <p:nvPr/>
            </p:nvGrpSpPr>
            <p:grpSpPr>
              <a:xfrm>
                <a:off x="5108534" y="3650943"/>
                <a:ext cx="31405" cy="26993"/>
                <a:chOff x="5108534" y="3650943"/>
                <a:chExt cx="31405" cy="26993"/>
              </a:xfrm>
            </p:grpSpPr>
            <p:sp>
              <p:nvSpPr>
                <p:cNvPr id="8231" name="Google Shape;8231;p5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56"/>
              <p:cNvGrpSpPr/>
              <p:nvPr/>
            </p:nvGrpSpPr>
            <p:grpSpPr>
              <a:xfrm>
                <a:off x="5119380" y="3760739"/>
                <a:ext cx="31499" cy="26993"/>
                <a:chOff x="5119380" y="3760739"/>
                <a:chExt cx="31499" cy="26993"/>
              </a:xfrm>
            </p:grpSpPr>
            <p:sp>
              <p:nvSpPr>
                <p:cNvPr id="8234" name="Google Shape;8234;p5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56"/>
              <p:cNvGrpSpPr/>
              <p:nvPr/>
            </p:nvGrpSpPr>
            <p:grpSpPr>
              <a:xfrm>
                <a:off x="5119380" y="3788235"/>
                <a:ext cx="31499" cy="26993"/>
                <a:chOff x="5119380" y="3788235"/>
                <a:chExt cx="31499" cy="26993"/>
              </a:xfrm>
            </p:grpSpPr>
            <p:sp>
              <p:nvSpPr>
                <p:cNvPr id="8237" name="Google Shape;8237;p5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56"/>
              <p:cNvGrpSpPr/>
              <p:nvPr/>
            </p:nvGrpSpPr>
            <p:grpSpPr>
              <a:xfrm>
                <a:off x="5158005" y="3875284"/>
                <a:ext cx="31405" cy="27001"/>
                <a:chOff x="5158005" y="3875284"/>
                <a:chExt cx="31405" cy="27001"/>
              </a:xfrm>
            </p:grpSpPr>
            <p:sp>
              <p:nvSpPr>
                <p:cNvPr id="8240" name="Google Shape;8240;p5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56"/>
              <p:cNvGrpSpPr/>
              <p:nvPr/>
            </p:nvGrpSpPr>
            <p:grpSpPr>
              <a:xfrm>
                <a:off x="5233163" y="3764545"/>
                <a:ext cx="31499" cy="26898"/>
                <a:chOff x="5233163" y="3764545"/>
                <a:chExt cx="31499" cy="26898"/>
              </a:xfrm>
            </p:grpSpPr>
            <p:sp>
              <p:nvSpPr>
                <p:cNvPr id="8243" name="Google Shape;8243;p5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56"/>
              <p:cNvGrpSpPr/>
              <p:nvPr/>
            </p:nvGrpSpPr>
            <p:grpSpPr>
              <a:xfrm>
                <a:off x="5276168" y="3805545"/>
                <a:ext cx="31499" cy="26906"/>
                <a:chOff x="5276168" y="3805545"/>
                <a:chExt cx="31499" cy="26906"/>
              </a:xfrm>
            </p:grpSpPr>
            <p:sp>
              <p:nvSpPr>
                <p:cNvPr id="8246" name="Google Shape;8246;p5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6"/>
              <p:cNvGrpSpPr/>
              <p:nvPr/>
            </p:nvGrpSpPr>
            <p:grpSpPr>
              <a:xfrm>
                <a:off x="5294053" y="3851933"/>
                <a:ext cx="31405" cy="26945"/>
                <a:chOff x="5294053" y="3851933"/>
                <a:chExt cx="31405" cy="26945"/>
              </a:xfrm>
            </p:grpSpPr>
            <p:sp>
              <p:nvSpPr>
                <p:cNvPr id="8249" name="Google Shape;8249;p5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6"/>
              <p:cNvGrpSpPr/>
              <p:nvPr/>
            </p:nvGrpSpPr>
            <p:grpSpPr>
              <a:xfrm>
                <a:off x="5341723" y="3851902"/>
                <a:ext cx="31405" cy="26977"/>
                <a:chOff x="5341723" y="3851902"/>
                <a:chExt cx="31405" cy="26977"/>
              </a:xfrm>
            </p:grpSpPr>
            <p:sp>
              <p:nvSpPr>
                <p:cNvPr id="8252" name="Google Shape;8252;p5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56"/>
              <p:cNvGrpSpPr/>
              <p:nvPr/>
            </p:nvGrpSpPr>
            <p:grpSpPr>
              <a:xfrm>
                <a:off x="5054871" y="3507855"/>
                <a:ext cx="31405" cy="26993"/>
                <a:chOff x="5054871" y="3507855"/>
                <a:chExt cx="31405" cy="26993"/>
              </a:xfrm>
            </p:grpSpPr>
            <p:sp>
              <p:nvSpPr>
                <p:cNvPr id="8255" name="Google Shape;8255;p5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56"/>
              <p:cNvGrpSpPr/>
              <p:nvPr/>
            </p:nvGrpSpPr>
            <p:grpSpPr>
              <a:xfrm>
                <a:off x="4876579" y="3675325"/>
                <a:ext cx="31405" cy="26969"/>
                <a:chOff x="4876579" y="3675325"/>
                <a:chExt cx="31405" cy="26969"/>
              </a:xfrm>
            </p:grpSpPr>
            <p:sp>
              <p:nvSpPr>
                <p:cNvPr id="8258" name="Google Shape;8258;p5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56"/>
              <p:cNvGrpSpPr/>
              <p:nvPr/>
            </p:nvGrpSpPr>
            <p:grpSpPr>
              <a:xfrm>
                <a:off x="4842233" y="3688333"/>
                <a:ext cx="31405" cy="26993"/>
                <a:chOff x="4842233" y="3688333"/>
                <a:chExt cx="31405" cy="26993"/>
              </a:xfrm>
            </p:grpSpPr>
            <p:sp>
              <p:nvSpPr>
                <p:cNvPr id="8261" name="Google Shape;8261;p5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56"/>
              <p:cNvGrpSpPr/>
              <p:nvPr/>
            </p:nvGrpSpPr>
            <p:grpSpPr>
              <a:xfrm>
                <a:off x="5187876" y="3608032"/>
                <a:ext cx="31405" cy="27001"/>
                <a:chOff x="5187876" y="3608032"/>
                <a:chExt cx="31405" cy="27001"/>
              </a:xfrm>
            </p:grpSpPr>
            <p:sp>
              <p:nvSpPr>
                <p:cNvPr id="8264" name="Google Shape;8264;p5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6" name="Google Shape;8266;p5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8" name="Google Shape;8268;p56"/>
              <p:cNvGrpSpPr/>
              <p:nvPr/>
            </p:nvGrpSpPr>
            <p:grpSpPr>
              <a:xfrm>
                <a:off x="5269224" y="3304167"/>
                <a:ext cx="40253" cy="34402"/>
                <a:chOff x="5269224" y="3304167"/>
                <a:chExt cx="40253" cy="34402"/>
              </a:xfrm>
            </p:grpSpPr>
            <p:sp>
              <p:nvSpPr>
                <p:cNvPr id="8269" name="Google Shape;8269;p5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56"/>
              <p:cNvGrpSpPr/>
              <p:nvPr/>
            </p:nvGrpSpPr>
            <p:grpSpPr>
              <a:xfrm>
                <a:off x="5327354" y="3476615"/>
                <a:ext cx="49864" cy="42723"/>
                <a:chOff x="5327354" y="3476615"/>
                <a:chExt cx="49864" cy="42723"/>
              </a:xfrm>
            </p:grpSpPr>
            <p:sp>
              <p:nvSpPr>
                <p:cNvPr id="8272" name="Google Shape;8272;p5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4" name="Google Shape;8274;p5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6" name="Google Shape;8276;p56"/>
              <p:cNvGrpSpPr/>
              <p:nvPr/>
            </p:nvGrpSpPr>
            <p:grpSpPr>
              <a:xfrm>
                <a:off x="5341723" y="3775957"/>
                <a:ext cx="31405" cy="26898"/>
                <a:chOff x="5341723" y="3775957"/>
                <a:chExt cx="31405" cy="26898"/>
              </a:xfrm>
            </p:grpSpPr>
            <p:sp>
              <p:nvSpPr>
                <p:cNvPr id="8277" name="Google Shape;8277;p5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56"/>
              <p:cNvGrpSpPr/>
              <p:nvPr/>
            </p:nvGrpSpPr>
            <p:grpSpPr>
              <a:xfrm>
                <a:off x="5439053" y="3699274"/>
                <a:ext cx="31405" cy="26898"/>
                <a:chOff x="5439053" y="3699274"/>
                <a:chExt cx="31405" cy="26898"/>
              </a:xfrm>
            </p:grpSpPr>
            <p:sp>
              <p:nvSpPr>
                <p:cNvPr id="8280" name="Google Shape;8280;p5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56"/>
              <p:cNvGrpSpPr/>
              <p:nvPr/>
            </p:nvGrpSpPr>
            <p:grpSpPr>
              <a:xfrm>
                <a:off x="5412414" y="3622307"/>
                <a:ext cx="31499" cy="26993"/>
                <a:chOff x="5412414" y="3622307"/>
                <a:chExt cx="31499" cy="26993"/>
              </a:xfrm>
            </p:grpSpPr>
            <p:sp>
              <p:nvSpPr>
                <p:cNvPr id="8283" name="Google Shape;8283;p5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56"/>
              <p:cNvGrpSpPr/>
              <p:nvPr/>
            </p:nvGrpSpPr>
            <p:grpSpPr>
              <a:xfrm>
                <a:off x="5476254" y="3473949"/>
                <a:ext cx="26835" cy="26930"/>
                <a:chOff x="5476254" y="3473949"/>
                <a:chExt cx="26835" cy="26930"/>
              </a:xfrm>
            </p:grpSpPr>
            <p:sp>
              <p:nvSpPr>
                <p:cNvPr id="8286" name="Google Shape;8286;p5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56"/>
              <p:cNvGrpSpPr/>
              <p:nvPr/>
            </p:nvGrpSpPr>
            <p:grpSpPr>
              <a:xfrm>
                <a:off x="5564547" y="3481594"/>
                <a:ext cx="31397" cy="26898"/>
                <a:chOff x="5564547" y="3481594"/>
                <a:chExt cx="31397" cy="26898"/>
              </a:xfrm>
            </p:grpSpPr>
            <p:sp>
              <p:nvSpPr>
                <p:cNvPr id="8289" name="Google Shape;8289;p5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56"/>
              <p:cNvGrpSpPr/>
              <p:nvPr/>
            </p:nvGrpSpPr>
            <p:grpSpPr>
              <a:xfrm>
                <a:off x="5534101" y="3470174"/>
                <a:ext cx="31397" cy="26906"/>
                <a:chOff x="5534101" y="3470174"/>
                <a:chExt cx="31397" cy="26906"/>
              </a:xfrm>
            </p:grpSpPr>
            <p:sp>
              <p:nvSpPr>
                <p:cNvPr id="8292" name="Google Shape;8292;p5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56"/>
              <p:cNvGrpSpPr/>
              <p:nvPr/>
            </p:nvGrpSpPr>
            <p:grpSpPr>
              <a:xfrm>
                <a:off x="5610879" y="3314486"/>
                <a:ext cx="31499" cy="26938"/>
                <a:chOff x="5610879" y="3314486"/>
                <a:chExt cx="31499" cy="26938"/>
              </a:xfrm>
            </p:grpSpPr>
            <p:sp>
              <p:nvSpPr>
                <p:cNvPr id="8295" name="Google Shape;8295;p5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56"/>
              <p:cNvGrpSpPr/>
              <p:nvPr/>
            </p:nvGrpSpPr>
            <p:grpSpPr>
              <a:xfrm>
                <a:off x="4834525" y="3501382"/>
                <a:ext cx="31499" cy="26898"/>
                <a:chOff x="4834525" y="3501382"/>
                <a:chExt cx="31499" cy="26898"/>
              </a:xfrm>
            </p:grpSpPr>
            <p:sp>
              <p:nvSpPr>
                <p:cNvPr id="8298" name="Google Shape;8298;p5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6"/>
              <p:cNvGrpSpPr/>
              <p:nvPr/>
            </p:nvGrpSpPr>
            <p:grpSpPr>
              <a:xfrm>
                <a:off x="4898460" y="3580158"/>
                <a:ext cx="31405" cy="26898"/>
                <a:chOff x="4898460" y="3580158"/>
                <a:chExt cx="31405" cy="26898"/>
              </a:xfrm>
            </p:grpSpPr>
            <p:sp>
              <p:nvSpPr>
                <p:cNvPr id="8301" name="Google Shape;8301;p5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56"/>
              <p:cNvGrpSpPr/>
              <p:nvPr/>
            </p:nvGrpSpPr>
            <p:grpSpPr>
              <a:xfrm>
                <a:off x="4882667" y="3608032"/>
                <a:ext cx="31499" cy="27001"/>
                <a:chOff x="4882667" y="3608032"/>
                <a:chExt cx="31499" cy="27001"/>
              </a:xfrm>
            </p:grpSpPr>
            <p:sp>
              <p:nvSpPr>
                <p:cNvPr id="8304" name="Google Shape;8304;p5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56"/>
              <p:cNvGrpSpPr/>
              <p:nvPr/>
            </p:nvGrpSpPr>
            <p:grpSpPr>
              <a:xfrm>
                <a:off x="4843373" y="3631407"/>
                <a:ext cx="16273" cy="16186"/>
                <a:chOff x="4843373" y="3631407"/>
                <a:chExt cx="16273" cy="16186"/>
              </a:xfrm>
            </p:grpSpPr>
            <p:sp>
              <p:nvSpPr>
                <p:cNvPr id="8307" name="Google Shape;8307;p5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56"/>
              <p:cNvGrpSpPr/>
              <p:nvPr/>
            </p:nvGrpSpPr>
            <p:grpSpPr>
              <a:xfrm>
                <a:off x="4727773" y="3591578"/>
                <a:ext cx="31499" cy="26898"/>
                <a:chOff x="4727773" y="3591578"/>
                <a:chExt cx="31499" cy="26898"/>
              </a:xfrm>
            </p:grpSpPr>
            <p:sp>
              <p:nvSpPr>
                <p:cNvPr id="8310" name="Google Shape;8310;p5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2" name="Google Shape;8312;p5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4" name="Google Shape;8314;p56"/>
              <p:cNvGrpSpPr/>
              <p:nvPr/>
            </p:nvGrpSpPr>
            <p:grpSpPr>
              <a:xfrm>
                <a:off x="4609421" y="3577398"/>
                <a:ext cx="31499" cy="27001"/>
                <a:chOff x="4609421" y="3577398"/>
                <a:chExt cx="31499" cy="27001"/>
              </a:xfrm>
            </p:grpSpPr>
            <p:sp>
              <p:nvSpPr>
                <p:cNvPr id="8315" name="Google Shape;8315;p5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56"/>
              <p:cNvGrpSpPr/>
              <p:nvPr/>
            </p:nvGrpSpPr>
            <p:grpSpPr>
              <a:xfrm>
                <a:off x="4649289" y="3577398"/>
                <a:ext cx="31499" cy="27001"/>
                <a:chOff x="4649289" y="3577398"/>
                <a:chExt cx="31499" cy="27001"/>
              </a:xfrm>
            </p:grpSpPr>
            <p:sp>
              <p:nvSpPr>
                <p:cNvPr id="8318" name="Google Shape;8318;p5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56"/>
              <p:cNvGrpSpPr/>
              <p:nvPr/>
            </p:nvGrpSpPr>
            <p:grpSpPr>
              <a:xfrm>
                <a:off x="4605614" y="3639523"/>
                <a:ext cx="31499" cy="26906"/>
                <a:chOff x="4605614" y="3639523"/>
                <a:chExt cx="31499" cy="26906"/>
              </a:xfrm>
            </p:grpSpPr>
            <p:sp>
              <p:nvSpPr>
                <p:cNvPr id="8321" name="Google Shape;8321;p5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56"/>
              <p:cNvGrpSpPr/>
              <p:nvPr/>
            </p:nvGrpSpPr>
            <p:grpSpPr>
              <a:xfrm>
                <a:off x="4785149" y="3618846"/>
                <a:ext cx="26930" cy="26843"/>
                <a:chOff x="4785149" y="3618846"/>
                <a:chExt cx="26930" cy="26843"/>
              </a:xfrm>
            </p:grpSpPr>
            <p:sp>
              <p:nvSpPr>
                <p:cNvPr id="8324" name="Google Shape;8324;p5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56"/>
              <p:cNvGrpSpPr/>
              <p:nvPr/>
            </p:nvGrpSpPr>
            <p:grpSpPr>
              <a:xfrm>
                <a:off x="4810167" y="3601567"/>
                <a:ext cx="31405" cy="26898"/>
                <a:chOff x="4810167" y="3601567"/>
                <a:chExt cx="31405" cy="26898"/>
              </a:xfrm>
            </p:grpSpPr>
            <p:sp>
              <p:nvSpPr>
                <p:cNvPr id="8327" name="Google Shape;8327;p5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56"/>
              <p:cNvGrpSpPr/>
              <p:nvPr/>
            </p:nvGrpSpPr>
            <p:grpSpPr>
              <a:xfrm>
                <a:off x="4831002" y="3373230"/>
                <a:ext cx="31405" cy="26898"/>
                <a:chOff x="4831002" y="3373230"/>
                <a:chExt cx="31405" cy="26898"/>
              </a:xfrm>
            </p:grpSpPr>
            <p:sp>
              <p:nvSpPr>
                <p:cNvPr id="8330" name="Google Shape;8330;p5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56"/>
              <p:cNvGrpSpPr/>
              <p:nvPr/>
            </p:nvGrpSpPr>
            <p:grpSpPr>
              <a:xfrm>
                <a:off x="4719311" y="3355054"/>
                <a:ext cx="31499" cy="27001"/>
                <a:chOff x="4719311" y="3355054"/>
                <a:chExt cx="31499" cy="27001"/>
              </a:xfrm>
            </p:grpSpPr>
            <p:sp>
              <p:nvSpPr>
                <p:cNvPr id="8333" name="Google Shape;8333;p5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56"/>
              <p:cNvGrpSpPr/>
              <p:nvPr/>
            </p:nvGrpSpPr>
            <p:grpSpPr>
              <a:xfrm>
                <a:off x="4798755" y="3450260"/>
                <a:ext cx="26930" cy="26930"/>
                <a:chOff x="4798755" y="3450260"/>
                <a:chExt cx="26930" cy="26930"/>
              </a:xfrm>
            </p:grpSpPr>
            <p:sp>
              <p:nvSpPr>
                <p:cNvPr id="8336" name="Google Shape;8336;p5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6"/>
              <p:cNvGrpSpPr/>
              <p:nvPr/>
            </p:nvGrpSpPr>
            <p:grpSpPr>
              <a:xfrm>
                <a:off x="4645576" y="3467555"/>
                <a:ext cx="31405" cy="26953"/>
                <a:chOff x="4645576" y="3467555"/>
                <a:chExt cx="31405" cy="26953"/>
              </a:xfrm>
            </p:grpSpPr>
            <p:sp>
              <p:nvSpPr>
                <p:cNvPr id="8339" name="Google Shape;8339;p5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56"/>
              <p:cNvGrpSpPr/>
              <p:nvPr/>
            </p:nvGrpSpPr>
            <p:grpSpPr>
              <a:xfrm>
                <a:off x="4687631" y="3583965"/>
                <a:ext cx="31499" cy="26898"/>
                <a:chOff x="4687631" y="3583965"/>
                <a:chExt cx="31499" cy="26898"/>
              </a:xfrm>
            </p:grpSpPr>
            <p:sp>
              <p:nvSpPr>
                <p:cNvPr id="8342" name="Google Shape;8342;p5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56"/>
              <p:cNvGrpSpPr/>
              <p:nvPr/>
            </p:nvGrpSpPr>
            <p:grpSpPr>
              <a:xfrm>
                <a:off x="4719311" y="3471314"/>
                <a:ext cx="31499" cy="27001"/>
                <a:chOff x="4719311" y="3471314"/>
                <a:chExt cx="31499" cy="27001"/>
              </a:xfrm>
            </p:grpSpPr>
            <p:sp>
              <p:nvSpPr>
                <p:cNvPr id="8345" name="Google Shape;8345;p5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56"/>
              <p:cNvGrpSpPr/>
              <p:nvPr/>
            </p:nvGrpSpPr>
            <p:grpSpPr>
              <a:xfrm>
                <a:off x="4719311" y="3434404"/>
                <a:ext cx="31499" cy="26898"/>
                <a:chOff x="4719311" y="3434404"/>
                <a:chExt cx="31499" cy="26898"/>
              </a:xfrm>
            </p:grpSpPr>
            <p:sp>
              <p:nvSpPr>
                <p:cNvPr id="8348" name="Google Shape;8348;p5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6"/>
              <p:cNvGrpSpPr/>
              <p:nvPr/>
            </p:nvGrpSpPr>
            <p:grpSpPr>
              <a:xfrm>
                <a:off x="4768876" y="3401772"/>
                <a:ext cx="31499" cy="26898"/>
                <a:chOff x="4768876" y="3401772"/>
                <a:chExt cx="31499" cy="26898"/>
              </a:xfrm>
            </p:grpSpPr>
            <p:sp>
              <p:nvSpPr>
                <p:cNvPr id="8351" name="Google Shape;8351;p5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56"/>
              <p:cNvGrpSpPr/>
              <p:nvPr/>
            </p:nvGrpSpPr>
            <p:grpSpPr>
              <a:xfrm>
                <a:off x="4762214" y="3471377"/>
                <a:ext cx="26938" cy="26938"/>
                <a:chOff x="4762214" y="3471377"/>
                <a:chExt cx="26938" cy="26938"/>
              </a:xfrm>
            </p:grpSpPr>
            <p:sp>
              <p:nvSpPr>
                <p:cNvPr id="8354" name="Google Shape;8354;p5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6"/>
              <p:cNvGrpSpPr/>
              <p:nvPr/>
            </p:nvGrpSpPr>
            <p:grpSpPr>
              <a:xfrm>
                <a:off x="4790473" y="3344782"/>
                <a:ext cx="31405" cy="26898"/>
                <a:chOff x="4790473" y="3344782"/>
                <a:chExt cx="31405" cy="26898"/>
              </a:xfrm>
            </p:grpSpPr>
            <p:sp>
              <p:nvSpPr>
                <p:cNvPr id="8357" name="Google Shape;8357;p5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6"/>
              <p:cNvGrpSpPr/>
              <p:nvPr/>
            </p:nvGrpSpPr>
            <p:grpSpPr>
              <a:xfrm>
                <a:off x="4823774" y="3950733"/>
                <a:ext cx="37398" cy="32034"/>
                <a:chOff x="4823774" y="3950733"/>
                <a:chExt cx="37398" cy="32034"/>
              </a:xfrm>
            </p:grpSpPr>
            <p:sp>
              <p:nvSpPr>
                <p:cNvPr id="8360" name="Google Shape;8360;p5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6"/>
              <p:cNvGrpSpPr/>
              <p:nvPr/>
            </p:nvGrpSpPr>
            <p:grpSpPr>
              <a:xfrm>
                <a:off x="4823396" y="4110566"/>
                <a:ext cx="31405" cy="26906"/>
                <a:chOff x="4823396" y="4110566"/>
                <a:chExt cx="31405" cy="26906"/>
              </a:xfrm>
            </p:grpSpPr>
            <p:sp>
              <p:nvSpPr>
                <p:cNvPr id="8363" name="Google Shape;8363;p5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6"/>
              <p:cNvGrpSpPr/>
              <p:nvPr/>
            </p:nvGrpSpPr>
            <p:grpSpPr>
              <a:xfrm>
                <a:off x="4838332" y="3821150"/>
                <a:ext cx="31499" cy="26898"/>
                <a:chOff x="4838332" y="3821150"/>
                <a:chExt cx="31499" cy="26898"/>
              </a:xfrm>
            </p:grpSpPr>
            <p:sp>
              <p:nvSpPr>
                <p:cNvPr id="8366" name="Google Shape;8366;p5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6"/>
              <p:cNvGrpSpPr/>
              <p:nvPr/>
            </p:nvGrpSpPr>
            <p:grpSpPr>
              <a:xfrm>
                <a:off x="4661275" y="3815007"/>
                <a:ext cx="36824" cy="31523"/>
                <a:chOff x="4661275" y="3815007"/>
                <a:chExt cx="36824" cy="31523"/>
              </a:xfrm>
            </p:grpSpPr>
            <p:sp>
              <p:nvSpPr>
                <p:cNvPr id="8369" name="Google Shape;8369;p5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6"/>
              <p:cNvGrpSpPr/>
              <p:nvPr/>
            </p:nvGrpSpPr>
            <p:grpSpPr>
              <a:xfrm>
                <a:off x="4558998" y="3851037"/>
                <a:ext cx="33591" cy="28699"/>
                <a:chOff x="4558998" y="3851037"/>
                <a:chExt cx="33591" cy="28699"/>
              </a:xfrm>
            </p:grpSpPr>
            <p:sp>
              <p:nvSpPr>
                <p:cNvPr id="8372" name="Google Shape;8372;p5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6"/>
              <p:cNvGrpSpPr/>
              <p:nvPr/>
            </p:nvGrpSpPr>
            <p:grpSpPr>
              <a:xfrm>
                <a:off x="4696762" y="3638587"/>
                <a:ext cx="33591" cy="28794"/>
                <a:chOff x="4696762" y="3638587"/>
                <a:chExt cx="33591" cy="28794"/>
              </a:xfrm>
            </p:grpSpPr>
            <p:sp>
              <p:nvSpPr>
                <p:cNvPr id="8375" name="Google Shape;8375;p5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6"/>
              <p:cNvGrpSpPr/>
              <p:nvPr/>
            </p:nvGrpSpPr>
            <p:grpSpPr>
              <a:xfrm>
                <a:off x="4929479" y="3939140"/>
                <a:ext cx="33497" cy="28692"/>
                <a:chOff x="4929479" y="3939140"/>
                <a:chExt cx="33497" cy="28692"/>
              </a:xfrm>
            </p:grpSpPr>
            <p:sp>
              <p:nvSpPr>
                <p:cNvPr id="8378" name="Google Shape;8378;p5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6"/>
              <p:cNvGrpSpPr/>
              <p:nvPr/>
            </p:nvGrpSpPr>
            <p:grpSpPr>
              <a:xfrm>
                <a:off x="4907119" y="3986039"/>
                <a:ext cx="33497" cy="28699"/>
                <a:chOff x="4907119" y="3986039"/>
                <a:chExt cx="33497" cy="28699"/>
              </a:xfrm>
            </p:grpSpPr>
            <p:sp>
              <p:nvSpPr>
                <p:cNvPr id="8381" name="Google Shape;8381;p5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6"/>
              <p:cNvGrpSpPr/>
              <p:nvPr/>
            </p:nvGrpSpPr>
            <p:grpSpPr>
              <a:xfrm>
                <a:off x="4911783" y="4048102"/>
                <a:ext cx="33591" cy="28762"/>
                <a:chOff x="4911783" y="4048102"/>
                <a:chExt cx="33591" cy="28762"/>
              </a:xfrm>
            </p:grpSpPr>
            <p:sp>
              <p:nvSpPr>
                <p:cNvPr id="8384" name="Google Shape;8384;p5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6" name="Google Shape;8386;p5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8" name="Google Shape;8388;p56"/>
              <p:cNvGrpSpPr/>
              <p:nvPr/>
            </p:nvGrpSpPr>
            <p:grpSpPr>
              <a:xfrm>
                <a:off x="4762623" y="3837847"/>
                <a:ext cx="42416" cy="36273"/>
                <a:chOff x="4762623" y="3837847"/>
                <a:chExt cx="42416" cy="36273"/>
              </a:xfrm>
            </p:grpSpPr>
            <p:sp>
              <p:nvSpPr>
                <p:cNvPr id="8389" name="Google Shape;8389;p5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56"/>
              <p:cNvGrpSpPr/>
              <p:nvPr/>
            </p:nvGrpSpPr>
            <p:grpSpPr>
              <a:xfrm>
                <a:off x="4746044" y="4104966"/>
                <a:ext cx="33497" cy="28699"/>
                <a:chOff x="4746044" y="4104966"/>
                <a:chExt cx="33497" cy="28699"/>
              </a:xfrm>
            </p:grpSpPr>
            <p:sp>
              <p:nvSpPr>
                <p:cNvPr id="8392" name="Google Shape;8392;p5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56"/>
              <p:cNvGrpSpPr/>
              <p:nvPr/>
            </p:nvGrpSpPr>
            <p:grpSpPr>
              <a:xfrm>
                <a:off x="4859646" y="4162554"/>
                <a:ext cx="33591" cy="28762"/>
                <a:chOff x="4859646" y="4162554"/>
                <a:chExt cx="33591" cy="28762"/>
              </a:xfrm>
            </p:grpSpPr>
            <p:sp>
              <p:nvSpPr>
                <p:cNvPr id="8395" name="Google Shape;8395;p5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7" name="Google Shape;8397;p56"/>
            <p:cNvGrpSpPr/>
            <p:nvPr/>
          </p:nvGrpSpPr>
          <p:grpSpPr>
            <a:xfrm>
              <a:off x="3597785" y="3274438"/>
              <a:ext cx="855610" cy="1122100"/>
              <a:chOff x="3597785" y="3274438"/>
              <a:chExt cx="855610" cy="1122100"/>
            </a:xfrm>
          </p:grpSpPr>
          <p:grpSp>
            <p:nvGrpSpPr>
              <p:cNvPr id="8398" name="Google Shape;8398;p56"/>
              <p:cNvGrpSpPr/>
              <p:nvPr/>
            </p:nvGrpSpPr>
            <p:grpSpPr>
              <a:xfrm>
                <a:off x="3617857" y="3284717"/>
                <a:ext cx="826785" cy="1099165"/>
                <a:chOff x="3617857" y="3284717"/>
                <a:chExt cx="826785" cy="1099165"/>
              </a:xfrm>
            </p:grpSpPr>
            <p:sp>
              <p:nvSpPr>
                <p:cNvPr id="8399" name="Google Shape;8399;p5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56"/>
              <p:cNvGrpSpPr/>
              <p:nvPr/>
            </p:nvGrpSpPr>
            <p:grpSpPr>
              <a:xfrm>
                <a:off x="4180904" y="4251758"/>
                <a:ext cx="37783" cy="32420"/>
                <a:chOff x="4180904" y="4251758"/>
                <a:chExt cx="37783" cy="32420"/>
              </a:xfrm>
            </p:grpSpPr>
            <p:sp>
              <p:nvSpPr>
                <p:cNvPr id="8456" name="Google Shape;8456;p5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56"/>
              <p:cNvGrpSpPr/>
              <p:nvPr/>
            </p:nvGrpSpPr>
            <p:grpSpPr>
              <a:xfrm>
                <a:off x="4201644" y="4081324"/>
                <a:ext cx="37783" cy="32364"/>
                <a:chOff x="4201644" y="4081324"/>
                <a:chExt cx="37783" cy="32364"/>
              </a:xfrm>
            </p:grpSpPr>
            <p:sp>
              <p:nvSpPr>
                <p:cNvPr id="8459" name="Google Shape;8459;p5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56"/>
              <p:cNvGrpSpPr/>
              <p:nvPr/>
            </p:nvGrpSpPr>
            <p:grpSpPr>
              <a:xfrm>
                <a:off x="4284416" y="3887428"/>
                <a:ext cx="37783" cy="32451"/>
                <a:chOff x="4284416" y="3887428"/>
                <a:chExt cx="37783" cy="32451"/>
              </a:xfrm>
            </p:grpSpPr>
            <p:sp>
              <p:nvSpPr>
                <p:cNvPr id="8462" name="Google Shape;8462;p5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6"/>
              <p:cNvGrpSpPr/>
              <p:nvPr/>
            </p:nvGrpSpPr>
            <p:grpSpPr>
              <a:xfrm>
                <a:off x="4223721" y="3860404"/>
                <a:ext cx="37870" cy="32364"/>
                <a:chOff x="4223721" y="3860404"/>
                <a:chExt cx="37870" cy="32364"/>
              </a:xfrm>
            </p:grpSpPr>
            <p:sp>
              <p:nvSpPr>
                <p:cNvPr id="8465" name="Google Shape;8465;p5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56"/>
              <p:cNvGrpSpPr/>
              <p:nvPr/>
            </p:nvGrpSpPr>
            <p:grpSpPr>
              <a:xfrm>
                <a:off x="4104889" y="3699242"/>
                <a:ext cx="37776" cy="32357"/>
                <a:chOff x="4104889" y="3699242"/>
                <a:chExt cx="37776" cy="32357"/>
              </a:xfrm>
            </p:grpSpPr>
            <p:sp>
              <p:nvSpPr>
                <p:cNvPr id="8468" name="Google Shape;8468;p5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56"/>
              <p:cNvGrpSpPr/>
              <p:nvPr/>
            </p:nvGrpSpPr>
            <p:grpSpPr>
              <a:xfrm>
                <a:off x="4143608" y="3475121"/>
                <a:ext cx="37878" cy="32420"/>
                <a:chOff x="4143608" y="3475121"/>
                <a:chExt cx="37878" cy="32420"/>
              </a:xfrm>
            </p:grpSpPr>
            <p:sp>
              <p:nvSpPr>
                <p:cNvPr id="8471" name="Google Shape;8471;p5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56"/>
              <p:cNvGrpSpPr/>
              <p:nvPr/>
            </p:nvGrpSpPr>
            <p:grpSpPr>
              <a:xfrm>
                <a:off x="4217248" y="3570893"/>
                <a:ext cx="37776" cy="32364"/>
                <a:chOff x="4217248" y="3570893"/>
                <a:chExt cx="37776" cy="32364"/>
              </a:xfrm>
            </p:grpSpPr>
            <p:sp>
              <p:nvSpPr>
                <p:cNvPr id="8474" name="Google Shape;8474;p5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56"/>
              <p:cNvGrpSpPr/>
              <p:nvPr/>
            </p:nvGrpSpPr>
            <p:grpSpPr>
              <a:xfrm>
                <a:off x="4255307" y="3431612"/>
                <a:ext cx="37776" cy="32451"/>
                <a:chOff x="4255307" y="3431612"/>
                <a:chExt cx="37776" cy="32451"/>
              </a:xfrm>
            </p:grpSpPr>
            <p:sp>
              <p:nvSpPr>
                <p:cNvPr id="8477" name="Google Shape;8477;p5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56"/>
              <p:cNvGrpSpPr/>
              <p:nvPr/>
            </p:nvGrpSpPr>
            <p:grpSpPr>
              <a:xfrm>
                <a:off x="3853052" y="3577398"/>
                <a:ext cx="37776" cy="32420"/>
                <a:chOff x="3853052" y="3577398"/>
                <a:chExt cx="37776" cy="32420"/>
              </a:xfrm>
            </p:grpSpPr>
            <p:sp>
              <p:nvSpPr>
                <p:cNvPr id="8480" name="Google Shape;8480;p5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6"/>
              <p:cNvGrpSpPr/>
              <p:nvPr/>
            </p:nvGrpSpPr>
            <p:grpSpPr>
              <a:xfrm>
                <a:off x="4039908" y="3412107"/>
                <a:ext cx="37776" cy="32357"/>
                <a:chOff x="4039908" y="3412107"/>
                <a:chExt cx="37776" cy="32357"/>
              </a:xfrm>
            </p:grpSpPr>
            <p:sp>
              <p:nvSpPr>
                <p:cNvPr id="8483" name="Google Shape;8483;p5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56"/>
              <p:cNvGrpSpPr/>
              <p:nvPr/>
            </p:nvGrpSpPr>
            <p:grpSpPr>
              <a:xfrm>
                <a:off x="4017360" y="3342061"/>
                <a:ext cx="37870" cy="32380"/>
                <a:chOff x="4017360" y="3342061"/>
                <a:chExt cx="37870" cy="32380"/>
              </a:xfrm>
            </p:grpSpPr>
            <p:sp>
              <p:nvSpPr>
                <p:cNvPr id="8486" name="Google Shape;8486;p5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8" name="Google Shape;8488;p5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0" name="Google Shape;8490;p56"/>
              <p:cNvGrpSpPr/>
              <p:nvPr/>
            </p:nvGrpSpPr>
            <p:grpSpPr>
              <a:xfrm>
                <a:off x="3750870" y="3418650"/>
                <a:ext cx="37776" cy="32380"/>
                <a:chOff x="3750870" y="3418650"/>
                <a:chExt cx="37776" cy="32380"/>
              </a:xfrm>
            </p:grpSpPr>
            <p:sp>
              <p:nvSpPr>
                <p:cNvPr id="8491" name="Google Shape;8491;p5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56"/>
              <p:cNvGrpSpPr/>
              <p:nvPr/>
            </p:nvGrpSpPr>
            <p:grpSpPr>
              <a:xfrm>
                <a:off x="3632509" y="3274438"/>
                <a:ext cx="37783" cy="32357"/>
                <a:chOff x="3632509" y="3274438"/>
                <a:chExt cx="37783" cy="32357"/>
              </a:xfrm>
            </p:grpSpPr>
            <p:sp>
              <p:nvSpPr>
                <p:cNvPr id="8494" name="Google Shape;8494;p5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56"/>
              <p:cNvGrpSpPr/>
              <p:nvPr/>
            </p:nvGrpSpPr>
            <p:grpSpPr>
              <a:xfrm>
                <a:off x="3906424" y="3297561"/>
                <a:ext cx="37776" cy="32451"/>
                <a:chOff x="3906424" y="3297561"/>
                <a:chExt cx="37776" cy="32451"/>
              </a:xfrm>
            </p:grpSpPr>
            <p:sp>
              <p:nvSpPr>
                <p:cNvPr id="8497" name="Google Shape;8497;p5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56"/>
              <p:cNvGrpSpPr/>
              <p:nvPr/>
            </p:nvGrpSpPr>
            <p:grpSpPr>
              <a:xfrm>
                <a:off x="3866084" y="3412107"/>
                <a:ext cx="37776" cy="32357"/>
                <a:chOff x="3866084" y="3412107"/>
                <a:chExt cx="37776" cy="32357"/>
              </a:xfrm>
            </p:grpSpPr>
            <p:sp>
              <p:nvSpPr>
                <p:cNvPr id="8500" name="Google Shape;8500;p5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56"/>
              <p:cNvGrpSpPr/>
              <p:nvPr/>
            </p:nvGrpSpPr>
            <p:grpSpPr>
              <a:xfrm>
                <a:off x="4023919" y="3766409"/>
                <a:ext cx="37783" cy="32357"/>
                <a:chOff x="4023919" y="3766409"/>
                <a:chExt cx="37783" cy="32357"/>
              </a:xfrm>
            </p:grpSpPr>
            <p:sp>
              <p:nvSpPr>
                <p:cNvPr id="8503" name="Google Shape;8503;p5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56"/>
              <p:cNvGrpSpPr/>
              <p:nvPr/>
            </p:nvGrpSpPr>
            <p:grpSpPr>
              <a:xfrm>
                <a:off x="3973882" y="3779449"/>
                <a:ext cx="37776" cy="32357"/>
                <a:chOff x="3973882" y="3779449"/>
                <a:chExt cx="37776" cy="32357"/>
              </a:xfrm>
            </p:grpSpPr>
            <p:sp>
              <p:nvSpPr>
                <p:cNvPr id="8506" name="Google Shape;8506;p5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6"/>
              <p:cNvGrpSpPr/>
              <p:nvPr/>
            </p:nvGrpSpPr>
            <p:grpSpPr>
              <a:xfrm>
                <a:off x="4073398" y="3838028"/>
                <a:ext cx="37776" cy="32380"/>
                <a:chOff x="4073398" y="3838028"/>
                <a:chExt cx="37776" cy="32380"/>
              </a:xfrm>
            </p:grpSpPr>
            <p:sp>
              <p:nvSpPr>
                <p:cNvPr id="8509" name="Google Shape;8509;p5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56"/>
              <p:cNvGrpSpPr/>
              <p:nvPr/>
            </p:nvGrpSpPr>
            <p:grpSpPr>
              <a:xfrm>
                <a:off x="4342672" y="4144496"/>
                <a:ext cx="37752" cy="32364"/>
                <a:chOff x="4342672" y="4144496"/>
                <a:chExt cx="37752" cy="32364"/>
              </a:xfrm>
            </p:grpSpPr>
            <p:sp>
              <p:nvSpPr>
                <p:cNvPr id="8512" name="Google Shape;8512;p5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56"/>
              <p:cNvGrpSpPr/>
              <p:nvPr/>
            </p:nvGrpSpPr>
            <p:grpSpPr>
              <a:xfrm>
                <a:off x="4406386" y="4056872"/>
                <a:ext cx="37783" cy="32364"/>
                <a:chOff x="4406386" y="4056872"/>
                <a:chExt cx="37783" cy="32364"/>
              </a:xfrm>
            </p:grpSpPr>
            <p:sp>
              <p:nvSpPr>
                <p:cNvPr id="8515" name="Google Shape;8515;p5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56"/>
              <p:cNvGrpSpPr/>
              <p:nvPr/>
            </p:nvGrpSpPr>
            <p:grpSpPr>
              <a:xfrm>
                <a:off x="4284416" y="4245254"/>
                <a:ext cx="37783" cy="32357"/>
                <a:chOff x="4284416" y="4245254"/>
                <a:chExt cx="37783" cy="32357"/>
              </a:xfrm>
            </p:grpSpPr>
            <p:sp>
              <p:nvSpPr>
                <p:cNvPr id="8518" name="Google Shape;8518;p5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56"/>
              <p:cNvGrpSpPr/>
              <p:nvPr/>
            </p:nvGrpSpPr>
            <p:grpSpPr>
              <a:xfrm>
                <a:off x="4219057" y="4331258"/>
                <a:ext cx="37776" cy="32364"/>
                <a:chOff x="4219057" y="4331258"/>
                <a:chExt cx="37776" cy="32364"/>
              </a:xfrm>
            </p:grpSpPr>
            <p:sp>
              <p:nvSpPr>
                <p:cNvPr id="8521" name="Google Shape;8521;p5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56"/>
              <p:cNvGrpSpPr/>
              <p:nvPr/>
            </p:nvGrpSpPr>
            <p:grpSpPr>
              <a:xfrm>
                <a:off x="4204122" y="4141688"/>
                <a:ext cx="33497" cy="28699"/>
                <a:chOff x="4204122" y="4141688"/>
                <a:chExt cx="33497" cy="28699"/>
              </a:xfrm>
            </p:grpSpPr>
            <p:sp>
              <p:nvSpPr>
                <p:cNvPr id="8524" name="Google Shape;8524;p5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56"/>
              <p:cNvGrpSpPr/>
              <p:nvPr/>
            </p:nvGrpSpPr>
            <p:grpSpPr>
              <a:xfrm>
                <a:off x="4301546" y="4003869"/>
                <a:ext cx="38916" cy="33324"/>
                <a:chOff x="4301546" y="4003869"/>
                <a:chExt cx="38916" cy="33324"/>
              </a:xfrm>
            </p:grpSpPr>
            <p:sp>
              <p:nvSpPr>
                <p:cNvPr id="8527" name="Google Shape;8527;p5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6"/>
              <p:cNvGrpSpPr/>
              <p:nvPr/>
            </p:nvGrpSpPr>
            <p:grpSpPr>
              <a:xfrm>
                <a:off x="4210681" y="3924669"/>
                <a:ext cx="36549" cy="31366"/>
                <a:chOff x="4210681" y="3924669"/>
                <a:chExt cx="36549" cy="31366"/>
              </a:xfrm>
            </p:grpSpPr>
            <p:sp>
              <p:nvSpPr>
                <p:cNvPr id="8530" name="Google Shape;8530;p5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56"/>
              <p:cNvGrpSpPr/>
              <p:nvPr/>
            </p:nvGrpSpPr>
            <p:grpSpPr>
              <a:xfrm>
                <a:off x="3987771" y="3628874"/>
                <a:ext cx="31499" cy="26993"/>
                <a:chOff x="3987771" y="3628874"/>
                <a:chExt cx="31499" cy="26993"/>
              </a:xfrm>
            </p:grpSpPr>
            <p:sp>
              <p:nvSpPr>
                <p:cNvPr id="8533" name="Google Shape;8533;p5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56"/>
              <p:cNvGrpSpPr/>
              <p:nvPr/>
            </p:nvGrpSpPr>
            <p:grpSpPr>
              <a:xfrm>
                <a:off x="4087382" y="3775674"/>
                <a:ext cx="31405" cy="26898"/>
                <a:chOff x="4087382" y="3775674"/>
                <a:chExt cx="31405" cy="26898"/>
              </a:xfrm>
            </p:grpSpPr>
            <p:sp>
              <p:nvSpPr>
                <p:cNvPr id="8536" name="Google Shape;8536;p5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56"/>
              <p:cNvGrpSpPr/>
              <p:nvPr/>
            </p:nvGrpSpPr>
            <p:grpSpPr>
              <a:xfrm>
                <a:off x="4118873" y="3856637"/>
                <a:ext cx="31405" cy="26906"/>
                <a:chOff x="4118873" y="3856637"/>
                <a:chExt cx="31405" cy="26906"/>
              </a:xfrm>
            </p:grpSpPr>
            <p:sp>
              <p:nvSpPr>
                <p:cNvPr id="8539" name="Google Shape;8539;p5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56"/>
              <p:cNvGrpSpPr/>
              <p:nvPr/>
            </p:nvGrpSpPr>
            <p:grpSpPr>
              <a:xfrm>
                <a:off x="4168541" y="3639523"/>
                <a:ext cx="31499" cy="26906"/>
                <a:chOff x="4168541" y="3639523"/>
                <a:chExt cx="31499" cy="26906"/>
              </a:xfrm>
            </p:grpSpPr>
            <p:sp>
              <p:nvSpPr>
                <p:cNvPr id="8542" name="Google Shape;8542;p5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56"/>
              <p:cNvGrpSpPr/>
              <p:nvPr/>
            </p:nvGrpSpPr>
            <p:grpSpPr>
              <a:xfrm>
                <a:off x="3965789" y="3393545"/>
                <a:ext cx="31405" cy="26945"/>
                <a:chOff x="3965789" y="3393545"/>
                <a:chExt cx="31405" cy="26945"/>
              </a:xfrm>
            </p:grpSpPr>
            <p:sp>
              <p:nvSpPr>
                <p:cNvPr id="8545" name="Google Shape;8545;p5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56"/>
              <p:cNvGrpSpPr/>
              <p:nvPr/>
            </p:nvGrpSpPr>
            <p:grpSpPr>
              <a:xfrm>
                <a:off x="3925166" y="3491008"/>
                <a:ext cx="31405" cy="27001"/>
                <a:chOff x="3925166" y="3491008"/>
                <a:chExt cx="31405" cy="27001"/>
              </a:xfrm>
            </p:grpSpPr>
            <p:sp>
              <p:nvSpPr>
                <p:cNvPr id="8548" name="Google Shape;8548;p5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56"/>
              <p:cNvGrpSpPr/>
              <p:nvPr/>
            </p:nvGrpSpPr>
            <p:grpSpPr>
              <a:xfrm>
                <a:off x="3682845" y="3340976"/>
                <a:ext cx="31397" cy="26898"/>
                <a:chOff x="3682845" y="3340976"/>
                <a:chExt cx="31397" cy="26898"/>
              </a:xfrm>
            </p:grpSpPr>
            <p:sp>
              <p:nvSpPr>
                <p:cNvPr id="8551" name="Google Shape;8551;p5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56"/>
              <p:cNvGrpSpPr/>
              <p:nvPr/>
            </p:nvGrpSpPr>
            <p:grpSpPr>
              <a:xfrm>
                <a:off x="3795393" y="3353725"/>
                <a:ext cx="31499" cy="26993"/>
                <a:chOff x="3795393" y="3353725"/>
                <a:chExt cx="31499" cy="26993"/>
              </a:xfrm>
            </p:grpSpPr>
            <p:sp>
              <p:nvSpPr>
                <p:cNvPr id="8554" name="Google Shape;8554;p5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56"/>
              <p:cNvGrpSpPr/>
              <p:nvPr/>
            </p:nvGrpSpPr>
            <p:grpSpPr>
              <a:xfrm>
                <a:off x="4176909" y="4363221"/>
                <a:ext cx="38924" cy="33316"/>
                <a:chOff x="4176909" y="4363221"/>
                <a:chExt cx="38924" cy="33316"/>
              </a:xfrm>
            </p:grpSpPr>
            <p:sp>
              <p:nvSpPr>
                <p:cNvPr id="8557" name="Google Shape;8557;p5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56"/>
              <p:cNvGrpSpPr/>
              <p:nvPr/>
            </p:nvGrpSpPr>
            <p:grpSpPr>
              <a:xfrm>
                <a:off x="4226191" y="4007660"/>
                <a:ext cx="33560" cy="28770"/>
                <a:chOff x="4226191" y="4007660"/>
                <a:chExt cx="33560" cy="28770"/>
              </a:xfrm>
            </p:grpSpPr>
            <p:sp>
              <p:nvSpPr>
                <p:cNvPr id="8560" name="Google Shape;8560;p5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56"/>
              <p:cNvGrpSpPr/>
              <p:nvPr/>
            </p:nvGrpSpPr>
            <p:grpSpPr>
              <a:xfrm>
                <a:off x="3597785" y="3377045"/>
                <a:ext cx="33591" cy="28699"/>
                <a:chOff x="3597785" y="3377045"/>
                <a:chExt cx="33591" cy="28699"/>
              </a:xfrm>
            </p:grpSpPr>
            <p:sp>
              <p:nvSpPr>
                <p:cNvPr id="8563" name="Google Shape;8563;p5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56"/>
              <p:cNvGrpSpPr/>
              <p:nvPr/>
            </p:nvGrpSpPr>
            <p:grpSpPr>
              <a:xfrm>
                <a:off x="3887870" y="3669796"/>
                <a:ext cx="33591" cy="28692"/>
                <a:chOff x="3887870" y="3669796"/>
                <a:chExt cx="33591" cy="28692"/>
              </a:xfrm>
            </p:grpSpPr>
            <p:sp>
              <p:nvSpPr>
                <p:cNvPr id="8566" name="Google Shape;8566;p5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56"/>
              <p:cNvGrpSpPr/>
              <p:nvPr/>
            </p:nvGrpSpPr>
            <p:grpSpPr>
              <a:xfrm>
                <a:off x="3818320" y="3481625"/>
                <a:ext cx="33497" cy="28770"/>
                <a:chOff x="3818320" y="3481625"/>
                <a:chExt cx="33497" cy="28770"/>
              </a:xfrm>
            </p:grpSpPr>
            <p:sp>
              <p:nvSpPr>
                <p:cNvPr id="8569" name="Google Shape;8569;p5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56"/>
              <p:cNvGrpSpPr/>
              <p:nvPr/>
            </p:nvGrpSpPr>
            <p:grpSpPr>
              <a:xfrm>
                <a:off x="4278139" y="4120948"/>
                <a:ext cx="37492" cy="32129"/>
                <a:chOff x="4278139" y="4120948"/>
                <a:chExt cx="37492" cy="32129"/>
              </a:xfrm>
            </p:grpSpPr>
            <p:sp>
              <p:nvSpPr>
                <p:cNvPr id="8572" name="Google Shape;8572;p5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56"/>
              <p:cNvGrpSpPr/>
              <p:nvPr/>
            </p:nvGrpSpPr>
            <p:grpSpPr>
              <a:xfrm>
                <a:off x="4419898" y="3977388"/>
                <a:ext cx="33497" cy="28692"/>
                <a:chOff x="4419898" y="3977388"/>
                <a:chExt cx="33497" cy="28692"/>
              </a:xfrm>
            </p:grpSpPr>
            <p:sp>
              <p:nvSpPr>
                <p:cNvPr id="8575" name="Google Shape;8575;p5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56"/>
              <p:cNvGrpSpPr/>
              <p:nvPr/>
            </p:nvGrpSpPr>
            <p:grpSpPr>
              <a:xfrm>
                <a:off x="4158930" y="4034684"/>
                <a:ext cx="33497" cy="28762"/>
                <a:chOff x="4158930" y="4034684"/>
                <a:chExt cx="33497" cy="28762"/>
              </a:xfrm>
            </p:grpSpPr>
            <p:sp>
              <p:nvSpPr>
                <p:cNvPr id="8578" name="Google Shape;8578;p5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56"/>
              <p:cNvGrpSpPr/>
              <p:nvPr/>
            </p:nvGrpSpPr>
            <p:grpSpPr>
              <a:xfrm>
                <a:off x="4134949" y="3957049"/>
                <a:ext cx="33497" cy="28770"/>
                <a:chOff x="4134949" y="3957049"/>
                <a:chExt cx="33497" cy="28770"/>
              </a:xfrm>
            </p:grpSpPr>
            <p:sp>
              <p:nvSpPr>
                <p:cNvPr id="8581" name="Google Shape;8581;p5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56"/>
              <p:cNvGrpSpPr/>
              <p:nvPr/>
            </p:nvGrpSpPr>
            <p:grpSpPr>
              <a:xfrm>
                <a:off x="4193653" y="4184403"/>
                <a:ext cx="43580" cy="37264"/>
                <a:chOff x="4193653" y="4184403"/>
                <a:chExt cx="43580" cy="37264"/>
              </a:xfrm>
            </p:grpSpPr>
            <p:sp>
              <p:nvSpPr>
                <p:cNvPr id="8584" name="Google Shape;8584;p5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6"/>
              <p:cNvGrpSpPr/>
              <p:nvPr/>
            </p:nvGrpSpPr>
            <p:grpSpPr>
              <a:xfrm>
                <a:off x="4343600" y="3943844"/>
                <a:ext cx="43580" cy="37312"/>
                <a:chOff x="4343600" y="3943844"/>
                <a:chExt cx="43580" cy="37312"/>
              </a:xfrm>
            </p:grpSpPr>
            <p:sp>
              <p:nvSpPr>
                <p:cNvPr id="8587" name="Google Shape;8587;p5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56"/>
              <p:cNvGrpSpPr/>
              <p:nvPr/>
            </p:nvGrpSpPr>
            <p:grpSpPr>
              <a:xfrm>
                <a:off x="4172339" y="3381693"/>
                <a:ext cx="31499" cy="27001"/>
                <a:chOff x="4172339" y="3381693"/>
                <a:chExt cx="31499" cy="27001"/>
              </a:xfrm>
            </p:grpSpPr>
            <p:sp>
              <p:nvSpPr>
                <p:cNvPr id="8590" name="Google Shape;8590;p5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95"/>
        <p:cNvGrpSpPr/>
        <p:nvPr/>
      </p:nvGrpSpPr>
      <p:grpSpPr>
        <a:xfrm>
          <a:off x="0" y="0"/>
          <a:ext cx="0" cy="0"/>
          <a:chOff x="0" y="0"/>
          <a:chExt cx="0" cy="0"/>
        </a:xfrm>
      </p:grpSpPr>
      <p:grpSp>
        <p:nvGrpSpPr>
          <p:cNvPr id="8596" name="Google Shape;8596;p57"/>
          <p:cNvGrpSpPr/>
          <p:nvPr/>
        </p:nvGrpSpPr>
        <p:grpSpPr>
          <a:xfrm>
            <a:off x="2126623" y="3607908"/>
            <a:ext cx="1102891" cy="760337"/>
            <a:chOff x="4967783" y="2151471"/>
            <a:chExt cx="3920692" cy="2702940"/>
          </a:xfrm>
        </p:grpSpPr>
        <p:grpSp>
          <p:nvGrpSpPr>
            <p:cNvPr id="8597" name="Google Shape;8597;p57"/>
            <p:cNvGrpSpPr/>
            <p:nvPr/>
          </p:nvGrpSpPr>
          <p:grpSpPr>
            <a:xfrm>
              <a:off x="5045709" y="2252109"/>
              <a:ext cx="3761071" cy="2501708"/>
              <a:chOff x="2691784" y="1805334"/>
              <a:chExt cx="3761071" cy="2501708"/>
            </a:xfrm>
          </p:grpSpPr>
          <p:sp>
            <p:nvSpPr>
              <p:cNvPr id="8598" name="Google Shape;8598;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7"/>
            <p:cNvGrpSpPr/>
            <p:nvPr/>
          </p:nvGrpSpPr>
          <p:grpSpPr>
            <a:xfrm>
              <a:off x="4967783" y="2151471"/>
              <a:ext cx="3920692" cy="2702940"/>
              <a:chOff x="2613858" y="1704696"/>
              <a:chExt cx="3920692" cy="2702940"/>
            </a:xfrm>
          </p:grpSpPr>
          <p:sp>
            <p:nvSpPr>
              <p:cNvPr id="8606" name="Google Shape;8606;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57"/>
          <p:cNvGrpSpPr/>
          <p:nvPr/>
        </p:nvGrpSpPr>
        <p:grpSpPr>
          <a:xfrm>
            <a:off x="3530532" y="1496185"/>
            <a:ext cx="1561911" cy="708580"/>
            <a:chOff x="3530532" y="1496185"/>
            <a:chExt cx="1561911" cy="708580"/>
          </a:xfrm>
        </p:grpSpPr>
        <p:grpSp>
          <p:nvGrpSpPr>
            <p:cNvPr id="8612" name="Google Shape;8612;p57"/>
            <p:cNvGrpSpPr/>
            <p:nvPr/>
          </p:nvGrpSpPr>
          <p:grpSpPr>
            <a:xfrm>
              <a:off x="3720318" y="1857562"/>
              <a:ext cx="1372125" cy="54"/>
              <a:chOff x="3720318" y="1857562"/>
              <a:chExt cx="1372125" cy="54"/>
            </a:xfrm>
          </p:grpSpPr>
          <p:cxnSp>
            <p:nvCxnSpPr>
              <p:cNvPr id="8613" name="Google Shape;8613;p57"/>
              <p:cNvCxnSpPr>
                <a:endCxn id="861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15" name="Google Shape;8615;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16" name="Google Shape;8616;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17" name="Google Shape;8617;p57"/>
              <p:cNvCxnSpPr>
                <a:stCxn id="861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618" name="Google Shape;8618;p57"/>
            <p:cNvGrpSpPr/>
            <p:nvPr/>
          </p:nvGrpSpPr>
          <p:grpSpPr>
            <a:xfrm>
              <a:off x="3567462" y="1496185"/>
              <a:ext cx="286500" cy="272914"/>
              <a:chOff x="3567462" y="1496185"/>
              <a:chExt cx="286500" cy="272914"/>
            </a:xfrm>
          </p:grpSpPr>
          <p:cxnSp>
            <p:nvCxnSpPr>
              <p:cNvPr id="8619" name="Google Shape;8619;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20" name="Google Shape;8620;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1" name="Google Shape;8621;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3" name="Google Shape;8623;p57"/>
            <p:cNvGrpSpPr/>
            <p:nvPr/>
          </p:nvGrpSpPr>
          <p:grpSpPr>
            <a:xfrm>
              <a:off x="3929014" y="1960574"/>
              <a:ext cx="286500" cy="242342"/>
              <a:chOff x="3929014" y="1960574"/>
              <a:chExt cx="286500" cy="242342"/>
            </a:xfrm>
          </p:grpSpPr>
          <p:cxnSp>
            <p:nvCxnSpPr>
              <p:cNvPr id="8624" name="Google Shape;8624;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625" name="Google Shape;8625;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57"/>
            <p:cNvGrpSpPr/>
            <p:nvPr/>
          </p:nvGrpSpPr>
          <p:grpSpPr>
            <a:xfrm>
              <a:off x="4290828" y="1496185"/>
              <a:ext cx="286500" cy="272914"/>
              <a:chOff x="4290828" y="1496185"/>
              <a:chExt cx="286500" cy="272914"/>
            </a:xfrm>
          </p:grpSpPr>
          <p:cxnSp>
            <p:nvCxnSpPr>
              <p:cNvPr id="8627" name="Google Shape;8627;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28" name="Google Shape;8628;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9" name="Google Shape;8629;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0" name="Google Shape;8630;p57"/>
            <p:cNvGrpSpPr/>
            <p:nvPr/>
          </p:nvGrpSpPr>
          <p:grpSpPr>
            <a:xfrm>
              <a:off x="4657726" y="1959674"/>
              <a:ext cx="286500" cy="245092"/>
              <a:chOff x="4657726" y="1959674"/>
              <a:chExt cx="286500" cy="245092"/>
            </a:xfrm>
          </p:grpSpPr>
          <p:cxnSp>
            <p:nvCxnSpPr>
              <p:cNvPr id="8631" name="Google Shape;8631;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632" name="Google Shape;8632;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3" name="Google Shape;8633;p57"/>
          <p:cNvGrpSpPr/>
          <p:nvPr/>
        </p:nvGrpSpPr>
        <p:grpSpPr>
          <a:xfrm>
            <a:off x="3512551" y="2358282"/>
            <a:ext cx="1597032" cy="378649"/>
            <a:chOff x="3512551" y="2358282"/>
            <a:chExt cx="1597032" cy="378649"/>
          </a:xfrm>
        </p:grpSpPr>
        <p:grpSp>
          <p:nvGrpSpPr>
            <p:cNvPr id="8634" name="Google Shape;8634;p57"/>
            <p:cNvGrpSpPr/>
            <p:nvPr/>
          </p:nvGrpSpPr>
          <p:grpSpPr>
            <a:xfrm>
              <a:off x="3738198" y="2553002"/>
              <a:ext cx="1145834" cy="117"/>
              <a:chOff x="3738198" y="2553002"/>
              <a:chExt cx="1145834" cy="117"/>
            </a:xfrm>
          </p:grpSpPr>
          <p:cxnSp>
            <p:nvCxnSpPr>
              <p:cNvPr id="8635" name="Google Shape;8635;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36" name="Google Shape;8636;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37" name="Google Shape;8637;p57"/>
              <p:cNvCxnSpPr>
                <a:stCxn id="8638" idx="6"/>
                <a:endCxn id="863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640" name="Google Shape;8640;p57"/>
            <p:cNvGrpSpPr/>
            <p:nvPr/>
          </p:nvGrpSpPr>
          <p:grpSpPr>
            <a:xfrm>
              <a:off x="3969644" y="2440153"/>
              <a:ext cx="225900" cy="296779"/>
              <a:chOff x="3969644" y="2440153"/>
              <a:chExt cx="225900" cy="296779"/>
            </a:xfrm>
          </p:grpSpPr>
          <p:cxnSp>
            <p:nvCxnSpPr>
              <p:cNvPr id="8641" name="Google Shape;8641;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639" name="Google Shape;8639;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57"/>
            <p:cNvGrpSpPr/>
            <p:nvPr/>
          </p:nvGrpSpPr>
          <p:grpSpPr>
            <a:xfrm>
              <a:off x="4426818" y="2358282"/>
              <a:ext cx="225600" cy="307471"/>
              <a:chOff x="4426818" y="2358282"/>
              <a:chExt cx="225600" cy="307471"/>
            </a:xfrm>
          </p:grpSpPr>
          <p:cxnSp>
            <p:nvCxnSpPr>
              <p:cNvPr id="8644" name="Google Shape;8644;p57"/>
              <p:cNvCxnSpPr>
                <a:stCxn id="864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646" name="Google Shape;8646;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57"/>
            <p:cNvGrpSpPr/>
            <p:nvPr/>
          </p:nvGrpSpPr>
          <p:grpSpPr>
            <a:xfrm>
              <a:off x="4883984" y="2440153"/>
              <a:ext cx="225600" cy="296479"/>
              <a:chOff x="4883984" y="2440153"/>
              <a:chExt cx="225600" cy="296479"/>
            </a:xfrm>
          </p:grpSpPr>
          <p:cxnSp>
            <p:nvCxnSpPr>
              <p:cNvPr id="8648" name="Google Shape;8648;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649" name="Google Shape;8649;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57"/>
            <p:cNvGrpSpPr/>
            <p:nvPr/>
          </p:nvGrpSpPr>
          <p:grpSpPr>
            <a:xfrm>
              <a:off x="3512551" y="2358356"/>
              <a:ext cx="225647" cy="307629"/>
              <a:chOff x="2182679" y="2005014"/>
              <a:chExt cx="792300" cy="1080158"/>
            </a:xfrm>
          </p:grpSpPr>
          <p:cxnSp>
            <p:nvCxnSpPr>
              <p:cNvPr id="8652" name="Google Shape;8652;p57"/>
              <p:cNvCxnSpPr>
                <a:stCxn id="865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638" name="Google Shape;8638;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4" name="Google Shape;8654;p57"/>
          <p:cNvGrpSpPr/>
          <p:nvPr/>
        </p:nvGrpSpPr>
        <p:grpSpPr>
          <a:xfrm>
            <a:off x="6872633" y="1182079"/>
            <a:ext cx="1559809" cy="722610"/>
            <a:chOff x="634175" y="2986275"/>
            <a:chExt cx="3147949" cy="1458344"/>
          </a:xfrm>
        </p:grpSpPr>
        <p:cxnSp>
          <p:nvCxnSpPr>
            <p:cNvPr id="8655" name="Google Shape;8655;p57"/>
            <p:cNvCxnSpPr>
              <a:stCxn id="8656" idx="4"/>
              <a:endCxn id="865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658" name="Google Shape;8658;p57"/>
            <p:cNvCxnSpPr>
              <a:stCxn id="8657" idx="0"/>
              <a:endCxn id="865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660" name="Google Shape;8660;p57"/>
            <p:cNvCxnSpPr>
              <a:stCxn id="8659" idx="4"/>
              <a:endCxn id="866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662" name="Google Shape;8662;p57"/>
            <p:cNvCxnSpPr>
              <a:stCxn id="8661" idx="0"/>
              <a:endCxn id="866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663" name="Google Shape;8663;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59" name="Google Shape;8659;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56" name="Google Shape;8656;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61" name="Google Shape;8661;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57" name="Google Shape;8657;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664" name="Google Shape;8664;p57"/>
          <p:cNvGrpSpPr/>
          <p:nvPr/>
        </p:nvGrpSpPr>
        <p:grpSpPr>
          <a:xfrm>
            <a:off x="3526424" y="2891987"/>
            <a:ext cx="1570719" cy="294123"/>
            <a:chOff x="998425" y="1182125"/>
            <a:chExt cx="1065400" cy="199500"/>
          </a:xfrm>
        </p:grpSpPr>
        <p:sp>
          <p:nvSpPr>
            <p:cNvPr id="8665" name="Google Shape;8665;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57"/>
          <p:cNvGrpSpPr/>
          <p:nvPr/>
        </p:nvGrpSpPr>
        <p:grpSpPr>
          <a:xfrm>
            <a:off x="6869680" y="2009474"/>
            <a:ext cx="1565716" cy="366729"/>
            <a:chOff x="1247650" y="2075423"/>
            <a:chExt cx="6648477" cy="1557238"/>
          </a:xfrm>
        </p:grpSpPr>
        <p:sp>
          <p:nvSpPr>
            <p:cNvPr id="8671" name="Google Shape;8671;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57"/>
          <p:cNvGrpSpPr/>
          <p:nvPr/>
        </p:nvGrpSpPr>
        <p:grpSpPr>
          <a:xfrm>
            <a:off x="6853992" y="3158289"/>
            <a:ext cx="1597061" cy="663440"/>
            <a:chOff x="6796238" y="3158297"/>
            <a:chExt cx="1630319" cy="677257"/>
          </a:xfrm>
        </p:grpSpPr>
        <p:cxnSp>
          <p:nvCxnSpPr>
            <p:cNvPr id="8678" name="Google Shape;8678;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79" name="Google Shape;8679;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80" name="Google Shape;8680;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681" name="Google Shape;8681;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682" name="Google Shape;8682;p57"/>
            <p:cNvGrpSpPr/>
            <p:nvPr/>
          </p:nvGrpSpPr>
          <p:grpSpPr>
            <a:xfrm>
              <a:off x="6796238" y="3311904"/>
              <a:ext cx="1630319" cy="377697"/>
              <a:chOff x="6796238" y="3311904"/>
              <a:chExt cx="1630319" cy="377697"/>
            </a:xfrm>
          </p:grpSpPr>
          <p:sp>
            <p:nvSpPr>
              <p:cNvPr id="8683" name="Google Shape;8683;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6" name="Google Shape;8686;p57"/>
          <p:cNvGrpSpPr/>
          <p:nvPr/>
        </p:nvGrpSpPr>
        <p:grpSpPr>
          <a:xfrm>
            <a:off x="5375130" y="1179681"/>
            <a:ext cx="1368606" cy="1593805"/>
            <a:chOff x="1839112" y="2209163"/>
            <a:chExt cx="1918159" cy="2233784"/>
          </a:xfrm>
        </p:grpSpPr>
        <p:sp>
          <p:nvSpPr>
            <p:cNvPr id="8687" name="Google Shape;8687;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0" name="Google Shape;8690;p57"/>
            <p:cNvCxnSpPr>
              <a:stCxn id="8687" idx="6"/>
              <a:endCxn id="868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91" name="Google Shape;8691;p57"/>
            <p:cNvCxnSpPr>
              <a:stCxn id="8688" idx="4"/>
              <a:endCxn id="869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693" name="Google Shape;8693;p57"/>
            <p:cNvCxnSpPr>
              <a:stCxn id="8692" idx="6"/>
              <a:endCxn id="868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94" name="Google Shape;8694;p57"/>
            <p:cNvCxnSpPr>
              <a:stCxn id="8689" idx="4"/>
              <a:endCxn id="869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692" name="Google Shape;8692;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7" name="Google Shape;8697;p57"/>
            <p:cNvCxnSpPr>
              <a:endCxn id="869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698" name="Google Shape;8698;p57"/>
          <p:cNvGrpSpPr/>
          <p:nvPr/>
        </p:nvGrpSpPr>
        <p:grpSpPr>
          <a:xfrm>
            <a:off x="3507503" y="1185917"/>
            <a:ext cx="1637968" cy="154942"/>
            <a:chOff x="238125" y="2506075"/>
            <a:chExt cx="7115411" cy="673075"/>
          </a:xfrm>
        </p:grpSpPr>
        <p:sp>
          <p:nvSpPr>
            <p:cNvPr id="8699" name="Google Shape;8699;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57"/>
          <p:cNvGrpSpPr/>
          <p:nvPr/>
        </p:nvGrpSpPr>
        <p:grpSpPr>
          <a:xfrm>
            <a:off x="746187" y="1507514"/>
            <a:ext cx="2476762" cy="91743"/>
            <a:chOff x="1464850" y="436376"/>
            <a:chExt cx="6001362" cy="222300"/>
          </a:xfrm>
        </p:grpSpPr>
        <p:sp>
          <p:nvSpPr>
            <p:cNvPr id="8705" name="Google Shape;8705;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10" name="Google Shape;8710;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11" name="Google Shape;8711;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12" name="Google Shape;8712;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13" name="Google Shape;8713;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714" name="Google Shape;8714;p57"/>
          <p:cNvGrpSpPr/>
          <p:nvPr/>
        </p:nvGrpSpPr>
        <p:grpSpPr>
          <a:xfrm>
            <a:off x="732455" y="2742980"/>
            <a:ext cx="1452710" cy="651923"/>
            <a:chOff x="803162" y="2667727"/>
            <a:chExt cx="1411906" cy="633611"/>
          </a:xfrm>
        </p:grpSpPr>
        <p:cxnSp>
          <p:nvCxnSpPr>
            <p:cNvPr id="8715" name="Google Shape;8715;p57"/>
            <p:cNvCxnSpPr>
              <a:stCxn id="8716" idx="2"/>
              <a:endCxn id="871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18" name="Google Shape;8718;p57"/>
            <p:cNvCxnSpPr>
              <a:stCxn id="8719" idx="0"/>
              <a:endCxn id="871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20" name="Google Shape;8720;p57"/>
            <p:cNvCxnSpPr>
              <a:stCxn id="8719" idx="2"/>
              <a:endCxn id="872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22" name="Google Shape;8722;p57"/>
            <p:cNvCxnSpPr>
              <a:stCxn id="8723" idx="0"/>
              <a:endCxn id="871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24" name="Google Shape;8724;p57"/>
            <p:cNvCxnSpPr>
              <a:stCxn id="8717" idx="2"/>
              <a:endCxn id="872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26" name="Google Shape;8726;p57"/>
            <p:cNvCxnSpPr>
              <a:stCxn id="8727" idx="0"/>
              <a:endCxn id="871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723" name="Google Shape;8723;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21" name="Google Shape;8721;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27" name="Google Shape;8727;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25" name="Google Shape;8725;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7" name="Google Shape;8717;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9" name="Google Shape;8719;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6" name="Google Shape;8716;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728" name="Google Shape;8728;p57"/>
          <p:cNvGrpSpPr/>
          <p:nvPr/>
        </p:nvGrpSpPr>
        <p:grpSpPr>
          <a:xfrm>
            <a:off x="732456" y="1178518"/>
            <a:ext cx="2518541" cy="209309"/>
            <a:chOff x="803163" y="1111966"/>
            <a:chExt cx="2447800" cy="203430"/>
          </a:xfrm>
        </p:grpSpPr>
        <p:grpSp>
          <p:nvGrpSpPr>
            <p:cNvPr id="8729" name="Google Shape;8729;p57"/>
            <p:cNvGrpSpPr/>
            <p:nvPr/>
          </p:nvGrpSpPr>
          <p:grpSpPr>
            <a:xfrm>
              <a:off x="1958180" y="1111966"/>
              <a:ext cx="588019" cy="121396"/>
              <a:chOff x="4808316" y="2800065"/>
              <a:chExt cx="1999386" cy="412910"/>
            </a:xfrm>
          </p:grpSpPr>
          <p:sp>
            <p:nvSpPr>
              <p:cNvPr id="8730" name="Google Shape;8730;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1" name="Google Shape;8731;p57"/>
              <p:cNvGrpSpPr/>
              <p:nvPr/>
            </p:nvGrpSpPr>
            <p:grpSpPr>
              <a:xfrm>
                <a:off x="4808316" y="2800065"/>
                <a:ext cx="92400" cy="411825"/>
                <a:chOff x="845575" y="2563700"/>
                <a:chExt cx="92400" cy="411825"/>
              </a:xfrm>
            </p:grpSpPr>
            <p:cxnSp>
              <p:nvCxnSpPr>
                <p:cNvPr id="8732" name="Google Shape;8732;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33" name="Google Shape;8733;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734" name="Google Shape;8734;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735" name="Google Shape;8735;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57"/>
            <p:cNvGrpSpPr/>
            <p:nvPr/>
          </p:nvGrpSpPr>
          <p:grpSpPr>
            <a:xfrm>
              <a:off x="803163" y="1111974"/>
              <a:ext cx="591158" cy="121545"/>
              <a:chOff x="803163" y="1111974"/>
              <a:chExt cx="591158" cy="121545"/>
            </a:xfrm>
          </p:grpSpPr>
          <p:grpSp>
            <p:nvGrpSpPr>
              <p:cNvPr id="8737" name="Google Shape;8737;p57"/>
              <p:cNvGrpSpPr/>
              <p:nvPr/>
            </p:nvGrpSpPr>
            <p:grpSpPr>
              <a:xfrm>
                <a:off x="803163" y="1111974"/>
                <a:ext cx="27175" cy="121077"/>
                <a:chOff x="845575" y="2563700"/>
                <a:chExt cx="92400" cy="411825"/>
              </a:xfrm>
            </p:grpSpPr>
            <p:cxnSp>
              <p:nvCxnSpPr>
                <p:cNvPr id="8738" name="Google Shape;8738;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39" name="Google Shape;8739;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0" name="Google Shape;8740;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57"/>
            <p:cNvGrpSpPr/>
            <p:nvPr/>
          </p:nvGrpSpPr>
          <p:grpSpPr>
            <a:xfrm>
              <a:off x="1381910" y="1194219"/>
              <a:ext cx="588341" cy="121177"/>
              <a:chOff x="1381910" y="1194219"/>
              <a:chExt cx="588341" cy="121177"/>
            </a:xfrm>
          </p:grpSpPr>
          <p:grpSp>
            <p:nvGrpSpPr>
              <p:cNvPr id="8742" name="Google Shape;8742;p57"/>
              <p:cNvGrpSpPr/>
              <p:nvPr/>
            </p:nvGrpSpPr>
            <p:grpSpPr>
              <a:xfrm rot="10800000">
                <a:off x="1381910" y="1194319"/>
                <a:ext cx="27175" cy="121077"/>
                <a:chOff x="2070100" y="2563700"/>
                <a:chExt cx="92400" cy="411825"/>
              </a:xfrm>
            </p:grpSpPr>
            <p:cxnSp>
              <p:nvCxnSpPr>
                <p:cNvPr id="8743" name="Google Shape;8743;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44" name="Google Shape;8744;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5" name="Google Shape;8745;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57"/>
            <p:cNvGrpSpPr/>
            <p:nvPr/>
          </p:nvGrpSpPr>
          <p:grpSpPr>
            <a:xfrm>
              <a:off x="2532079" y="1194219"/>
              <a:ext cx="704927" cy="121177"/>
              <a:chOff x="2532079" y="1194219"/>
              <a:chExt cx="704927" cy="121177"/>
            </a:xfrm>
          </p:grpSpPr>
          <p:grpSp>
            <p:nvGrpSpPr>
              <p:cNvPr id="8747" name="Google Shape;8747;p57"/>
              <p:cNvGrpSpPr/>
              <p:nvPr/>
            </p:nvGrpSpPr>
            <p:grpSpPr>
              <a:xfrm rot="10800000">
                <a:off x="2532079" y="1194319"/>
                <a:ext cx="27175" cy="121077"/>
                <a:chOff x="2070100" y="2563700"/>
                <a:chExt cx="92400" cy="411825"/>
              </a:xfrm>
            </p:grpSpPr>
            <p:cxnSp>
              <p:nvCxnSpPr>
                <p:cNvPr id="8748" name="Google Shape;8748;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49" name="Google Shape;8749;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0" name="Google Shape;8750;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1" name="Google Shape;8751;p57"/>
          <p:cNvGrpSpPr/>
          <p:nvPr/>
        </p:nvGrpSpPr>
        <p:grpSpPr>
          <a:xfrm>
            <a:off x="3525467" y="3875150"/>
            <a:ext cx="1567778" cy="491677"/>
            <a:chOff x="5194708" y="3484366"/>
            <a:chExt cx="3148148" cy="987304"/>
          </a:xfrm>
        </p:grpSpPr>
        <p:grpSp>
          <p:nvGrpSpPr>
            <p:cNvPr id="8752" name="Google Shape;8752;p57"/>
            <p:cNvGrpSpPr/>
            <p:nvPr/>
          </p:nvGrpSpPr>
          <p:grpSpPr>
            <a:xfrm>
              <a:off x="7531521" y="3484366"/>
              <a:ext cx="811335" cy="987304"/>
              <a:chOff x="3379425" y="1617275"/>
              <a:chExt cx="1090650" cy="1327200"/>
            </a:xfrm>
          </p:grpSpPr>
          <p:sp>
            <p:nvSpPr>
              <p:cNvPr id="8753" name="Google Shape;8753;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57"/>
            <p:cNvGrpSpPr/>
            <p:nvPr/>
          </p:nvGrpSpPr>
          <p:grpSpPr>
            <a:xfrm>
              <a:off x="6752546" y="3484366"/>
              <a:ext cx="811428" cy="987304"/>
              <a:chOff x="2332275" y="1617275"/>
              <a:chExt cx="1090775" cy="1327200"/>
            </a:xfrm>
          </p:grpSpPr>
          <p:sp>
            <p:nvSpPr>
              <p:cNvPr id="8757" name="Google Shape;8757;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7"/>
            <p:cNvGrpSpPr/>
            <p:nvPr/>
          </p:nvGrpSpPr>
          <p:grpSpPr>
            <a:xfrm>
              <a:off x="5973664" y="3484366"/>
              <a:ext cx="811335" cy="987304"/>
              <a:chOff x="1285250" y="1617275"/>
              <a:chExt cx="1090650" cy="1327200"/>
            </a:xfrm>
          </p:grpSpPr>
          <p:sp>
            <p:nvSpPr>
              <p:cNvPr id="8761" name="Google Shape;8761;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57"/>
            <p:cNvGrpSpPr/>
            <p:nvPr/>
          </p:nvGrpSpPr>
          <p:grpSpPr>
            <a:xfrm>
              <a:off x="5194708" y="3484366"/>
              <a:ext cx="811409" cy="987304"/>
              <a:chOff x="238125" y="1617275"/>
              <a:chExt cx="1090750" cy="1327200"/>
            </a:xfrm>
          </p:grpSpPr>
          <p:sp>
            <p:nvSpPr>
              <p:cNvPr id="8765" name="Google Shape;8765;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8" name="Google Shape;8768;p57"/>
          <p:cNvGrpSpPr/>
          <p:nvPr/>
        </p:nvGrpSpPr>
        <p:grpSpPr>
          <a:xfrm>
            <a:off x="3486076" y="3355561"/>
            <a:ext cx="1616964" cy="346256"/>
            <a:chOff x="1808063" y="4294338"/>
            <a:chExt cx="3370782" cy="721817"/>
          </a:xfrm>
        </p:grpSpPr>
        <p:sp>
          <p:nvSpPr>
            <p:cNvPr id="8769" name="Google Shape;8769;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57"/>
          <p:cNvGrpSpPr/>
          <p:nvPr/>
        </p:nvGrpSpPr>
        <p:grpSpPr>
          <a:xfrm>
            <a:off x="764288" y="3641590"/>
            <a:ext cx="1295882" cy="646587"/>
            <a:chOff x="834100" y="3642869"/>
            <a:chExt cx="1259483" cy="628426"/>
          </a:xfrm>
        </p:grpSpPr>
        <p:sp>
          <p:nvSpPr>
            <p:cNvPr id="8780" name="Google Shape;8780;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5" name="Google Shape;8805;p57"/>
            <p:cNvGrpSpPr/>
            <p:nvPr/>
          </p:nvGrpSpPr>
          <p:grpSpPr>
            <a:xfrm>
              <a:off x="1360364" y="3847835"/>
              <a:ext cx="208119" cy="224359"/>
              <a:chOff x="1360769" y="3847100"/>
              <a:chExt cx="208119" cy="224359"/>
            </a:xfrm>
          </p:grpSpPr>
          <p:sp>
            <p:nvSpPr>
              <p:cNvPr id="8806" name="Google Shape;8806;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6" name="Google Shape;8826;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7"/>
          <p:cNvGrpSpPr/>
          <p:nvPr/>
        </p:nvGrpSpPr>
        <p:grpSpPr>
          <a:xfrm rot="5400000">
            <a:off x="5977401" y="3438087"/>
            <a:ext cx="164064" cy="1414916"/>
            <a:chOff x="4428249" y="1369375"/>
            <a:chExt cx="36905" cy="429569"/>
          </a:xfrm>
        </p:grpSpPr>
        <p:sp>
          <p:nvSpPr>
            <p:cNvPr id="8841" name="Google Shape;8841;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7"/>
          <p:cNvGrpSpPr/>
          <p:nvPr/>
        </p:nvGrpSpPr>
        <p:grpSpPr>
          <a:xfrm rot="10800000" flipH="1">
            <a:off x="5349830" y="3026630"/>
            <a:ext cx="1419207" cy="24808"/>
            <a:chOff x="219558" y="4738465"/>
            <a:chExt cx="5852400" cy="102300"/>
          </a:xfrm>
        </p:grpSpPr>
        <p:cxnSp>
          <p:nvCxnSpPr>
            <p:cNvPr id="8874" name="Google Shape;8874;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875" name="Google Shape;8875;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57"/>
          <p:cNvGrpSpPr/>
          <p:nvPr/>
        </p:nvGrpSpPr>
        <p:grpSpPr>
          <a:xfrm>
            <a:off x="5361148" y="3399694"/>
            <a:ext cx="1396570" cy="385016"/>
            <a:chOff x="5286284" y="2966544"/>
            <a:chExt cx="1396570" cy="385016"/>
          </a:xfrm>
        </p:grpSpPr>
        <p:cxnSp>
          <p:nvCxnSpPr>
            <p:cNvPr id="8881" name="Google Shape;8881;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882" name="Google Shape;8882;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883" name="Google Shape;8883;p57"/>
            <p:cNvGrpSpPr/>
            <p:nvPr/>
          </p:nvGrpSpPr>
          <p:grpSpPr>
            <a:xfrm>
              <a:off x="5287688" y="3173364"/>
              <a:ext cx="1395166" cy="74100"/>
              <a:chOff x="5287688" y="3173364"/>
              <a:chExt cx="1395166" cy="74100"/>
            </a:xfrm>
          </p:grpSpPr>
          <p:cxnSp>
            <p:nvCxnSpPr>
              <p:cNvPr id="8884" name="Google Shape;8884;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885" name="Google Shape;8885;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886" name="Google Shape;8886;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87" name="Google Shape;8887;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88" name="Google Shape;8888;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89" name="Google Shape;8889;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90" name="Google Shape;8890;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91" name="Google Shape;8891;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892" name="Google Shape;8892;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893" name="Google Shape;8893;p57"/>
          <p:cNvGrpSpPr/>
          <p:nvPr/>
        </p:nvGrpSpPr>
        <p:grpSpPr>
          <a:xfrm>
            <a:off x="2047214" y="1818470"/>
            <a:ext cx="1182276" cy="662027"/>
            <a:chOff x="2029517" y="1732295"/>
            <a:chExt cx="1149068" cy="643432"/>
          </a:xfrm>
        </p:grpSpPr>
        <p:grpSp>
          <p:nvGrpSpPr>
            <p:cNvPr id="8894" name="Google Shape;8894;p57"/>
            <p:cNvGrpSpPr/>
            <p:nvPr/>
          </p:nvGrpSpPr>
          <p:grpSpPr>
            <a:xfrm>
              <a:off x="2708660" y="1746937"/>
              <a:ext cx="455427" cy="244429"/>
              <a:chOff x="2700693" y="1746937"/>
              <a:chExt cx="455427" cy="244429"/>
            </a:xfrm>
          </p:grpSpPr>
          <p:grpSp>
            <p:nvGrpSpPr>
              <p:cNvPr id="8895" name="Google Shape;8895;p57"/>
              <p:cNvGrpSpPr/>
              <p:nvPr/>
            </p:nvGrpSpPr>
            <p:grpSpPr>
              <a:xfrm>
                <a:off x="2905682" y="1782817"/>
                <a:ext cx="250438" cy="208549"/>
                <a:chOff x="2905682" y="1782817"/>
                <a:chExt cx="250438" cy="208549"/>
              </a:xfrm>
            </p:grpSpPr>
            <p:cxnSp>
              <p:nvCxnSpPr>
                <p:cNvPr id="8896" name="Google Shape;8896;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97" name="Google Shape;8897;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57"/>
              <p:cNvGrpSpPr/>
              <p:nvPr/>
            </p:nvGrpSpPr>
            <p:grpSpPr>
              <a:xfrm>
                <a:off x="2700693" y="1746937"/>
                <a:ext cx="449967" cy="72374"/>
                <a:chOff x="2700693" y="1746937"/>
                <a:chExt cx="449967" cy="72374"/>
              </a:xfrm>
            </p:grpSpPr>
            <p:cxnSp>
              <p:nvCxnSpPr>
                <p:cNvPr id="8899" name="Google Shape;8899;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00" name="Google Shape;8900;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1" name="Google Shape;8901;p57"/>
            <p:cNvGrpSpPr/>
            <p:nvPr/>
          </p:nvGrpSpPr>
          <p:grpSpPr>
            <a:xfrm>
              <a:off x="2029517" y="1732295"/>
              <a:ext cx="1149068" cy="643432"/>
              <a:chOff x="2029517" y="1732295"/>
              <a:chExt cx="1149068" cy="643432"/>
            </a:xfrm>
          </p:grpSpPr>
          <p:grpSp>
            <p:nvGrpSpPr>
              <p:cNvPr id="8902" name="Google Shape;8902;p57"/>
              <p:cNvGrpSpPr/>
              <p:nvPr/>
            </p:nvGrpSpPr>
            <p:grpSpPr>
              <a:xfrm>
                <a:off x="2703618" y="2103152"/>
                <a:ext cx="474966" cy="260017"/>
                <a:chOff x="2703618" y="2103152"/>
                <a:chExt cx="474966" cy="260017"/>
              </a:xfrm>
            </p:grpSpPr>
            <p:grpSp>
              <p:nvGrpSpPr>
                <p:cNvPr id="8903" name="Google Shape;8903;p57"/>
                <p:cNvGrpSpPr/>
                <p:nvPr/>
              </p:nvGrpSpPr>
              <p:grpSpPr>
                <a:xfrm>
                  <a:off x="2703618" y="2290640"/>
                  <a:ext cx="450291" cy="72529"/>
                  <a:chOff x="2703618" y="2290640"/>
                  <a:chExt cx="450291" cy="72529"/>
                </a:xfrm>
              </p:grpSpPr>
              <p:cxnSp>
                <p:nvCxnSpPr>
                  <p:cNvPr id="8904" name="Google Shape;8904;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05" name="Google Shape;8905;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57"/>
                <p:cNvGrpSpPr/>
                <p:nvPr/>
              </p:nvGrpSpPr>
              <p:grpSpPr>
                <a:xfrm>
                  <a:off x="2908607" y="2103152"/>
                  <a:ext cx="269977" cy="223538"/>
                  <a:chOff x="2908607" y="2103152"/>
                  <a:chExt cx="269977" cy="223538"/>
                </a:xfrm>
              </p:grpSpPr>
              <p:cxnSp>
                <p:nvCxnSpPr>
                  <p:cNvPr id="8907" name="Google Shape;8907;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08" name="Google Shape;8908;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9" name="Google Shape;8909;p57"/>
              <p:cNvGrpSpPr/>
              <p:nvPr/>
            </p:nvGrpSpPr>
            <p:grpSpPr>
              <a:xfrm>
                <a:off x="2029517" y="1732295"/>
                <a:ext cx="685827" cy="643432"/>
                <a:chOff x="2029517" y="1732295"/>
                <a:chExt cx="685827" cy="643432"/>
              </a:xfrm>
            </p:grpSpPr>
            <p:sp>
              <p:nvSpPr>
                <p:cNvPr id="8910" name="Google Shape;8910;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1" name="Google Shape;8911;p57"/>
                <p:cNvGrpSpPr/>
                <p:nvPr/>
              </p:nvGrpSpPr>
              <p:grpSpPr>
                <a:xfrm>
                  <a:off x="2158948" y="1732295"/>
                  <a:ext cx="556396" cy="333108"/>
                  <a:chOff x="2158948" y="1732295"/>
                  <a:chExt cx="556396" cy="333108"/>
                </a:xfrm>
              </p:grpSpPr>
              <p:cxnSp>
                <p:nvCxnSpPr>
                  <p:cNvPr id="8912" name="Google Shape;8912;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13" name="Google Shape;8913;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57"/>
                <p:cNvGrpSpPr/>
                <p:nvPr/>
              </p:nvGrpSpPr>
              <p:grpSpPr>
                <a:xfrm>
                  <a:off x="2159908" y="2065057"/>
                  <a:ext cx="550884" cy="310670"/>
                  <a:chOff x="2159908" y="2065057"/>
                  <a:chExt cx="550884" cy="310670"/>
                </a:xfrm>
              </p:grpSpPr>
              <p:cxnSp>
                <p:nvCxnSpPr>
                  <p:cNvPr id="8915" name="Google Shape;8915;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16" name="Google Shape;8916;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917" name="Google Shape;8917;p57"/>
          <p:cNvGrpSpPr/>
          <p:nvPr/>
        </p:nvGrpSpPr>
        <p:grpSpPr>
          <a:xfrm>
            <a:off x="732462" y="1766083"/>
            <a:ext cx="962651" cy="810058"/>
            <a:chOff x="844912" y="1681380"/>
            <a:chExt cx="935611" cy="787305"/>
          </a:xfrm>
        </p:grpSpPr>
        <p:grpSp>
          <p:nvGrpSpPr>
            <p:cNvPr id="8918" name="Google Shape;8918;p57"/>
            <p:cNvGrpSpPr/>
            <p:nvPr/>
          </p:nvGrpSpPr>
          <p:grpSpPr>
            <a:xfrm>
              <a:off x="844912" y="1819635"/>
              <a:ext cx="329836" cy="510016"/>
              <a:chOff x="844912" y="1819635"/>
              <a:chExt cx="329836" cy="510016"/>
            </a:xfrm>
          </p:grpSpPr>
          <p:sp>
            <p:nvSpPr>
              <p:cNvPr id="8919" name="Google Shape;8919;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57"/>
            <p:cNvGrpSpPr/>
            <p:nvPr/>
          </p:nvGrpSpPr>
          <p:grpSpPr>
            <a:xfrm>
              <a:off x="1284601" y="2158168"/>
              <a:ext cx="495923" cy="310517"/>
              <a:chOff x="1284601" y="2158168"/>
              <a:chExt cx="495923" cy="310517"/>
            </a:xfrm>
          </p:grpSpPr>
          <p:sp>
            <p:nvSpPr>
              <p:cNvPr id="8926" name="Google Shape;8926;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57"/>
              <p:cNvGrpSpPr/>
              <p:nvPr/>
            </p:nvGrpSpPr>
            <p:grpSpPr>
              <a:xfrm>
                <a:off x="1507666" y="2158168"/>
                <a:ext cx="272858" cy="310517"/>
                <a:chOff x="1507666" y="2158168"/>
                <a:chExt cx="272858" cy="310517"/>
              </a:xfrm>
            </p:grpSpPr>
            <p:grpSp>
              <p:nvGrpSpPr>
                <p:cNvPr id="8928" name="Google Shape;8928;p57"/>
                <p:cNvGrpSpPr/>
                <p:nvPr/>
              </p:nvGrpSpPr>
              <p:grpSpPr>
                <a:xfrm>
                  <a:off x="1507666" y="2176104"/>
                  <a:ext cx="166395" cy="273149"/>
                  <a:chOff x="1507666" y="2176104"/>
                  <a:chExt cx="166395" cy="273149"/>
                </a:xfrm>
              </p:grpSpPr>
              <p:sp>
                <p:nvSpPr>
                  <p:cNvPr id="8929" name="Google Shape;8929;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6" name="Google Shape;8936;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8" name="Google Shape;8938;p57"/>
            <p:cNvGrpSpPr/>
            <p:nvPr/>
          </p:nvGrpSpPr>
          <p:grpSpPr>
            <a:xfrm>
              <a:off x="1284601" y="1681380"/>
              <a:ext cx="495923" cy="310517"/>
              <a:chOff x="1284601" y="1681380"/>
              <a:chExt cx="495923" cy="310517"/>
            </a:xfrm>
          </p:grpSpPr>
          <p:sp>
            <p:nvSpPr>
              <p:cNvPr id="8939" name="Google Shape;8939;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0" name="Google Shape;8940;p57"/>
              <p:cNvGrpSpPr/>
              <p:nvPr/>
            </p:nvGrpSpPr>
            <p:grpSpPr>
              <a:xfrm>
                <a:off x="1507666" y="1681380"/>
                <a:ext cx="272858" cy="310517"/>
                <a:chOff x="1507666" y="1681380"/>
                <a:chExt cx="272858" cy="310517"/>
              </a:xfrm>
            </p:grpSpPr>
            <p:grpSp>
              <p:nvGrpSpPr>
                <p:cNvPr id="8941" name="Google Shape;8941;p57"/>
                <p:cNvGrpSpPr/>
                <p:nvPr/>
              </p:nvGrpSpPr>
              <p:grpSpPr>
                <a:xfrm>
                  <a:off x="1507666" y="1700120"/>
                  <a:ext cx="166395" cy="272984"/>
                  <a:chOff x="1507666" y="1700120"/>
                  <a:chExt cx="166395" cy="272984"/>
                </a:xfrm>
              </p:grpSpPr>
              <p:sp>
                <p:nvSpPr>
                  <p:cNvPr id="8942" name="Google Shape;8942;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9" name="Google Shape;8949;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51" name="Google Shape;8951;p57"/>
          <p:cNvGrpSpPr/>
          <p:nvPr/>
        </p:nvGrpSpPr>
        <p:grpSpPr>
          <a:xfrm>
            <a:off x="6841403" y="2533512"/>
            <a:ext cx="1622269" cy="552443"/>
            <a:chOff x="6894650" y="2574740"/>
            <a:chExt cx="1445100" cy="492111"/>
          </a:xfrm>
        </p:grpSpPr>
        <p:sp>
          <p:nvSpPr>
            <p:cNvPr id="8952" name="Google Shape;8952;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7" name="Google Shape;8957;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958" name="Google Shape;8958;p57"/>
          <p:cNvGrpSpPr/>
          <p:nvPr/>
        </p:nvGrpSpPr>
        <p:grpSpPr>
          <a:xfrm>
            <a:off x="6860946" y="3907768"/>
            <a:ext cx="1583206" cy="475705"/>
            <a:chOff x="6953919" y="3907920"/>
            <a:chExt cx="1377300" cy="475705"/>
          </a:xfrm>
        </p:grpSpPr>
        <p:cxnSp>
          <p:nvCxnSpPr>
            <p:cNvPr id="8959" name="Google Shape;8959;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960" name="Google Shape;8960;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961" name="Google Shape;8961;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962" name="Google Shape;8962;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963" name="Google Shape;8963;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964" name="Google Shape;8964;p57"/>
          <p:cNvGrpSpPr/>
          <p:nvPr/>
        </p:nvGrpSpPr>
        <p:grpSpPr>
          <a:xfrm>
            <a:off x="2364534" y="2668913"/>
            <a:ext cx="836286" cy="824529"/>
            <a:chOff x="2389399" y="2595741"/>
            <a:chExt cx="812796" cy="801369"/>
          </a:xfrm>
        </p:grpSpPr>
        <p:grpSp>
          <p:nvGrpSpPr>
            <p:cNvPr id="8965" name="Google Shape;8965;p57"/>
            <p:cNvGrpSpPr/>
            <p:nvPr/>
          </p:nvGrpSpPr>
          <p:grpSpPr>
            <a:xfrm>
              <a:off x="2492145" y="2881565"/>
              <a:ext cx="607300" cy="229751"/>
              <a:chOff x="2492145" y="2881565"/>
              <a:chExt cx="607300" cy="229751"/>
            </a:xfrm>
          </p:grpSpPr>
          <p:sp>
            <p:nvSpPr>
              <p:cNvPr id="8966" name="Google Shape;8966;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57"/>
            <p:cNvGrpSpPr/>
            <p:nvPr/>
          </p:nvGrpSpPr>
          <p:grpSpPr>
            <a:xfrm>
              <a:off x="2389399" y="2595741"/>
              <a:ext cx="812796" cy="296825"/>
              <a:chOff x="2389399" y="2595741"/>
              <a:chExt cx="812796" cy="296825"/>
            </a:xfrm>
          </p:grpSpPr>
          <p:grpSp>
            <p:nvGrpSpPr>
              <p:cNvPr id="8970" name="Google Shape;8970;p57"/>
              <p:cNvGrpSpPr/>
              <p:nvPr/>
            </p:nvGrpSpPr>
            <p:grpSpPr>
              <a:xfrm>
                <a:off x="2389399" y="2595741"/>
                <a:ext cx="363638" cy="296825"/>
                <a:chOff x="2389399" y="2595741"/>
                <a:chExt cx="363638" cy="296825"/>
              </a:xfrm>
            </p:grpSpPr>
            <p:grpSp>
              <p:nvGrpSpPr>
                <p:cNvPr id="8971" name="Google Shape;8971;p57"/>
                <p:cNvGrpSpPr/>
                <p:nvPr/>
              </p:nvGrpSpPr>
              <p:grpSpPr>
                <a:xfrm>
                  <a:off x="2493852" y="2794333"/>
                  <a:ext cx="259185" cy="98232"/>
                  <a:chOff x="2493852" y="2794333"/>
                  <a:chExt cx="259185" cy="98232"/>
                </a:xfrm>
              </p:grpSpPr>
              <p:sp>
                <p:nvSpPr>
                  <p:cNvPr id="8972" name="Google Shape;8972;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57"/>
                <p:cNvGrpSpPr/>
                <p:nvPr/>
              </p:nvGrpSpPr>
              <p:grpSpPr>
                <a:xfrm>
                  <a:off x="2389399" y="2595741"/>
                  <a:ext cx="224343" cy="182054"/>
                  <a:chOff x="2389399" y="2595741"/>
                  <a:chExt cx="224343" cy="182054"/>
                </a:xfrm>
              </p:grpSpPr>
              <p:sp>
                <p:nvSpPr>
                  <p:cNvPr id="8976" name="Google Shape;8976;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8" name="Google Shape;8978;p57"/>
              <p:cNvGrpSpPr/>
              <p:nvPr/>
            </p:nvGrpSpPr>
            <p:grpSpPr>
              <a:xfrm>
                <a:off x="2683630" y="2595741"/>
                <a:ext cx="224334" cy="296825"/>
                <a:chOff x="2683630" y="2595741"/>
                <a:chExt cx="224334" cy="296825"/>
              </a:xfrm>
            </p:grpSpPr>
            <p:grpSp>
              <p:nvGrpSpPr>
                <p:cNvPr id="8979" name="Google Shape;8979;p57"/>
                <p:cNvGrpSpPr/>
                <p:nvPr/>
              </p:nvGrpSpPr>
              <p:grpSpPr>
                <a:xfrm>
                  <a:off x="2788083" y="2794333"/>
                  <a:ext cx="15356" cy="98232"/>
                  <a:chOff x="2788083" y="2794333"/>
                  <a:chExt cx="15356" cy="98232"/>
                </a:xfrm>
              </p:grpSpPr>
              <p:sp>
                <p:nvSpPr>
                  <p:cNvPr id="8980" name="Google Shape;8980;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57"/>
                <p:cNvGrpSpPr/>
                <p:nvPr/>
              </p:nvGrpSpPr>
              <p:grpSpPr>
                <a:xfrm>
                  <a:off x="2683630" y="2595741"/>
                  <a:ext cx="224334" cy="182054"/>
                  <a:chOff x="2683630" y="2595741"/>
                  <a:chExt cx="224334" cy="182054"/>
                </a:xfrm>
              </p:grpSpPr>
              <p:sp>
                <p:nvSpPr>
                  <p:cNvPr id="8984" name="Google Shape;8984;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6" name="Google Shape;8986;p57"/>
              <p:cNvGrpSpPr/>
              <p:nvPr/>
            </p:nvGrpSpPr>
            <p:grpSpPr>
              <a:xfrm>
                <a:off x="2838475" y="2595741"/>
                <a:ext cx="363719" cy="296825"/>
                <a:chOff x="2838475" y="2595741"/>
                <a:chExt cx="363719" cy="296825"/>
              </a:xfrm>
            </p:grpSpPr>
            <p:grpSp>
              <p:nvGrpSpPr>
                <p:cNvPr id="8987" name="Google Shape;8987;p57"/>
                <p:cNvGrpSpPr/>
                <p:nvPr/>
              </p:nvGrpSpPr>
              <p:grpSpPr>
                <a:xfrm>
                  <a:off x="2838475" y="2794333"/>
                  <a:ext cx="259185" cy="98232"/>
                  <a:chOff x="2838475" y="2794333"/>
                  <a:chExt cx="259185" cy="98232"/>
                </a:xfrm>
              </p:grpSpPr>
              <p:sp>
                <p:nvSpPr>
                  <p:cNvPr id="8988" name="Google Shape;8988;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57"/>
                <p:cNvGrpSpPr/>
                <p:nvPr/>
              </p:nvGrpSpPr>
              <p:grpSpPr>
                <a:xfrm>
                  <a:off x="2977852" y="2595741"/>
                  <a:ext cx="224343" cy="182054"/>
                  <a:chOff x="2977852" y="2595741"/>
                  <a:chExt cx="224343" cy="182054"/>
                </a:xfrm>
              </p:grpSpPr>
              <p:sp>
                <p:nvSpPr>
                  <p:cNvPr id="8992" name="Google Shape;8992;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94" name="Google Shape;8994;p57"/>
            <p:cNvGrpSpPr/>
            <p:nvPr/>
          </p:nvGrpSpPr>
          <p:grpSpPr>
            <a:xfrm>
              <a:off x="2389399" y="3100241"/>
              <a:ext cx="812796" cy="296869"/>
              <a:chOff x="2389399" y="3100241"/>
              <a:chExt cx="812796" cy="296869"/>
            </a:xfrm>
          </p:grpSpPr>
          <p:grpSp>
            <p:nvGrpSpPr>
              <p:cNvPr id="8995" name="Google Shape;8995;p57"/>
              <p:cNvGrpSpPr/>
              <p:nvPr/>
            </p:nvGrpSpPr>
            <p:grpSpPr>
              <a:xfrm>
                <a:off x="2683630" y="3100241"/>
                <a:ext cx="224334" cy="296869"/>
                <a:chOff x="2683630" y="3100241"/>
                <a:chExt cx="224334" cy="296869"/>
              </a:xfrm>
            </p:grpSpPr>
            <p:grpSp>
              <p:nvGrpSpPr>
                <p:cNvPr id="8996" name="Google Shape;8996;p57"/>
                <p:cNvGrpSpPr/>
                <p:nvPr/>
              </p:nvGrpSpPr>
              <p:grpSpPr>
                <a:xfrm>
                  <a:off x="2788083" y="3100241"/>
                  <a:ext cx="15356" cy="98237"/>
                  <a:chOff x="2788083" y="3100241"/>
                  <a:chExt cx="15356" cy="98237"/>
                </a:xfrm>
              </p:grpSpPr>
              <p:sp>
                <p:nvSpPr>
                  <p:cNvPr id="8997" name="Google Shape;8997;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57"/>
                <p:cNvGrpSpPr/>
                <p:nvPr/>
              </p:nvGrpSpPr>
              <p:grpSpPr>
                <a:xfrm>
                  <a:off x="2683630" y="3215065"/>
                  <a:ext cx="224334" cy="182045"/>
                  <a:chOff x="2683630" y="3215065"/>
                  <a:chExt cx="224334" cy="182045"/>
                </a:xfrm>
              </p:grpSpPr>
              <p:sp>
                <p:nvSpPr>
                  <p:cNvPr id="9001" name="Google Shape;9001;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3" name="Google Shape;9003;p57"/>
              <p:cNvGrpSpPr/>
              <p:nvPr/>
            </p:nvGrpSpPr>
            <p:grpSpPr>
              <a:xfrm>
                <a:off x="2389399" y="3100241"/>
                <a:ext cx="363638" cy="296869"/>
                <a:chOff x="2389399" y="3100241"/>
                <a:chExt cx="363638" cy="296869"/>
              </a:xfrm>
            </p:grpSpPr>
            <p:grpSp>
              <p:nvGrpSpPr>
                <p:cNvPr id="9004" name="Google Shape;9004;p57"/>
                <p:cNvGrpSpPr/>
                <p:nvPr/>
              </p:nvGrpSpPr>
              <p:grpSpPr>
                <a:xfrm>
                  <a:off x="2493852" y="3100241"/>
                  <a:ext cx="259185" cy="98237"/>
                  <a:chOff x="2493852" y="3100241"/>
                  <a:chExt cx="259185" cy="98237"/>
                </a:xfrm>
              </p:grpSpPr>
              <p:sp>
                <p:nvSpPr>
                  <p:cNvPr id="9005" name="Google Shape;9005;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57"/>
                <p:cNvGrpSpPr/>
                <p:nvPr/>
              </p:nvGrpSpPr>
              <p:grpSpPr>
                <a:xfrm>
                  <a:off x="2389399" y="3215065"/>
                  <a:ext cx="224343" cy="182045"/>
                  <a:chOff x="2389399" y="3215065"/>
                  <a:chExt cx="224343" cy="182045"/>
                </a:xfrm>
              </p:grpSpPr>
              <p:sp>
                <p:nvSpPr>
                  <p:cNvPr id="9009" name="Google Shape;9009;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1" name="Google Shape;9011;p57"/>
              <p:cNvGrpSpPr/>
              <p:nvPr/>
            </p:nvGrpSpPr>
            <p:grpSpPr>
              <a:xfrm>
                <a:off x="2838475" y="3100241"/>
                <a:ext cx="363719" cy="296869"/>
                <a:chOff x="2838475" y="3100241"/>
                <a:chExt cx="363719" cy="296869"/>
              </a:xfrm>
            </p:grpSpPr>
            <p:grpSp>
              <p:nvGrpSpPr>
                <p:cNvPr id="9012" name="Google Shape;9012;p57"/>
                <p:cNvGrpSpPr/>
                <p:nvPr/>
              </p:nvGrpSpPr>
              <p:grpSpPr>
                <a:xfrm>
                  <a:off x="2838475" y="3100241"/>
                  <a:ext cx="259185" cy="98237"/>
                  <a:chOff x="2838475" y="3100241"/>
                  <a:chExt cx="259185" cy="98237"/>
                </a:xfrm>
              </p:grpSpPr>
              <p:sp>
                <p:nvSpPr>
                  <p:cNvPr id="9013" name="Google Shape;9013;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7"/>
                <p:cNvGrpSpPr/>
                <p:nvPr/>
              </p:nvGrpSpPr>
              <p:grpSpPr>
                <a:xfrm>
                  <a:off x="2977852" y="3215065"/>
                  <a:ext cx="224343" cy="182045"/>
                  <a:chOff x="2977852" y="3215065"/>
                  <a:chExt cx="224343" cy="182045"/>
                </a:xfrm>
              </p:grpSpPr>
              <p:sp>
                <p:nvSpPr>
                  <p:cNvPr id="9017" name="Google Shape;9017;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22"/>
        <p:cNvGrpSpPr/>
        <p:nvPr/>
      </p:nvGrpSpPr>
      <p:grpSpPr>
        <a:xfrm>
          <a:off x="0" y="0"/>
          <a:ext cx="0" cy="0"/>
          <a:chOff x="0" y="0"/>
          <a:chExt cx="0" cy="0"/>
        </a:xfrm>
      </p:grpSpPr>
      <p:grpSp>
        <p:nvGrpSpPr>
          <p:cNvPr id="9023" name="Google Shape;9023;p58"/>
          <p:cNvGrpSpPr/>
          <p:nvPr/>
        </p:nvGrpSpPr>
        <p:grpSpPr>
          <a:xfrm>
            <a:off x="718875" y="3363288"/>
            <a:ext cx="2390414" cy="1024800"/>
            <a:chOff x="728925" y="3296613"/>
            <a:chExt cx="2390414" cy="1024800"/>
          </a:xfrm>
        </p:grpSpPr>
        <p:grpSp>
          <p:nvGrpSpPr>
            <p:cNvPr id="9024" name="Google Shape;9024;p58"/>
            <p:cNvGrpSpPr/>
            <p:nvPr/>
          </p:nvGrpSpPr>
          <p:grpSpPr>
            <a:xfrm>
              <a:off x="728925" y="3619800"/>
              <a:ext cx="2390414" cy="500893"/>
              <a:chOff x="728925" y="3619800"/>
              <a:chExt cx="2390414" cy="500893"/>
            </a:xfrm>
          </p:grpSpPr>
          <p:sp>
            <p:nvSpPr>
              <p:cNvPr id="9025" name="Google Shape;9025;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26" name="Google Shape;9026;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27" name="Google Shape;9027;p58"/>
            <p:cNvGrpSpPr/>
            <p:nvPr/>
          </p:nvGrpSpPr>
          <p:grpSpPr>
            <a:xfrm>
              <a:off x="1348050" y="3296613"/>
              <a:ext cx="1706152" cy="1024800"/>
              <a:chOff x="1348050" y="3296613"/>
              <a:chExt cx="1706152" cy="1024800"/>
            </a:xfrm>
          </p:grpSpPr>
          <p:sp>
            <p:nvSpPr>
              <p:cNvPr id="9028" name="Google Shape;9028;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29" name="Google Shape;9029;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30" name="Google Shape;9030;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31" name="Google Shape;9031;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32" name="Google Shape;9032;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33" name="Google Shape;9033;p58"/>
            <p:cNvGrpSpPr/>
            <p:nvPr/>
          </p:nvGrpSpPr>
          <p:grpSpPr>
            <a:xfrm>
              <a:off x="1455707" y="3654858"/>
              <a:ext cx="1491150" cy="417657"/>
              <a:chOff x="1455707" y="3654858"/>
              <a:chExt cx="1491150" cy="417657"/>
            </a:xfrm>
          </p:grpSpPr>
          <p:sp>
            <p:nvSpPr>
              <p:cNvPr id="9034" name="Google Shape;9034;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54" name="Google Shape;9054;p58"/>
          <p:cNvGraphicFramePr/>
          <p:nvPr/>
        </p:nvGraphicFramePr>
        <p:xfrm>
          <a:off x="5954575" y="2361200"/>
          <a:ext cx="2504100" cy="868600"/>
        </p:xfrm>
        <a:graphic>
          <a:graphicData uri="http://schemas.openxmlformats.org/drawingml/2006/table">
            <a:tbl>
              <a:tblPr>
                <a:noFill/>
                <a:tableStyleId>{DC972870-8D22-4A63-A4F3-B04555AEE74A}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055" name="Google Shape;9055;p58"/>
          <p:cNvGrpSpPr/>
          <p:nvPr/>
        </p:nvGrpSpPr>
        <p:grpSpPr>
          <a:xfrm>
            <a:off x="727251" y="1188964"/>
            <a:ext cx="2396505" cy="976502"/>
            <a:chOff x="749309" y="1112739"/>
            <a:chExt cx="2371603" cy="976502"/>
          </a:xfrm>
        </p:grpSpPr>
        <p:grpSp>
          <p:nvGrpSpPr>
            <p:cNvPr id="9056" name="Google Shape;9056;p58"/>
            <p:cNvGrpSpPr/>
            <p:nvPr/>
          </p:nvGrpSpPr>
          <p:grpSpPr>
            <a:xfrm>
              <a:off x="1092126" y="1112739"/>
              <a:ext cx="2028786" cy="975464"/>
              <a:chOff x="1092126" y="1112739"/>
              <a:chExt cx="2028786" cy="975464"/>
            </a:xfrm>
          </p:grpSpPr>
          <p:sp>
            <p:nvSpPr>
              <p:cNvPr id="9057" name="Google Shape;9057;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58"/>
            <p:cNvGrpSpPr/>
            <p:nvPr/>
          </p:nvGrpSpPr>
          <p:grpSpPr>
            <a:xfrm>
              <a:off x="749309" y="1112739"/>
              <a:ext cx="314700" cy="975464"/>
              <a:chOff x="749309" y="1112739"/>
              <a:chExt cx="314700" cy="975464"/>
            </a:xfrm>
          </p:grpSpPr>
          <p:sp>
            <p:nvSpPr>
              <p:cNvPr id="9082" name="Google Shape;9082;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6" name="Google Shape;9086;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090" name="Google Shape;9090;p58"/>
          <p:cNvGraphicFramePr/>
          <p:nvPr/>
        </p:nvGraphicFramePr>
        <p:xfrm>
          <a:off x="5954600" y="1188950"/>
          <a:ext cx="2504100" cy="976500"/>
        </p:xfrm>
        <a:graphic>
          <a:graphicData uri="http://schemas.openxmlformats.org/drawingml/2006/table">
            <a:tbl>
              <a:tblPr>
                <a:noFill/>
                <a:tableStyleId>{DC972870-8D22-4A63-A4F3-B04555AEE74A}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091" name="Google Shape;9091;p58"/>
          <p:cNvGraphicFramePr/>
          <p:nvPr/>
        </p:nvGraphicFramePr>
        <p:xfrm>
          <a:off x="3375463" y="2361200"/>
          <a:ext cx="2363400" cy="868575"/>
        </p:xfrm>
        <a:graphic>
          <a:graphicData uri="http://schemas.openxmlformats.org/drawingml/2006/table">
            <a:tbl>
              <a:tblPr>
                <a:noFill/>
                <a:tableStyleId>{DC972870-8D22-4A63-A4F3-B04555AEE74A}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92" name="Google Shape;9092;p58"/>
          <p:cNvGrpSpPr/>
          <p:nvPr/>
        </p:nvGrpSpPr>
        <p:grpSpPr>
          <a:xfrm>
            <a:off x="3377449" y="3352160"/>
            <a:ext cx="2363377" cy="1047062"/>
            <a:chOff x="3358399" y="3285485"/>
            <a:chExt cx="2363377" cy="1047062"/>
          </a:xfrm>
        </p:grpSpPr>
        <p:grpSp>
          <p:nvGrpSpPr>
            <p:cNvPr id="9093" name="Google Shape;9093;p58"/>
            <p:cNvGrpSpPr/>
            <p:nvPr/>
          </p:nvGrpSpPr>
          <p:grpSpPr>
            <a:xfrm>
              <a:off x="3358412" y="3285485"/>
              <a:ext cx="2363244" cy="139500"/>
              <a:chOff x="3358412" y="3285485"/>
              <a:chExt cx="2363244" cy="139500"/>
            </a:xfrm>
          </p:grpSpPr>
          <p:sp>
            <p:nvSpPr>
              <p:cNvPr id="9094" name="Google Shape;9094;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58"/>
            <p:cNvGrpSpPr/>
            <p:nvPr/>
          </p:nvGrpSpPr>
          <p:grpSpPr>
            <a:xfrm>
              <a:off x="3358412" y="3466996"/>
              <a:ext cx="2363244" cy="139500"/>
              <a:chOff x="3358412" y="3466996"/>
              <a:chExt cx="2363244" cy="139500"/>
            </a:xfrm>
          </p:grpSpPr>
          <p:sp>
            <p:nvSpPr>
              <p:cNvPr id="9100" name="Google Shape;9100;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8"/>
            <p:cNvGrpSpPr/>
            <p:nvPr/>
          </p:nvGrpSpPr>
          <p:grpSpPr>
            <a:xfrm>
              <a:off x="3358412" y="3648507"/>
              <a:ext cx="2363244" cy="139500"/>
              <a:chOff x="3358412" y="3648507"/>
              <a:chExt cx="2363244" cy="139500"/>
            </a:xfrm>
          </p:grpSpPr>
          <p:sp>
            <p:nvSpPr>
              <p:cNvPr id="9106" name="Google Shape;9106;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58"/>
            <p:cNvGrpSpPr/>
            <p:nvPr/>
          </p:nvGrpSpPr>
          <p:grpSpPr>
            <a:xfrm>
              <a:off x="3358412" y="3830018"/>
              <a:ext cx="2363244" cy="139500"/>
              <a:chOff x="3358412" y="3830018"/>
              <a:chExt cx="2363244" cy="139500"/>
            </a:xfrm>
          </p:grpSpPr>
          <p:sp>
            <p:nvSpPr>
              <p:cNvPr id="9112" name="Google Shape;9112;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58"/>
            <p:cNvGrpSpPr/>
            <p:nvPr/>
          </p:nvGrpSpPr>
          <p:grpSpPr>
            <a:xfrm>
              <a:off x="3358399" y="4011514"/>
              <a:ext cx="2363377" cy="139537"/>
              <a:chOff x="3294800" y="4134603"/>
              <a:chExt cx="2638876" cy="152400"/>
            </a:xfrm>
          </p:grpSpPr>
          <p:sp>
            <p:nvSpPr>
              <p:cNvPr id="9118" name="Google Shape;9118;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58"/>
            <p:cNvGrpSpPr/>
            <p:nvPr/>
          </p:nvGrpSpPr>
          <p:grpSpPr>
            <a:xfrm>
              <a:off x="3358399" y="4193010"/>
              <a:ext cx="2363377" cy="139537"/>
              <a:chOff x="3294800" y="4134603"/>
              <a:chExt cx="2638876" cy="152400"/>
            </a:xfrm>
          </p:grpSpPr>
          <p:sp>
            <p:nvSpPr>
              <p:cNvPr id="9124" name="Google Shape;9124;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29" name="Google Shape;9129;p58"/>
          <p:cNvGraphicFramePr/>
          <p:nvPr/>
        </p:nvGraphicFramePr>
        <p:xfrm>
          <a:off x="728250" y="2361200"/>
          <a:ext cx="2369800" cy="889350"/>
        </p:xfrm>
        <a:graphic>
          <a:graphicData uri="http://schemas.openxmlformats.org/drawingml/2006/table">
            <a:tbl>
              <a:tblPr>
                <a:noFill/>
                <a:tableStyleId>{DC972870-8D22-4A63-A4F3-B04555AEE74A}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130" name="Google Shape;9130;p58"/>
          <p:cNvGrpSpPr/>
          <p:nvPr/>
        </p:nvGrpSpPr>
        <p:grpSpPr>
          <a:xfrm>
            <a:off x="4177919" y="2765014"/>
            <a:ext cx="1302095" cy="60959"/>
            <a:chOff x="3558802" y="4011427"/>
            <a:chExt cx="1866000" cy="111300"/>
          </a:xfrm>
        </p:grpSpPr>
        <p:sp>
          <p:nvSpPr>
            <p:cNvPr id="9131" name="Google Shape;9131;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8"/>
          <p:cNvGrpSpPr/>
          <p:nvPr/>
        </p:nvGrpSpPr>
        <p:grpSpPr>
          <a:xfrm>
            <a:off x="4723407" y="3047174"/>
            <a:ext cx="914340" cy="60959"/>
            <a:chOff x="3558802" y="4011427"/>
            <a:chExt cx="1866000" cy="111300"/>
          </a:xfrm>
        </p:grpSpPr>
        <p:sp>
          <p:nvSpPr>
            <p:cNvPr id="9134" name="Google Shape;9134;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58"/>
          <p:cNvGrpSpPr/>
          <p:nvPr/>
        </p:nvGrpSpPr>
        <p:grpSpPr>
          <a:xfrm>
            <a:off x="5926924" y="3381697"/>
            <a:ext cx="2519825" cy="1001454"/>
            <a:chOff x="1906114" y="789980"/>
            <a:chExt cx="1487676" cy="606868"/>
          </a:xfrm>
        </p:grpSpPr>
        <p:cxnSp>
          <p:nvCxnSpPr>
            <p:cNvPr id="9137" name="Google Shape;9137;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38" name="Google Shape;9138;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39" name="Google Shape;9139;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140" name="Google Shape;9140;p5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141" name="Google Shape;9141;p5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142" name="Google Shape;9142;p5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143" name="Google Shape;9143;p5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144" name="Google Shape;9144;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151" name="Google Shape;9151;p5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152" name="Google Shape;9152;p5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153" name="Google Shape;9153;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58"/>
          <p:cNvGrpSpPr/>
          <p:nvPr/>
        </p:nvGrpSpPr>
        <p:grpSpPr>
          <a:xfrm>
            <a:off x="3372612" y="1159008"/>
            <a:ext cx="2363393" cy="1005865"/>
            <a:chOff x="3292400" y="1193188"/>
            <a:chExt cx="2615240" cy="1131075"/>
          </a:xfrm>
        </p:grpSpPr>
        <p:sp>
          <p:nvSpPr>
            <p:cNvPr id="9155" name="Google Shape;9155;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56" name="Google Shape;9156;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57" name="Google Shape;9157;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158" name="Google Shape;9158;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159" name="Google Shape;9159;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160" name="Google Shape;9160;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161" name="Google Shape;9161;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162" name="Google Shape;9162;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163" name="Google Shape;9163;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164" name="Google Shape;9164;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165" name="Google Shape;9165;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166" name="Google Shape;9166;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167" name="Google Shape;9167;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168" name="Google Shape;9168;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169" name="Google Shape;9169;p58"/>
            <p:cNvGrpSpPr/>
            <p:nvPr/>
          </p:nvGrpSpPr>
          <p:grpSpPr>
            <a:xfrm>
              <a:off x="3748438" y="1378608"/>
              <a:ext cx="2159202" cy="903971"/>
              <a:chOff x="1683525" y="2179850"/>
              <a:chExt cx="4519050" cy="2134525"/>
            </a:xfrm>
          </p:grpSpPr>
          <p:sp>
            <p:nvSpPr>
              <p:cNvPr id="9170" name="Google Shape;9170;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71" name="Google Shape;9171;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72" name="Google Shape;9172;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73" name="Google Shape;9173;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74" name="Google Shape;9174;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75" name="Google Shape;9175;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76" name="Google Shape;9176;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77" name="Google Shape;9177;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78" name="Google Shape;9178;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79" name="Google Shape;9179;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80" name="Google Shape;9180;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81" name="Google Shape;9181;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185"/>
        <p:cNvGrpSpPr/>
        <p:nvPr/>
      </p:nvGrpSpPr>
      <p:grpSpPr>
        <a:xfrm>
          <a:off x="0" y="0"/>
          <a:ext cx="0" cy="0"/>
          <a:chOff x="0" y="0"/>
          <a:chExt cx="0" cy="0"/>
        </a:xfrm>
      </p:grpSpPr>
      <p:grpSp>
        <p:nvGrpSpPr>
          <p:cNvPr id="9186" name="Google Shape;9186;p59"/>
          <p:cNvGrpSpPr/>
          <p:nvPr/>
        </p:nvGrpSpPr>
        <p:grpSpPr>
          <a:xfrm>
            <a:off x="4814684" y="1191441"/>
            <a:ext cx="745431" cy="718863"/>
            <a:chOff x="4249973" y="1201875"/>
            <a:chExt cx="1958568" cy="1888762"/>
          </a:xfrm>
        </p:grpSpPr>
        <p:sp>
          <p:nvSpPr>
            <p:cNvPr id="9187" name="Google Shape;9187;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8" name="Google Shape;9188;p59"/>
            <p:cNvGrpSpPr/>
            <p:nvPr/>
          </p:nvGrpSpPr>
          <p:grpSpPr>
            <a:xfrm>
              <a:off x="5853086" y="1789142"/>
              <a:ext cx="355454" cy="1048099"/>
              <a:chOff x="5576108" y="2016725"/>
              <a:chExt cx="565200" cy="1666560"/>
            </a:xfrm>
          </p:grpSpPr>
          <p:sp>
            <p:nvSpPr>
              <p:cNvPr id="9189" name="Google Shape;9189;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90" name="Google Shape;9190;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59"/>
            <p:cNvGrpSpPr/>
            <p:nvPr/>
          </p:nvGrpSpPr>
          <p:grpSpPr>
            <a:xfrm>
              <a:off x="4869455" y="2691676"/>
              <a:ext cx="1013897" cy="398961"/>
              <a:chOff x="4012057" y="3451825"/>
              <a:chExt cx="1612175" cy="634379"/>
            </a:xfrm>
          </p:grpSpPr>
          <p:sp>
            <p:nvSpPr>
              <p:cNvPr id="9192" name="Google Shape;9192;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93" name="Google Shape;9193;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59"/>
            <p:cNvGrpSpPr/>
            <p:nvPr/>
          </p:nvGrpSpPr>
          <p:grpSpPr>
            <a:xfrm>
              <a:off x="4276937" y="2155961"/>
              <a:ext cx="651965" cy="891358"/>
              <a:chOff x="3069908" y="2599997"/>
              <a:chExt cx="1036675" cy="1417328"/>
            </a:xfrm>
          </p:grpSpPr>
          <p:sp>
            <p:nvSpPr>
              <p:cNvPr id="9195" name="Google Shape;9195;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96" name="Google Shape;9196;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59"/>
            <p:cNvGrpSpPr/>
            <p:nvPr/>
          </p:nvGrpSpPr>
          <p:grpSpPr>
            <a:xfrm>
              <a:off x="5054918" y="1201875"/>
              <a:ext cx="999548" cy="602711"/>
              <a:chOff x="4306958" y="1082925"/>
              <a:chExt cx="1589359" cy="958358"/>
            </a:xfrm>
          </p:grpSpPr>
          <p:sp>
            <p:nvSpPr>
              <p:cNvPr id="9198" name="Google Shape;9198;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99" name="Google Shape;9199;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59"/>
            <p:cNvGrpSpPr/>
            <p:nvPr/>
          </p:nvGrpSpPr>
          <p:grpSpPr>
            <a:xfrm>
              <a:off x="4249973" y="1303451"/>
              <a:ext cx="799317" cy="841334"/>
              <a:chOff x="3027033" y="1244439"/>
              <a:chExt cx="1270977" cy="1337786"/>
            </a:xfrm>
          </p:grpSpPr>
          <p:sp>
            <p:nvSpPr>
              <p:cNvPr id="9201" name="Google Shape;9201;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02" name="Google Shape;9202;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3" name="Google Shape;9203;p59"/>
          <p:cNvGrpSpPr/>
          <p:nvPr/>
        </p:nvGrpSpPr>
        <p:grpSpPr>
          <a:xfrm>
            <a:off x="731057" y="2069890"/>
            <a:ext cx="761767" cy="729896"/>
            <a:chOff x="2657744" y="2337745"/>
            <a:chExt cx="832987" cy="798137"/>
          </a:xfrm>
        </p:grpSpPr>
        <p:sp>
          <p:nvSpPr>
            <p:cNvPr id="9204" name="Google Shape;9204;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9"/>
          <p:cNvGrpSpPr/>
          <p:nvPr/>
        </p:nvGrpSpPr>
        <p:grpSpPr>
          <a:xfrm>
            <a:off x="3242022" y="2073097"/>
            <a:ext cx="685569" cy="723586"/>
            <a:chOff x="3398134" y="2057755"/>
            <a:chExt cx="704087" cy="743130"/>
          </a:xfrm>
        </p:grpSpPr>
        <p:grpSp>
          <p:nvGrpSpPr>
            <p:cNvPr id="9211" name="Google Shape;9211;p59"/>
            <p:cNvGrpSpPr/>
            <p:nvPr/>
          </p:nvGrpSpPr>
          <p:grpSpPr>
            <a:xfrm>
              <a:off x="3398134" y="2290183"/>
              <a:ext cx="315300" cy="219900"/>
              <a:chOff x="3398134" y="2290183"/>
              <a:chExt cx="315300" cy="219900"/>
            </a:xfrm>
          </p:grpSpPr>
          <p:sp>
            <p:nvSpPr>
              <p:cNvPr id="9212" name="Google Shape;9212;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13" name="Google Shape;9213;p59"/>
              <p:cNvCxnSpPr>
                <a:stCxn id="921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214" name="Google Shape;9214;p59"/>
            <p:cNvGrpSpPr/>
            <p:nvPr/>
          </p:nvGrpSpPr>
          <p:grpSpPr>
            <a:xfrm>
              <a:off x="3547823" y="2467358"/>
              <a:ext cx="219900" cy="333527"/>
              <a:chOff x="3547823" y="2467358"/>
              <a:chExt cx="219900" cy="333527"/>
            </a:xfrm>
          </p:grpSpPr>
          <p:sp>
            <p:nvSpPr>
              <p:cNvPr id="9215" name="Google Shape;9215;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16" name="Google Shape;9216;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217" name="Google Shape;9217;p59"/>
            <p:cNvGrpSpPr/>
            <p:nvPr/>
          </p:nvGrpSpPr>
          <p:grpSpPr>
            <a:xfrm>
              <a:off x="3734138" y="2467358"/>
              <a:ext cx="219900" cy="333527"/>
              <a:chOff x="3734138" y="2467358"/>
              <a:chExt cx="219900" cy="333527"/>
            </a:xfrm>
          </p:grpSpPr>
          <p:sp>
            <p:nvSpPr>
              <p:cNvPr id="9218" name="Google Shape;9218;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19" name="Google Shape;9219;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220" name="Google Shape;9220;p59"/>
            <p:cNvGrpSpPr/>
            <p:nvPr/>
          </p:nvGrpSpPr>
          <p:grpSpPr>
            <a:xfrm>
              <a:off x="3787560" y="2288011"/>
              <a:ext cx="314661" cy="219900"/>
              <a:chOff x="3787560" y="2288011"/>
              <a:chExt cx="314661" cy="219900"/>
            </a:xfrm>
          </p:grpSpPr>
          <p:sp>
            <p:nvSpPr>
              <p:cNvPr id="9221" name="Google Shape;9221;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22" name="Google Shape;9222;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223" name="Google Shape;9223;p59"/>
            <p:cNvGrpSpPr/>
            <p:nvPr/>
          </p:nvGrpSpPr>
          <p:grpSpPr>
            <a:xfrm>
              <a:off x="3637290" y="2057755"/>
              <a:ext cx="219900" cy="335499"/>
              <a:chOff x="3637290" y="2057755"/>
              <a:chExt cx="219900" cy="335499"/>
            </a:xfrm>
          </p:grpSpPr>
          <p:sp>
            <p:nvSpPr>
              <p:cNvPr id="9224" name="Google Shape;9224;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225" name="Google Shape;9225;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226" name="Google Shape;9226;p59"/>
          <p:cNvGrpSpPr/>
          <p:nvPr/>
        </p:nvGrpSpPr>
        <p:grpSpPr>
          <a:xfrm>
            <a:off x="4917244" y="2079792"/>
            <a:ext cx="710153" cy="710153"/>
            <a:chOff x="5007123" y="2079403"/>
            <a:chExt cx="687600" cy="687600"/>
          </a:xfrm>
        </p:grpSpPr>
        <p:sp>
          <p:nvSpPr>
            <p:cNvPr id="9227" name="Google Shape;9227;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59"/>
          <p:cNvGrpSpPr/>
          <p:nvPr/>
        </p:nvGrpSpPr>
        <p:grpSpPr>
          <a:xfrm>
            <a:off x="5726681" y="2074299"/>
            <a:ext cx="720998" cy="721183"/>
            <a:chOff x="5797446" y="2063053"/>
            <a:chExt cx="698100" cy="698280"/>
          </a:xfrm>
        </p:grpSpPr>
        <p:sp>
          <p:nvSpPr>
            <p:cNvPr id="9232" name="Google Shape;9232;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9"/>
          <p:cNvGrpSpPr/>
          <p:nvPr/>
        </p:nvGrpSpPr>
        <p:grpSpPr>
          <a:xfrm>
            <a:off x="8171828" y="3719904"/>
            <a:ext cx="280585" cy="673164"/>
            <a:chOff x="8075075" y="3754290"/>
            <a:chExt cx="255612" cy="613194"/>
          </a:xfrm>
        </p:grpSpPr>
        <p:grpSp>
          <p:nvGrpSpPr>
            <p:cNvPr id="9237" name="Google Shape;9237;p59"/>
            <p:cNvGrpSpPr/>
            <p:nvPr/>
          </p:nvGrpSpPr>
          <p:grpSpPr>
            <a:xfrm>
              <a:off x="8075075" y="3754290"/>
              <a:ext cx="255612" cy="613194"/>
              <a:chOff x="8075075" y="3754290"/>
              <a:chExt cx="255612" cy="613194"/>
            </a:xfrm>
          </p:grpSpPr>
          <p:sp>
            <p:nvSpPr>
              <p:cNvPr id="9238" name="Google Shape;9238;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59"/>
          <p:cNvGrpSpPr/>
          <p:nvPr/>
        </p:nvGrpSpPr>
        <p:grpSpPr>
          <a:xfrm>
            <a:off x="5288887" y="3708700"/>
            <a:ext cx="470352" cy="683745"/>
            <a:chOff x="1697726" y="3244179"/>
            <a:chExt cx="788124" cy="1146069"/>
          </a:xfrm>
        </p:grpSpPr>
        <p:sp>
          <p:nvSpPr>
            <p:cNvPr id="9242" name="Google Shape;9242;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4" name="Google Shape;9244;p5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5" name="Google Shape;9245;p59"/>
          <p:cNvGrpSpPr/>
          <p:nvPr/>
        </p:nvGrpSpPr>
        <p:grpSpPr>
          <a:xfrm>
            <a:off x="5910037" y="3719902"/>
            <a:ext cx="293891" cy="293845"/>
            <a:chOff x="6134814" y="3754290"/>
            <a:chExt cx="293891" cy="293845"/>
          </a:xfrm>
        </p:grpSpPr>
        <p:sp>
          <p:nvSpPr>
            <p:cNvPr id="9246" name="Google Shape;9246;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59"/>
          <p:cNvGrpSpPr/>
          <p:nvPr/>
        </p:nvGrpSpPr>
        <p:grpSpPr>
          <a:xfrm>
            <a:off x="5910037" y="4098574"/>
            <a:ext cx="293891" cy="293891"/>
            <a:chOff x="6134814" y="4086186"/>
            <a:chExt cx="293891" cy="293891"/>
          </a:xfrm>
        </p:grpSpPr>
        <p:sp>
          <p:nvSpPr>
            <p:cNvPr id="9249" name="Google Shape;9249;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1" name="Google Shape;9251;p59"/>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3" name="Google Shape;9253;p59"/>
          <p:cNvGrpSpPr/>
          <p:nvPr/>
        </p:nvGrpSpPr>
        <p:grpSpPr>
          <a:xfrm>
            <a:off x="7835013" y="2927266"/>
            <a:ext cx="622883" cy="621944"/>
            <a:chOff x="1187048" y="238125"/>
            <a:chExt cx="5256397" cy="5248476"/>
          </a:xfrm>
        </p:grpSpPr>
        <p:sp>
          <p:nvSpPr>
            <p:cNvPr id="9254" name="Google Shape;9254;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59"/>
          <p:cNvGrpSpPr/>
          <p:nvPr/>
        </p:nvGrpSpPr>
        <p:grpSpPr>
          <a:xfrm>
            <a:off x="2292118" y="2936875"/>
            <a:ext cx="1310987" cy="612407"/>
            <a:chOff x="238125" y="1188750"/>
            <a:chExt cx="7140450" cy="3335550"/>
          </a:xfrm>
        </p:grpSpPr>
        <p:sp>
          <p:nvSpPr>
            <p:cNvPr id="9259" name="Google Shape;9259;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59"/>
          <p:cNvGrpSpPr/>
          <p:nvPr/>
        </p:nvGrpSpPr>
        <p:grpSpPr>
          <a:xfrm>
            <a:off x="6617990" y="2927430"/>
            <a:ext cx="1110299" cy="621702"/>
            <a:chOff x="238125" y="1335475"/>
            <a:chExt cx="5418735" cy="3034175"/>
          </a:xfrm>
        </p:grpSpPr>
        <p:sp>
          <p:nvSpPr>
            <p:cNvPr id="9265" name="Google Shape;9265;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59"/>
          <p:cNvGrpSpPr/>
          <p:nvPr/>
        </p:nvGrpSpPr>
        <p:grpSpPr>
          <a:xfrm>
            <a:off x="5435649" y="2924327"/>
            <a:ext cx="1074451" cy="627181"/>
            <a:chOff x="5359127" y="2910889"/>
            <a:chExt cx="1097723" cy="640831"/>
          </a:xfrm>
        </p:grpSpPr>
        <p:grpSp>
          <p:nvGrpSpPr>
            <p:cNvPr id="9269" name="Google Shape;9269;p59"/>
            <p:cNvGrpSpPr/>
            <p:nvPr/>
          </p:nvGrpSpPr>
          <p:grpSpPr>
            <a:xfrm>
              <a:off x="5929791" y="3263088"/>
              <a:ext cx="527060" cy="287097"/>
              <a:chOff x="5929791" y="3263088"/>
              <a:chExt cx="527060" cy="287097"/>
            </a:xfrm>
          </p:grpSpPr>
          <p:sp>
            <p:nvSpPr>
              <p:cNvPr id="9270" name="Google Shape;9270;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71" name="Google Shape;9271;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72" name="Google Shape;9272;p59"/>
            <p:cNvGrpSpPr/>
            <p:nvPr/>
          </p:nvGrpSpPr>
          <p:grpSpPr>
            <a:xfrm>
              <a:off x="5359127" y="3263089"/>
              <a:ext cx="526428" cy="288631"/>
              <a:chOff x="5359127" y="3263089"/>
              <a:chExt cx="526428" cy="288631"/>
            </a:xfrm>
          </p:grpSpPr>
          <p:sp>
            <p:nvSpPr>
              <p:cNvPr id="9273" name="Google Shape;9273;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74" name="Google Shape;9274;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75" name="Google Shape;9275;p59"/>
            <p:cNvGrpSpPr/>
            <p:nvPr/>
          </p:nvGrpSpPr>
          <p:grpSpPr>
            <a:xfrm>
              <a:off x="5551525" y="2910889"/>
              <a:ext cx="520901" cy="610283"/>
              <a:chOff x="5551525" y="2910889"/>
              <a:chExt cx="520901" cy="610283"/>
            </a:xfrm>
          </p:grpSpPr>
          <p:sp>
            <p:nvSpPr>
              <p:cNvPr id="9276" name="Google Shape;9276;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77" name="Google Shape;9277;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78" name="Google Shape;9278;p59"/>
            <p:cNvGrpSpPr/>
            <p:nvPr/>
          </p:nvGrpSpPr>
          <p:grpSpPr>
            <a:xfrm>
              <a:off x="5743962" y="2919100"/>
              <a:ext cx="623674" cy="284502"/>
              <a:chOff x="5743962" y="2919100"/>
              <a:chExt cx="623674" cy="284502"/>
            </a:xfrm>
          </p:grpSpPr>
          <p:sp>
            <p:nvSpPr>
              <p:cNvPr id="9279" name="Google Shape;9279;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80" name="Google Shape;9280;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281" name="Google Shape;9281;p59"/>
          <p:cNvGrpSpPr/>
          <p:nvPr/>
        </p:nvGrpSpPr>
        <p:grpSpPr>
          <a:xfrm>
            <a:off x="7586863" y="2075038"/>
            <a:ext cx="874976" cy="719600"/>
            <a:chOff x="7608988" y="2093194"/>
            <a:chExt cx="817276" cy="672147"/>
          </a:xfrm>
        </p:grpSpPr>
        <p:cxnSp>
          <p:nvCxnSpPr>
            <p:cNvPr id="9282" name="Google Shape;9282;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83" name="Google Shape;9283;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84" name="Google Shape;9284;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85" name="Google Shape;9285;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86" name="Google Shape;9286;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287" name="Google Shape;9287;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288" name="Google Shape;9288;p59"/>
            <p:cNvGrpSpPr/>
            <p:nvPr/>
          </p:nvGrpSpPr>
          <p:grpSpPr>
            <a:xfrm>
              <a:off x="7721175" y="2093194"/>
              <a:ext cx="599587" cy="623846"/>
              <a:chOff x="7721175" y="2093194"/>
              <a:chExt cx="599587" cy="623846"/>
            </a:xfrm>
          </p:grpSpPr>
          <p:grpSp>
            <p:nvGrpSpPr>
              <p:cNvPr id="9289" name="Google Shape;9289;p59"/>
              <p:cNvGrpSpPr/>
              <p:nvPr/>
            </p:nvGrpSpPr>
            <p:grpSpPr>
              <a:xfrm>
                <a:off x="7721175" y="2093194"/>
                <a:ext cx="291605" cy="623846"/>
                <a:chOff x="9405575" y="2061418"/>
                <a:chExt cx="291605" cy="623846"/>
              </a:xfrm>
            </p:grpSpPr>
            <p:sp>
              <p:nvSpPr>
                <p:cNvPr id="9290" name="Google Shape;9290;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59"/>
              <p:cNvGrpSpPr/>
              <p:nvPr/>
            </p:nvGrpSpPr>
            <p:grpSpPr>
              <a:xfrm flipH="1">
                <a:off x="8029157" y="2093194"/>
                <a:ext cx="291605" cy="623846"/>
                <a:chOff x="9405575" y="2061418"/>
                <a:chExt cx="291605" cy="623846"/>
              </a:xfrm>
            </p:grpSpPr>
            <p:sp>
              <p:nvSpPr>
                <p:cNvPr id="9298" name="Google Shape;9298;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5" name="Google Shape;9305;p59"/>
          <p:cNvGrpSpPr/>
          <p:nvPr/>
        </p:nvGrpSpPr>
        <p:grpSpPr>
          <a:xfrm>
            <a:off x="4031299" y="1191441"/>
            <a:ext cx="712557" cy="785901"/>
            <a:chOff x="4206459" y="1191441"/>
            <a:chExt cx="712557" cy="785901"/>
          </a:xfrm>
        </p:grpSpPr>
        <p:sp>
          <p:nvSpPr>
            <p:cNvPr id="9306" name="Google Shape;9306;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59"/>
            <p:cNvGrpSpPr/>
            <p:nvPr/>
          </p:nvGrpSpPr>
          <p:grpSpPr>
            <a:xfrm>
              <a:off x="4644280" y="1290523"/>
              <a:ext cx="143716" cy="29463"/>
              <a:chOff x="4644280" y="1290523"/>
              <a:chExt cx="143716" cy="29463"/>
            </a:xfrm>
          </p:grpSpPr>
          <p:sp>
            <p:nvSpPr>
              <p:cNvPr id="9311" name="Google Shape;9311;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59"/>
            <p:cNvGrpSpPr/>
            <p:nvPr/>
          </p:nvGrpSpPr>
          <p:grpSpPr>
            <a:xfrm>
              <a:off x="4356567" y="1191441"/>
              <a:ext cx="143690" cy="29488"/>
              <a:chOff x="4356567" y="1191441"/>
              <a:chExt cx="143690" cy="29488"/>
            </a:xfrm>
          </p:grpSpPr>
          <p:sp>
            <p:nvSpPr>
              <p:cNvPr id="9316" name="Google Shape;9316;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59"/>
            <p:cNvGrpSpPr/>
            <p:nvPr/>
          </p:nvGrpSpPr>
          <p:grpSpPr>
            <a:xfrm>
              <a:off x="4339009" y="1863727"/>
              <a:ext cx="143703" cy="29476"/>
              <a:chOff x="4339009" y="1863727"/>
              <a:chExt cx="143703" cy="29476"/>
            </a:xfrm>
          </p:grpSpPr>
          <p:sp>
            <p:nvSpPr>
              <p:cNvPr id="9321" name="Google Shape;9321;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59"/>
            <p:cNvGrpSpPr/>
            <p:nvPr/>
          </p:nvGrpSpPr>
          <p:grpSpPr>
            <a:xfrm>
              <a:off x="4206459" y="1607315"/>
              <a:ext cx="29539" cy="142899"/>
              <a:chOff x="4206459" y="1607315"/>
              <a:chExt cx="29539" cy="142899"/>
            </a:xfrm>
          </p:grpSpPr>
          <p:sp>
            <p:nvSpPr>
              <p:cNvPr id="9326" name="Google Shape;9326;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0" name="Google Shape;9330;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59"/>
            <p:cNvGrpSpPr/>
            <p:nvPr/>
          </p:nvGrpSpPr>
          <p:grpSpPr>
            <a:xfrm>
              <a:off x="4889463" y="1423737"/>
              <a:ext cx="29552" cy="142899"/>
              <a:chOff x="4889463" y="1423737"/>
              <a:chExt cx="29552" cy="142899"/>
            </a:xfrm>
          </p:grpSpPr>
          <p:sp>
            <p:nvSpPr>
              <p:cNvPr id="9335" name="Google Shape;9335;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59"/>
            <p:cNvGrpSpPr/>
            <p:nvPr/>
          </p:nvGrpSpPr>
          <p:grpSpPr>
            <a:xfrm>
              <a:off x="4771663" y="1876896"/>
              <a:ext cx="108651" cy="100447"/>
              <a:chOff x="4771663" y="1876896"/>
              <a:chExt cx="108651" cy="100447"/>
            </a:xfrm>
          </p:grpSpPr>
          <p:sp>
            <p:nvSpPr>
              <p:cNvPr id="9340" name="Google Shape;9340;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4" name="Google Shape;9344;p59"/>
          <p:cNvGrpSpPr/>
          <p:nvPr/>
        </p:nvGrpSpPr>
        <p:grpSpPr>
          <a:xfrm>
            <a:off x="4026774" y="2074664"/>
            <a:ext cx="791287" cy="720350"/>
            <a:chOff x="267375" y="1071875"/>
            <a:chExt cx="470500" cy="428550"/>
          </a:xfrm>
        </p:grpSpPr>
        <p:sp>
          <p:nvSpPr>
            <p:cNvPr id="9345" name="Google Shape;9345;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59"/>
          <p:cNvGrpSpPr/>
          <p:nvPr/>
        </p:nvGrpSpPr>
        <p:grpSpPr>
          <a:xfrm>
            <a:off x="727269" y="3719294"/>
            <a:ext cx="1408444" cy="673166"/>
            <a:chOff x="712664" y="3693287"/>
            <a:chExt cx="1460738" cy="698160"/>
          </a:xfrm>
        </p:grpSpPr>
        <p:grpSp>
          <p:nvGrpSpPr>
            <p:cNvPr id="9354" name="Google Shape;9354;p59"/>
            <p:cNvGrpSpPr/>
            <p:nvPr/>
          </p:nvGrpSpPr>
          <p:grpSpPr>
            <a:xfrm>
              <a:off x="1380079" y="4133090"/>
              <a:ext cx="234048" cy="258099"/>
              <a:chOff x="1380079" y="4133090"/>
              <a:chExt cx="234048" cy="258099"/>
            </a:xfrm>
          </p:grpSpPr>
          <p:sp>
            <p:nvSpPr>
              <p:cNvPr id="9355" name="Google Shape;9355;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59"/>
            <p:cNvGrpSpPr/>
            <p:nvPr/>
          </p:nvGrpSpPr>
          <p:grpSpPr>
            <a:xfrm>
              <a:off x="884610" y="3864082"/>
              <a:ext cx="1118566" cy="527275"/>
              <a:chOff x="890961" y="3865463"/>
              <a:chExt cx="1115221" cy="525698"/>
            </a:xfrm>
          </p:grpSpPr>
          <p:sp>
            <p:nvSpPr>
              <p:cNvPr id="9359" name="Google Shape;9359;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9"/>
            <p:cNvGrpSpPr/>
            <p:nvPr/>
          </p:nvGrpSpPr>
          <p:grpSpPr>
            <a:xfrm>
              <a:off x="712664" y="3693287"/>
              <a:ext cx="1460738" cy="698160"/>
              <a:chOff x="712664" y="3693025"/>
              <a:chExt cx="1460738" cy="698160"/>
            </a:xfrm>
          </p:grpSpPr>
          <p:sp>
            <p:nvSpPr>
              <p:cNvPr id="9363" name="Google Shape;9363;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9" name="Google Shape;9369;p59"/>
          <p:cNvGrpSpPr/>
          <p:nvPr/>
        </p:nvGrpSpPr>
        <p:grpSpPr>
          <a:xfrm>
            <a:off x="3164985" y="1191441"/>
            <a:ext cx="795485" cy="738831"/>
            <a:chOff x="3348603" y="1236445"/>
            <a:chExt cx="749256" cy="695894"/>
          </a:xfrm>
        </p:grpSpPr>
        <p:grpSp>
          <p:nvGrpSpPr>
            <p:cNvPr id="9370" name="Google Shape;9370;p59"/>
            <p:cNvGrpSpPr/>
            <p:nvPr/>
          </p:nvGrpSpPr>
          <p:grpSpPr>
            <a:xfrm>
              <a:off x="3583779" y="1236445"/>
              <a:ext cx="293795" cy="285811"/>
              <a:chOff x="3750225" y="1774000"/>
              <a:chExt cx="149575" cy="145525"/>
            </a:xfrm>
          </p:grpSpPr>
          <p:sp>
            <p:nvSpPr>
              <p:cNvPr id="9371" name="Google Shape;9371;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59"/>
            <p:cNvGrpSpPr/>
            <p:nvPr/>
          </p:nvGrpSpPr>
          <p:grpSpPr>
            <a:xfrm>
              <a:off x="3775534" y="1462599"/>
              <a:ext cx="322325" cy="285958"/>
              <a:chOff x="3847850" y="1889150"/>
              <a:chExt cx="164100" cy="145600"/>
            </a:xfrm>
          </p:grpSpPr>
          <p:sp>
            <p:nvSpPr>
              <p:cNvPr id="9374" name="Google Shape;9374;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59"/>
            <p:cNvGrpSpPr/>
            <p:nvPr/>
          </p:nvGrpSpPr>
          <p:grpSpPr>
            <a:xfrm>
              <a:off x="3545329" y="1646528"/>
              <a:ext cx="293746" cy="285811"/>
              <a:chOff x="3730650" y="1982800"/>
              <a:chExt cx="149550" cy="145525"/>
            </a:xfrm>
          </p:grpSpPr>
          <p:sp>
            <p:nvSpPr>
              <p:cNvPr id="9377" name="Google Shape;9377;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59"/>
            <p:cNvGrpSpPr/>
            <p:nvPr/>
          </p:nvGrpSpPr>
          <p:grpSpPr>
            <a:xfrm>
              <a:off x="3348603" y="1415046"/>
              <a:ext cx="294384" cy="284387"/>
              <a:chOff x="3630494" y="1864938"/>
              <a:chExt cx="149875" cy="144800"/>
            </a:xfrm>
          </p:grpSpPr>
          <p:sp>
            <p:nvSpPr>
              <p:cNvPr id="9380" name="Google Shape;9380;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2" name="Google Shape;9382;p59"/>
          <p:cNvGrpSpPr/>
          <p:nvPr/>
        </p:nvGrpSpPr>
        <p:grpSpPr>
          <a:xfrm>
            <a:off x="2286512" y="3714337"/>
            <a:ext cx="1324924" cy="678083"/>
            <a:chOff x="2413923" y="3711366"/>
            <a:chExt cx="1374117" cy="703260"/>
          </a:xfrm>
        </p:grpSpPr>
        <p:grpSp>
          <p:nvGrpSpPr>
            <p:cNvPr id="9383" name="Google Shape;9383;p59"/>
            <p:cNvGrpSpPr/>
            <p:nvPr/>
          </p:nvGrpSpPr>
          <p:grpSpPr>
            <a:xfrm>
              <a:off x="2413923" y="3711366"/>
              <a:ext cx="1374117" cy="703260"/>
              <a:chOff x="2413923" y="3711366"/>
              <a:chExt cx="1374117" cy="703260"/>
            </a:xfrm>
          </p:grpSpPr>
          <p:sp>
            <p:nvSpPr>
              <p:cNvPr id="9384" name="Google Shape;9384;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5" name="Google Shape;9385;p59"/>
              <p:cNvGrpSpPr/>
              <p:nvPr/>
            </p:nvGrpSpPr>
            <p:grpSpPr>
              <a:xfrm>
                <a:off x="2600284" y="3808654"/>
                <a:ext cx="234506" cy="138009"/>
                <a:chOff x="2600284" y="3808654"/>
                <a:chExt cx="234506" cy="138009"/>
              </a:xfrm>
            </p:grpSpPr>
            <p:sp>
              <p:nvSpPr>
                <p:cNvPr id="9386" name="Google Shape;9386;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7" name="Google Shape;9387;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88" name="Google Shape;9388;p59"/>
              <p:cNvGrpSpPr/>
              <p:nvPr/>
            </p:nvGrpSpPr>
            <p:grpSpPr>
              <a:xfrm>
                <a:off x="3359659" y="3805664"/>
                <a:ext cx="232294" cy="141000"/>
                <a:chOff x="3359659" y="3805664"/>
                <a:chExt cx="232294" cy="141000"/>
              </a:xfrm>
            </p:grpSpPr>
            <p:sp>
              <p:nvSpPr>
                <p:cNvPr id="9389" name="Google Shape;9389;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0" name="Google Shape;9390;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91" name="Google Shape;9391;p59"/>
              <p:cNvGrpSpPr/>
              <p:nvPr/>
            </p:nvGrpSpPr>
            <p:grpSpPr>
              <a:xfrm>
                <a:off x="3067316" y="3711366"/>
                <a:ext cx="66900" cy="166809"/>
                <a:chOff x="3067316" y="3711366"/>
                <a:chExt cx="66900" cy="166809"/>
              </a:xfrm>
            </p:grpSpPr>
            <p:sp>
              <p:nvSpPr>
                <p:cNvPr id="9392" name="Google Shape;9392;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3" name="Google Shape;9393;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94" name="Google Shape;9394;p59"/>
              <p:cNvGrpSpPr/>
              <p:nvPr/>
            </p:nvGrpSpPr>
            <p:grpSpPr>
              <a:xfrm>
                <a:off x="2413923" y="4058666"/>
                <a:ext cx="224119" cy="66900"/>
                <a:chOff x="2413923" y="4058666"/>
                <a:chExt cx="224119" cy="66900"/>
              </a:xfrm>
            </p:grpSpPr>
            <p:sp>
              <p:nvSpPr>
                <p:cNvPr id="9395" name="Google Shape;9395;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6" name="Google Shape;9396;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97" name="Google Shape;9397;p59"/>
              <p:cNvGrpSpPr/>
              <p:nvPr/>
            </p:nvGrpSpPr>
            <p:grpSpPr>
              <a:xfrm>
                <a:off x="3564643" y="4058666"/>
                <a:ext cx="223397" cy="66900"/>
                <a:chOff x="3564643" y="4058666"/>
                <a:chExt cx="223397" cy="66900"/>
              </a:xfrm>
            </p:grpSpPr>
            <p:sp>
              <p:nvSpPr>
                <p:cNvPr id="9398" name="Google Shape;9398;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9" name="Google Shape;9399;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400" name="Google Shape;9400;p59"/>
            <p:cNvGrpSpPr/>
            <p:nvPr/>
          </p:nvGrpSpPr>
          <p:grpSpPr>
            <a:xfrm>
              <a:off x="2633353" y="3965763"/>
              <a:ext cx="933975" cy="445687"/>
              <a:chOff x="2633353" y="3965763"/>
              <a:chExt cx="933975" cy="445687"/>
            </a:xfrm>
          </p:grpSpPr>
          <p:sp>
            <p:nvSpPr>
              <p:cNvPr id="9401" name="Google Shape;9401;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3" name="Google Shape;9403;p59"/>
          <p:cNvGrpSpPr/>
          <p:nvPr/>
        </p:nvGrpSpPr>
        <p:grpSpPr>
          <a:xfrm>
            <a:off x="6410784" y="1264884"/>
            <a:ext cx="1131087" cy="587383"/>
            <a:chOff x="238125" y="999450"/>
            <a:chExt cx="7140700" cy="3708225"/>
          </a:xfrm>
        </p:grpSpPr>
        <p:sp>
          <p:nvSpPr>
            <p:cNvPr id="9404" name="Google Shape;9404;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9"/>
          <p:cNvGrpSpPr/>
          <p:nvPr/>
        </p:nvGrpSpPr>
        <p:grpSpPr>
          <a:xfrm>
            <a:off x="3762234" y="3714379"/>
            <a:ext cx="1375854" cy="678131"/>
            <a:chOff x="3913765" y="3641905"/>
            <a:chExt cx="1522805" cy="750560"/>
          </a:xfrm>
        </p:grpSpPr>
        <p:grpSp>
          <p:nvGrpSpPr>
            <p:cNvPr id="9414" name="Google Shape;9414;p59"/>
            <p:cNvGrpSpPr/>
            <p:nvPr/>
          </p:nvGrpSpPr>
          <p:grpSpPr>
            <a:xfrm>
              <a:off x="3913765" y="3997002"/>
              <a:ext cx="1522805" cy="395463"/>
              <a:chOff x="3913765" y="3997002"/>
              <a:chExt cx="1522805" cy="395463"/>
            </a:xfrm>
          </p:grpSpPr>
          <p:grpSp>
            <p:nvGrpSpPr>
              <p:cNvPr id="9415" name="Google Shape;9415;p59"/>
              <p:cNvGrpSpPr/>
              <p:nvPr/>
            </p:nvGrpSpPr>
            <p:grpSpPr>
              <a:xfrm>
                <a:off x="3913765" y="4138659"/>
                <a:ext cx="507602" cy="253806"/>
                <a:chOff x="3913765" y="4138659"/>
                <a:chExt cx="507602" cy="253806"/>
              </a:xfrm>
            </p:grpSpPr>
            <p:sp>
              <p:nvSpPr>
                <p:cNvPr id="9416" name="Google Shape;9416;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418" name="Google Shape;9418;p59"/>
              <p:cNvGrpSpPr/>
              <p:nvPr/>
            </p:nvGrpSpPr>
            <p:grpSpPr>
              <a:xfrm>
                <a:off x="4421361" y="3997002"/>
                <a:ext cx="507618" cy="395463"/>
                <a:chOff x="4421361" y="3997002"/>
                <a:chExt cx="507618" cy="395463"/>
              </a:xfrm>
            </p:grpSpPr>
            <p:sp>
              <p:nvSpPr>
                <p:cNvPr id="9419" name="Google Shape;9419;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59"/>
              <p:cNvGrpSpPr/>
              <p:nvPr/>
            </p:nvGrpSpPr>
            <p:grpSpPr>
              <a:xfrm>
                <a:off x="4928973" y="4189418"/>
                <a:ext cx="507596" cy="203047"/>
                <a:chOff x="4928973" y="4189418"/>
                <a:chExt cx="507596" cy="203047"/>
              </a:xfrm>
            </p:grpSpPr>
            <p:sp>
              <p:nvSpPr>
                <p:cNvPr id="9422" name="Google Shape;9422;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4" name="Google Shape;9424;p59"/>
            <p:cNvGrpSpPr/>
            <p:nvPr/>
          </p:nvGrpSpPr>
          <p:grpSpPr>
            <a:xfrm>
              <a:off x="4482186" y="3641905"/>
              <a:ext cx="397605" cy="349784"/>
              <a:chOff x="2906375" y="1159725"/>
              <a:chExt cx="1860575" cy="1636800"/>
            </a:xfrm>
          </p:grpSpPr>
          <p:sp>
            <p:nvSpPr>
              <p:cNvPr id="9425" name="Google Shape;9425;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9" name="Google Shape;9429;p59"/>
          <p:cNvGrpSpPr/>
          <p:nvPr/>
        </p:nvGrpSpPr>
        <p:grpSpPr>
          <a:xfrm>
            <a:off x="6546943" y="2074305"/>
            <a:ext cx="940737" cy="721067"/>
            <a:chOff x="6599718" y="2068734"/>
            <a:chExt cx="940737" cy="721067"/>
          </a:xfrm>
        </p:grpSpPr>
        <p:sp>
          <p:nvSpPr>
            <p:cNvPr id="9430" name="Google Shape;9430;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6" name="Google Shape;9436;p59"/>
            <p:cNvGrpSpPr/>
            <p:nvPr/>
          </p:nvGrpSpPr>
          <p:grpSpPr>
            <a:xfrm>
              <a:off x="6836957" y="2068734"/>
              <a:ext cx="461892" cy="721067"/>
              <a:chOff x="6836957" y="2068734"/>
              <a:chExt cx="461892" cy="721067"/>
            </a:xfrm>
          </p:grpSpPr>
          <p:sp>
            <p:nvSpPr>
              <p:cNvPr id="9437" name="Google Shape;9437;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3" name="Google Shape;9443;p59"/>
              <p:cNvGrpSpPr/>
              <p:nvPr/>
            </p:nvGrpSpPr>
            <p:grpSpPr>
              <a:xfrm>
                <a:off x="6836957" y="2068734"/>
                <a:ext cx="461892" cy="721067"/>
                <a:chOff x="6836957" y="2068734"/>
                <a:chExt cx="461892" cy="721067"/>
              </a:xfrm>
            </p:grpSpPr>
            <p:sp>
              <p:nvSpPr>
                <p:cNvPr id="9444" name="Google Shape;9444;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51" name="Google Shape;9451;p59"/>
          <p:cNvGrpSpPr/>
          <p:nvPr/>
        </p:nvGrpSpPr>
        <p:grpSpPr>
          <a:xfrm>
            <a:off x="2430262" y="2078652"/>
            <a:ext cx="712577" cy="712374"/>
            <a:chOff x="2559249" y="2069323"/>
            <a:chExt cx="685566" cy="685634"/>
          </a:xfrm>
        </p:grpSpPr>
        <p:sp>
          <p:nvSpPr>
            <p:cNvPr id="9452" name="Google Shape;9452;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59"/>
          <p:cNvGrpSpPr/>
          <p:nvPr/>
        </p:nvGrpSpPr>
        <p:grpSpPr>
          <a:xfrm>
            <a:off x="7612699" y="1191441"/>
            <a:ext cx="845645" cy="711911"/>
            <a:chOff x="951975" y="315800"/>
            <a:chExt cx="5860325" cy="4933550"/>
          </a:xfrm>
        </p:grpSpPr>
        <p:sp>
          <p:nvSpPr>
            <p:cNvPr id="9466" name="Google Shape;9466;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59"/>
          <p:cNvGrpSpPr/>
          <p:nvPr/>
        </p:nvGrpSpPr>
        <p:grpSpPr>
          <a:xfrm>
            <a:off x="3709828" y="2927550"/>
            <a:ext cx="1617932" cy="621724"/>
            <a:chOff x="3862800" y="3038525"/>
            <a:chExt cx="1329006" cy="510698"/>
          </a:xfrm>
        </p:grpSpPr>
        <p:sp>
          <p:nvSpPr>
            <p:cNvPr id="9475" name="Google Shape;9475;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59"/>
            <p:cNvGrpSpPr/>
            <p:nvPr/>
          </p:nvGrpSpPr>
          <p:grpSpPr>
            <a:xfrm>
              <a:off x="3967075" y="3040337"/>
              <a:ext cx="1019927" cy="402126"/>
              <a:chOff x="3967075" y="3040337"/>
              <a:chExt cx="1019927" cy="402126"/>
            </a:xfrm>
          </p:grpSpPr>
          <p:sp>
            <p:nvSpPr>
              <p:cNvPr id="9478" name="Google Shape;9478;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59"/>
            <p:cNvGrpSpPr/>
            <p:nvPr/>
          </p:nvGrpSpPr>
          <p:grpSpPr>
            <a:xfrm>
              <a:off x="4186700" y="3040337"/>
              <a:ext cx="390475" cy="183289"/>
              <a:chOff x="4186700" y="3040337"/>
              <a:chExt cx="390475" cy="183289"/>
            </a:xfrm>
          </p:grpSpPr>
          <p:sp>
            <p:nvSpPr>
              <p:cNvPr id="9481" name="Google Shape;9481;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59"/>
            <p:cNvGrpSpPr/>
            <p:nvPr/>
          </p:nvGrpSpPr>
          <p:grpSpPr>
            <a:xfrm>
              <a:off x="4073727" y="3040337"/>
              <a:ext cx="697794" cy="296263"/>
              <a:chOff x="4073727" y="3040337"/>
              <a:chExt cx="697794" cy="296263"/>
            </a:xfrm>
          </p:grpSpPr>
          <p:sp>
            <p:nvSpPr>
              <p:cNvPr id="9484" name="Google Shape;9484;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59"/>
            <p:cNvGrpSpPr/>
            <p:nvPr/>
          </p:nvGrpSpPr>
          <p:grpSpPr>
            <a:xfrm>
              <a:off x="3862800" y="3038525"/>
              <a:ext cx="1329006" cy="510698"/>
              <a:chOff x="3862800" y="3038525"/>
              <a:chExt cx="1329006" cy="510698"/>
            </a:xfrm>
          </p:grpSpPr>
          <p:sp>
            <p:nvSpPr>
              <p:cNvPr id="9487" name="Google Shape;9487;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9" name="Google Shape;9489;p59"/>
          <p:cNvGrpSpPr/>
          <p:nvPr/>
        </p:nvGrpSpPr>
        <p:grpSpPr>
          <a:xfrm>
            <a:off x="718150" y="1191441"/>
            <a:ext cx="883205" cy="775176"/>
            <a:chOff x="649648" y="271400"/>
            <a:chExt cx="6215377" cy="5455143"/>
          </a:xfrm>
        </p:grpSpPr>
        <p:sp>
          <p:nvSpPr>
            <p:cNvPr id="9490" name="Google Shape;9490;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59"/>
          <p:cNvGrpSpPr/>
          <p:nvPr/>
        </p:nvGrpSpPr>
        <p:grpSpPr>
          <a:xfrm>
            <a:off x="2326452" y="1191441"/>
            <a:ext cx="767704" cy="815489"/>
            <a:chOff x="2499700" y="1135950"/>
            <a:chExt cx="732402" cy="777990"/>
          </a:xfrm>
        </p:grpSpPr>
        <p:grpSp>
          <p:nvGrpSpPr>
            <p:cNvPr id="9503" name="Google Shape;9503;p59"/>
            <p:cNvGrpSpPr/>
            <p:nvPr/>
          </p:nvGrpSpPr>
          <p:grpSpPr>
            <a:xfrm>
              <a:off x="2499700" y="1135950"/>
              <a:ext cx="732402" cy="694705"/>
              <a:chOff x="2499700" y="1135950"/>
              <a:chExt cx="732402" cy="694705"/>
            </a:xfrm>
          </p:grpSpPr>
          <p:sp>
            <p:nvSpPr>
              <p:cNvPr id="9504" name="Google Shape;9504;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59"/>
            <p:cNvGrpSpPr/>
            <p:nvPr/>
          </p:nvGrpSpPr>
          <p:grpSpPr>
            <a:xfrm>
              <a:off x="2517909" y="1188726"/>
              <a:ext cx="702702" cy="725214"/>
              <a:chOff x="2517909" y="1188726"/>
              <a:chExt cx="702702" cy="725214"/>
            </a:xfrm>
          </p:grpSpPr>
          <p:sp>
            <p:nvSpPr>
              <p:cNvPr id="9532" name="Google Shape;9532;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37" name="Google Shape;9537;p59"/>
          <p:cNvGrpSpPr/>
          <p:nvPr/>
        </p:nvGrpSpPr>
        <p:grpSpPr>
          <a:xfrm>
            <a:off x="1672184" y="1191441"/>
            <a:ext cx="583439" cy="870229"/>
            <a:chOff x="1716825" y="1121550"/>
            <a:chExt cx="622800" cy="928938"/>
          </a:xfrm>
        </p:grpSpPr>
        <p:grpSp>
          <p:nvGrpSpPr>
            <p:cNvPr id="9538" name="Google Shape;9538;p59"/>
            <p:cNvGrpSpPr/>
            <p:nvPr/>
          </p:nvGrpSpPr>
          <p:grpSpPr>
            <a:xfrm>
              <a:off x="1716825" y="1121550"/>
              <a:ext cx="622800" cy="928938"/>
              <a:chOff x="1716825" y="1121550"/>
              <a:chExt cx="622800" cy="928938"/>
            </a:xfrm>
          </p:grpSpPr>
          <p:cxnSp>
            <p:nvCxnSpPr>
              <p:cNvPr id="9539" name="Google Shape;9539;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540" name="Google Shape;9540;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59"/>
            <p:cNvGrpSpPr/>
            <p:nvPr/>
          </p:nvGrpSpPr>
          <p:grpSpPr>
            <a:xfrm>
              <a:off x="1768050" y="1172775"/>
              <a:ext cx="520200" cy="832000"/>
              <a:chOff x="1768050" y="1172775"/>
              <a:chExt cx="520200" cy="832000"/>
            </a:xfrm>
          </p:grpSpPr>
          <p:cxnSp>
            <p:nvCxnSpPr>
              <p:cNvPr id="9542" name="Google Shape;9542;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543" name="Google Shape;9543;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59"/>
            <p:cNvGrpSpPr/>
            <p:nvPr/>
          </p:nvGrpSpPr>
          <p:grpSpPr>
            <a:xfrm>
              <a:off x="1820100" y="1225475"/>
              <a:ext cx="416400" cy="729575"/>
              <a:chOff x="1820100" y="1225475"/>
              <a:chExt cx="416400" cy="729575"/>
            </a:xfrm>
          </p:grpSpPr>
          <p:cxnSp>
            <p:nvCxnSpPr>
              <p:cNvPr id="9545" name="Google Shape;9545;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546" name="Google Shape;9546;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59"/>
            <p:cNvGrpSpPr/>
            <p:nvPr/>
          </p:nvGrpSpPr>
          <p:grpSpPr>
            <a:xfrm>
              <a:off x="1874250" y="1278825"/>
              <a:ext cx="308100" cy="605275"/>
              <a:chOff x="1874250" y="1278825"/>
              <a:chExt cx="308100" cy="605275"/>
            </a:xfrm>
          </p:grpSpPr>
          <p:cxnSp>
            <p:nvCxnSpPr>
              <p:cNvPr id="9548" name="Google Shape;9548;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549" name="Google Shape;9549;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0" name="Google Shape;9550;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9"/>
          <p:cNvGrpSpPr/>
          <p:nvPr/>
        </p:nvGrpSpPr>
        <p:grpSpPr>
          <a:xfrm>
            <a:off x="1592007" y="2077763"/>
            <a:ext cx="739072" cy="714152"/>
            <a:chOff x="4334725" y="1355875"/>
            <a:chExt cx="3106650" cy="3001900"/>
          </a:xfrm>
        </p:grpSpPr>
        <p:grpSp>
          <p:nvGrpSpPr>
            <p:cNvPr id="9552" name="Google Shape;9552;p59"/>
            <p:cNvGrpSpPr/>
            <p:nvPr/>
          </p:nvGrpSpPr>
          <p:grpSpPr>
            <a:xfrm>
              <a:off x="4516050" y="1724875"/>
              <a:ext cx="2693725" cy="2632900"/>
              <a:chOff x="4516050" y="1724875"/>
              <a:chExt cx="2693725" cy="2632900"/>
            </a:xfrm>
          </p:grpSpPr>
          <p:sp>
            <p:nvSpPr>
              <p:cNvPr id="9553" name="Google Shape;9553;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59"/>
            <p:cNvGrpSpPr/>
            <p:nvPr/>
          </p:nvGrpSpPr>
          <p:grpSpPr>
            <a:xfrm>
              <a:off x="4334725" y="1355875"/>
              <a:ext cx="3106650" cy="2709650"/>
              <a:chOff x="4334725" y="1355875"/>
              <a:chExt cx="3106650" cy="2709650"/>
            </a:xfrm>
          </p:grpSpPr>
          <p:sp>
            <p:nvSpPr>
              <p:cNvPr id="9557" name="Google Shape;9557;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0" name="Google Shape;9560;p59"/>
          <p:cNvGrpSpPr/>
          <p:nvPr/>
        </p:nvGrpSpPr>
        <p:grpSpPr>
          <a:xfrm>
            <a:off x="7708956" y="3708534"/>
            <a:ext cx="312074" cy="684173"/>
            <a:chOff x="7645573" y="3754300"/>
            <a:chExt cx="293855" cy="644170"/>
          </a:xfrm>
        </p:grpSpPr>
        <p:sp>
          <p:nvSpPr>
            <p:cNvPr id="9561" name="Google Shape;9561;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9"/>
          <p:cNvGrpSpPr/>
          <p:nvPr/>
        </p:nvGrpSpPr>
        <p:grpSpPr>
          <a:xfrm>
            <a:off x="5630944" y="1191441"/>
            <a:ext cx="709011" cy="739359"/>
            <a:chOff x="5830645" y="1256617"/>
            <a:chExt cx="530340" cy="553040"/>
          </a:xfrm>
        </p:grpSpPr>
        <p:grpSp>
          <p:nvGrpSpPr>
            <p:cNvPr id="9564" name="Google Shape;9564;p59"/>
            <p:cNvGrpSpPr/>
            <p:nvPr/>
          </p:nvGrpSpPr>
          <p:grpSpPr>
            <a:xfrm>
              <a:off x="5830645" y="1256617"/>
              <a:ext cx="259743" cy="269909"/>
              <a:chOff x="5830645" y="1256617"/>
              <a:chExt cx="259743" cy="269909"/>
            </a:xfrm>
          </p:grpSpPr>
          <p:sp>
            <p:nvSpPr>
              <p:cNvPr id="9565" name="Google Shape;9565;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59"/>
            <p:cNvGrpSpPr/>
            <p:nvPr/>
          </p:nvGrpSpPr>
          <p:grpSpPr>
            <a:xfrm>
              <a:off x="6101293" y="1256617"/>
              <a:ext cx="259692" cy="269909"/>
              <a:chOff x="6101293" y="1256617"/>
              <a:chExt cx="259692" cy="269909"/>
            </a:xfrm>
          </p:grpSpPr>
          <p:sp>
            <p:nvSpPr>
              <p:cNvPr id="9568" name="Google Shape;9568;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59"/>
            <p:cNvGrpSpPr/>
            <p:nvPr/>
          </p:nvGrpSpPr>
          <p:grpSpPr>
            <a:xfrm>
              <a:off x="5830645" y="1539749"/>
              <a:ext cx="259692" cy="269909"/>
              <a:chOff x="5830645" y="1539749"/>
              <a:chExt cx="259692" cy="269909"/>
            </a:xfrm>
          </p:grpSpPr>
          <p:sp>
            <p:nvSpPr>
              <p:cNvPr id="9571" name="Google Shape;9571;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59"/>
            <p:cNvGrpSpPr/>
            <p:nvPr/>
          </p:nvGrpSpPr>
          <p:grpSpPr>
            <a:xfrm>
              <a:off x="6101293" y="1539749"/>
              <a:ext cx="259692" cy="269909"/>
              <a:chOff x="6101293" y="1539749"/>
              <a:chExt cx="259692" cy="269909"/>
            </a:xfrm>
          </p:grpSpPr>
          <p:sp>
            <p:nvSpPr>
              <p:cNvPr id="9574" name="Google Shape;9574;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6" name="Google Shape;9576;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59"/>
          <p:cNvGrpSpPr/>
          <p:nvPr/>
        </p:nvGrpSpPr>
        <p:grpSpPr>
          <a:xfrm>
            <a:off x="732438" y="2927557"/>
            <a:ext cx="1452955" cy="621360"/>
            <a:chOff x="732422" y="2990152"/>
            <a:chExt cx="1337773" cy="572102"/>
          </a:xfrm>
        </p:grpSpPr>
        <p:sp>
          <p:nvSpPr>
            <p:cNvPr id="9578" name="Google Shape;9578;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28"/>
          <p:cNvSpPr txBox="1">
            <a:spLocks noGrp="1"/>
          </p:cNvSpPr>
          <p:nvPr>
            <p:ph type="body" idx="1"/>
          </p:nvPr>
        </p:nvSpPr>
        <p:spPr>
          <a:xfrm>
            <a:off x="635425" y="1262700"/>
            <a:ext cx="7374600" cy="315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dirty="0"/>
          </a:p>
          <a:p>
            <a:pPr marL="457200" lvl="0" indent="-311150" algn="l" rtl="0">
              <a:lnSpc>
                <a:spcPct val="100000"/>
              </a:lnSpc>
              <a:spcBef>
                <a:spcPts val="0"/>
              </a:spcBef>
              <a:spcAft>
                <a:spcPts val="0"/>
              </a:spcAft>
              <a:buClr>
                <a:schemeClr val="lt2"/>
              </a:buClr>
              <a:buSzPts val="1300"/>
              <a:buAutoNum type="arabicPeriod"/>
            </a:pPr>
            <a:r>
              <a:rPr lang="en-US" dirty="0"/>
              <a:t>Astronomical Data IS A REAL BIG DATA</a:t>
            </a:r>
            <a:endParaRPr b="1" dirty="0"/>
          </a:p>
          <a:p>
            <a:pPr marL="457200" lvl="0" indent="-311150" algn="l" rtl="0">
              <a:lnSpc>
                <a:spcPct val="100000"/>
              </a:lnSpc>
              <a:spcBef>
                <a:spcPts val="0"/>
              </a:spcBef>
              <a:spcAft>
                <a:spcPts val="0"/>
              </a:spcAft>
              <a:buClr>
                <a:schemeClr val="lt2"/>
              </a:buClr>
              <a:buSzPts val="1300"/>
              <a:buAutoNum type="arabicPeriod"/>
            </a:pPr>
            <a:r>
              <a:rPr lang="en-US" dirty="0"/>
              <a:t>Key astronomy problems</a:t>
            </a:r>
            <a:endParaRPr dirty="0"/>
          </a:p>
          <a:p>
            <a:pPr marL="457200" lvl="0" indent="-311150" algn="l" rtl="0">
              <a:lnSpc>
                <a:spcPct val="100000"/>
              </a:lnSpc>
              <a:spcBef>
                <a:spcPts val="0"/>
              </a:spcBef>
              <a:spcAft>
                <a:spcPts val="0"/>
              </a:spcAft>
              <a:buClr>
                <a:schemeClr val="lt2"/>
              </a:buClr>
              <a:buSzPts val="1300"/>
              <a:buAutoNum type="arabicPeriod"/>
            </a:pPr>
            <a:r>
              <a:rPr lang="en-US" dirty="0"/>
              <a:t>Stars &amp; Galaxies data</a:t>
            </a:r>
          </a:p>
          <a:p>
            <a:pPr marL="457200" lvl="0" indent="-311150" algn="l" rtl="0">
              <a:lnSpc>
                <a:spcPct val="100000"/>
              </a:lnSpc>
              <a:spcBef>
                <a:spcPts val="0"/>
              </a:spcBef>
              <a:spcAft>
                <a:spcPts val="0"/>
              </a:spcAft>
              <a:buClr>
                <a:schemeClr val="lt2"/>
              </a:buClr>
              <a:buSzPts val="1300"/>
              <a:buAutoNum type="arabicPeriod"/>
            </a:pPr>
            <a:r>
              <a:rPr lang="en-US" dirty="0"/>
              <a:t>Near Earth Objects data</a:t>
            </a:r>
            <a:endParaRPr dirty="0"/>
          </a:p>
          <a:p>
            <a:pPr marL="457200" lvl="0" indent="-311150" algn="l" rtl="0">
              <a:lnSpc>
                <a:spcPct val="100000"/>
              </a:lnSpc>
              <a:spcBef>
                <a:spcPts val="0"/>
              </a:spcBef>
              <a:spcAft>
                <a:spcPts val="0"/>
              </a:spcAft>
              <a:buClr>
                <a:schemeClr val="lt2"/>
              </a:buClr>
              <a:buSzPts val="1300"/>
              <a:buAutoNum type="arabicPeriod"/>
            </a:pPr>
            <a:r>
              <a:rPr lang="en-US" dirty="0"/>
              <a:t>Applications</a:t>
            </a:r>
            <a:endParaRPr dirty="0"/>
          </a:p>
          <a:p>
            <a:pPr marL="914400" lvl="0" indent="-311150" algn="l" rtl="0">
              <a:lnSpc>
                <a:spcPct val="100000"/>
              </a:lnSpc>
              <a:spcBef>
                <a:spcPts val="0"/>
              </a:spcBef>
              <a:spcAft>
                <a:spcPts val="0"/>
              </a:spcAft>
              <a:buClr>
                <a:schemeClr val="lt2"/>
              </a:buClr>
              <a:buSzPts val="1300"/>
              <a:buChar char="●"/>
            </a:pPr>
            <a:r>
              <a:rPr lang="en-US" dirty="0"/>
              <a:t>Stars classifications</a:t>
            </a:r>
            <a:endParaRPr dirty="0"/>
          </a:p>
          <a:p>
            <a:pPr marL="914400" lvl="0" indent="-311150" algn="l" rtl="0">
              <a:lnSpc>
                <a:spcPct val="100000"/>
              </a:lnSpc>
              <a:spcBef>
                <a:spcPts val="0"/>
              </a:spcBef>
              <a:spcAft>
                <a:spcPts val="0"/>
              </a:spcAft>
              <a:buClr>
                <a:schemeClr val="lt2"/>
              </a:buClr>
              <a:buSzPts val="1300"/>
              <a:buChar char="●"/>
            </a:pPr>
            <a:r>
              <a:rPr lang="en-US" dirty="0"/>
              <a:t>AI for exoplanet detections</a:t>
            </a:r>
            <a:endParaRPr dirty="0"/>
          </a:p>
          <a:p>
            <a:pPr marL="0" lvl="0" indent="0" algn="l" rtl="0">
              <a:lnSpc>
                <a:spcPct val="100000"/>
              </a:lnSpc>
              <a:spcBef>
                <a:spcPts val="0"/>
              </a:spcBef>
              <a:spcAft>
                <a:spcPts val="1600"/>
              </a:spcAft>
              <a:buNone/>
            </a:pPr>
            <a:endParaRPr dirty="0"/>
          </a:p>
        </p:txBody>
      </p:sp>
      <p:sp>
        <p:nvSpPr>
          <p:cNvPr id="475" name="Google Shape;475;p28"/>
          <p:cNvSpPr txBox="1">
            <a:spLocks noGrp="1"/>
          </p:cNvSpPr>
          <p:nvPr>
            <p:ph type="title"/>
          </p:nvPr>
        </p:nvSpPr>
        <p:spPr>
          <a:xfrm>
            <a:off x="635425" y="403200"/>
            <a:ext cx="6763500" cy="8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Outline</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29"/>
          <p:cNvSpPr txBox="1">
            <a:spLocks noGrp="1"/>
          </p:cNvSpPr>
          <p:nvPr>
            <p:ph type="title"/>
          </p:nvPr>
        </p:nvSpPr>
        <p:spPr>
          <a:xfrm>
            <a:off x="1503455" y="1310675"/>
            <a:ext cx="26772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Overview</a:t>
            </a:r>
            <a:endParaRPr/>
          </a:p>
        </p:txBody>
      </p:sp>
      <p:sp>
        <p:nvSpPr>
          <p:cNvPr id="482" name="Google Shape;482;p29"/>
          <p:cNvSpPr txBox="1">
            <a:spLocks noGrp="1"/>
          </p:cNvSpPr>
          <p:nvPr>
            <p:ph type="subTitle" idx="1"/>
          </p:nvPr>
        </p:nvSpPr>
        <p:spPr>
          <a:xfrm>
            <a:off x="1503455" y="1838650"/>
            <a:ext cx="2677200" cy="89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a:p>
            <a:pPr marL="0" lvl="0" indent="0" algn="ctr" rtl="0">
              <a:spcBef>
                <a:spcPts val="0"/>
              </a:spcBef>
              <a:spcAft>
                <a:spcPts val="0"/>
              </a:spcAft>
              <a:buNone/>
            </a:pPr>
            <a:endParaRPr/>
          </a:p>
        </p:txBody>
      </p:sp>
      <p:sp>
        <p:nvSpPr>
          <p:cNvPr id="483" name="Google Shape;483;p29"/>
          <p:cNvSpPr txBox="1">
            <a:spLocks noGrp="1"/>
          </p:cNvSpPr>
          <p:nvPr>
            <p:ph type="title" idx="2"/>
          </p:nvPr>
        </p:nvSpPr>
        <p:spPr>
          <a:xfrm>
            <a:off x="1881150" y="572375"/>
            <a:ext cx="1921800" cy="8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84" name="Google Shape;484;p29"/>
          <p:cNvSpPr txBox="1">
            <a:spLocks noGrp="1"/>
          </p:cNvSpPr>
          <p:nvPr>
            <p:ph type="title" idx="3"/>
          </p:nvPr>
        </p:nvSpPr>
        <p:spPr>
          <a:xfrm>
            <a:off x="4963355" y="1310675"/>
            <a:ext cx="26772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Features</a:t>
            </a:r>
            <a:endParaRPr/>
          </a:p>
        </p:txBody>
      </p:sp>
      <p:sp>
        <p:nvSpPr>
          <p:cNvPr id="485" name="Google Shape;485;p29"/>
          <p:cNvSpPr txBox="1">
            <a:spLocks noGrp="1"/>
          </p:cNvSpPr>
          <p:nvPr>
            <p:ph type="subTitle" idx="4"/>
          </p:nvPr>
        </p:nvSpPr>
        <p:spPr>
          <a:xfrm>
            <a:off x="4963355" y="1838650"/>
            <a:ext cx="2677200" cy="89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 topic of the section</a:t>
            </a:r>
            <a:endParaRPr/>
          </a:p>
          <a:p>
            <a:pPr marL="0" lvl="0" indent="0" algn="ctr" rtl="0">
              <a:spcBef>
                <a:spcPts val="0"/>
              </a:spcBef>
              <a:spcAft>
                <a:spcPts val="0"/>
              </a:spcAft>
              <a:buNone/>
            </a:pPr>
            <a:endParaRPr/>
          </a:p>
        </p:txBody>
      </p:sp>
      <p:sp>
        <p:nvSpPr>
          <p:cNvPr id="486" name="Google Shape;486;p29"/>
          <p:cNvSpPr txBox="1">
            <a:spLocks noGrp="1"/>
          </p:cNvSpPr>
          <p:nvPr>
            <p:ph type="title" idx="5"/>
          </p:nvPr>
        </p:nvSpPr>
        <p:spPr>
          <a:xfrm>
            <a:off x="5341050" y="572375"/>
            <a:ext cx="1921800" cy="8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87" name="Google Shape;487;p29"/>
          <p:cNvSpPr txBox="1">
            <a:spLocks noGrp="1"/>
          </p:cNvSpPr>
          <p:nvPr>
            <p:ph type="title" idx="6"/>
          </p:nvPr>
        </p:nvSpPr>
        <p:spPr>
          <a:xfrm>
            <a:off x="1503455" y="3363950"/>
            <a:ext cx="26772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Assignment</a:t>
            </a:r>
            <a:endParaRPr/>
          </a:p>
        </p:txBody>
      </p:sp>
      <p:sp>
        <p:nvSpPr>
          <p:cNvPr id="488" name="Google Shape;488;p29"/>
          <p:cNvSpPr txBox="1">
            <a:spLocks noGrp="1"/>
          </p:cNvSpPr>
          <p:nvPr>
            <p:ph type="subTitle" idx="7"/>
          </p:nvPr>
        </p:nvSpPr>
        <p:spPr>
          <a:xfrm>
            <a:off x="1503450" y="3891925"/>
            <a:ext cx="2677200" cy="6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 topic of the section</a:t>
            </a:r>
            <a:endParaRPr/>
          </a:p>
          <a:p>
            <a:pPr marL="0" lvl="0" indent="0" algn="ctr" rtl="0">
              <a:spcBef>
                <a:spcPts val="0"/>
              </a:spcBef>
              <a:spcAft>
                <a:spcPts val="0"/>
              </a:spcAft>
              <a:buNone/>
            </a:pPr>
            <a:endParaRPr/>
          </a:p>
        </p:txBody>
      </p:sp>
      <p:sp>
        <p:nvSpPr>
          <p:cNvPr id="489" name="Google Shape;489;p29"/>
          <p:cNvSpPr txBox="1">
            <a:spLocks noGrp="1"/>
          </p:cNvSpPr>
          <p:nvPr>
            <p:ph type="title" idx="8"/>
          </p:nvPr>
        </p:nvSpPr>
        <p:spPr>
          <a:xfrm>
            <a:off x="1881150" y="2625650"/>
            <a:ext cx="1921800" cy="8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90" name="Google Shape;490;p29"/>
          <p:cNvSpPr txBox="1">
            <a:spLocks noGrp="1"/>
          </p:cNvSpPr>
          <p:nvPr>
            <p:ph type="title" idx="9"/>
          </p:nvPr>
        </p:nvSpPr>
        <p:spPr>
          <a:xfrm>
            <a:off x="4963355" y="3363950"/>
            <a:ext cx="26772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About</a:t>
            </a:r>
            <a:endParaRPr/>
          </a:p>
        </p:txBody>
      </p:sp>
      <p:sp>
        <p:nvSpPr>
          <p:cNvPr id="491" name="Google Shape;491;p29"/>
          <p:cNvSpPr txBox="1">
            <a:spLocks noGrp="1"/>
          </p:cNvSpPr>
          <p:nvPr>
            <p:ph type="subTitle" idx="13"/>
          </p:nvPr>
        </p:nvSpPr>
        <p:spPr>
          <a:xfrm>
            <a:off x="4963350" y="3891925"/>
            <a:ext cx="2677200" cy="6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 topic of the section</a:t>
            </a:r>
            <a:endParaRPr/>
          </a:p>
          <a:p>
            <a:pPr marL="0" lvl="0" indent="0" algn="ctr" rtl="0">
              <a:spcBef>
                <a:spcPts val="0"/>
              </a:spcBef>
              <a:spcAft>
                <a:spcPts val="0"/>
              </a:spcAft>
              <a:buNone/>
            </a:pPr>
            <a:endParaRPr/>
          </a:p>
        </p:txBody>
      </p:sp>
      <p:sp>
        <p:nvSpPr>
          <p:cNvPr id="492" name="Google Shape;492;p29"/>
          <p:cNvSpPr txBox="1">
            <a:spLocks noGrp="1"/>
          </p:cNvSpPr>
          <p:nvPr>
            <p:ph type="title" idx="14"/>
          </p:nvPr>
        </p:nvSpPr>
        <p:spPr>
          <a:xfrm>
            <a:off x="5341050" y="2625650"/>
            <a:ext cx="1921800" cy="8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0"/>
          <p:cNvSpPr txBox="1">
            <a:spLocks noGrp="1"/>
          </p:cNvSpPr>
          <p:nvPr>
            <p:ph type="title"/>
          </p:nvPr>
        </p:nvSpPr>
        <p:spPr>
          <a:xfrm>
            <a:off x="3138000" y="1411025"/>
            <a:ext cx="2868000" cy="137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498" name="Google Shape;498;p30"/>
          <p:cNvSpPr txBox="1">
            <a:spLocks noGrp="1"/>
          </p:cNvSpPr>
          <p:nvPr>
            <p:ph type="body" idx="1"/>
          </p:nvPr>
        </p:nvSpPr>
        <p:spPr>
          <a:xfrm>
            <a:off x="2893200" y="2979050"/>
            <a:ext cx="3357600" cy="1895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and is the second planet from the Sun. It’s terribly hot—even hotter than Mercury—and its atmosphere is extremely poisonous</a:t>
            </a:r>
            <a:endParaRPr/>
          </a:p>
        </p:txBody>
      </p:sp>
      <p:sp>
        <p:nvSpPr>
          <p:cNvPr id="499" name="Google Shape;499;p30"/>
          <p:cNvSpPr/>
          <p:nvPr/>
        </p:nvSpPr>
        <p:spPr>
          <a:xfrm>
            <a:off x="619875" y="2269613"/>
            <a:ext cx="893150" cy="604275"/>
          </a:xfrm>
          <a:custGeom>
            <a:avLst/>
            <a:gdLst/>
            <a:ahLst/>
            <a:cxnLst/>
            <a:rect l="l" t="t" r="r" b="b"/>
            <a:pathLst>
              <a:path w="35726" h="24171" extrusionOk="0">
                <a:moveTo>
                  <a:pt x="9997" y="1"/>
                </a:moveTo>
                <a:cubicBezTo>
                  <a:pt x="6262" y="1"/>
                  <a:pt x="2449" y="1080"/>
                  <a:pt x="1643" y="4942"/>
                </a:cubicBezTo>
                <a:cubicBezTo>
                  <a:pt x="426" y="10769"/>
                  <a:pt x="6044" y="14986"/>
                  <a:pt x="10266" y="18070"/>
                </a:cubicBezTo>
                <a:cubicBezTo>
                  <a:pt x="14555" y="21203"/>
                  <a:pt x="19534" y="24171"/>
                  <a:pt x="24813" y="24171"/>
                </a:cubicBezTo>
                <a:cubicBezTo>
                  <a:pt x="25488" y="24171"/>
                  <a:pt x="26169" y="24122"/>
                  <a:pt x="26853" y="24019"/>
                </a:cubicBezTo>
                <a:cubicBezTo>
                  <a:pt x="31166" y="23371"/>
                  <a:pt x="35725" y="19380"/>
                  <a:pt x="32484" y="14760"/>
                </a:cubicBezTo>
                <a:cubicBezTo>
                  <a:pt x="30856" y="12437"/>
                  <a:pt x="28036" y="10671"/>
                  <a:pt x="25676" y="9199"/>
                </a:cubicBezTo>
                <a:cubicBezTo>
                  <a:pt x="22906" y="7473"/>
                  <a:pt x="19949" y="6065"/>
                  <a:pt x="16862" y="5003"/>
                </a:cubicBezTo>
                <a:cubicBezTo>
                  <a:pt x="15352" y="4483"/>
                  <a:pt x="13684" y="3986"/>
                  <a:pt x="12084" y="3986"/>
                </a:cubicBezTo>
                <a:cubicBezTo>
                  <a:pt x="11091" y="3986"/>
                  <a:pt x="10123" y="4178"/>
                  <a:pt x="9235" y="4674"/>
                </a:cubicBezTo>
                <a:cubicBezTo>
                  <a:pt x="7452" y="5673"/>
                  <a:pt x="6587" y="7580"/>
                  <a:pt x="7290" y="9623"/>
                </a:cubicBezTo>
                <a:cubicBezTo>
                  <a:pt x="8983" y="14536"/>
                  <a:pt x="15020" y="18154"/>
                  <a:pt x="19790" y="19143"/>
                </a:cubicBezTo>
                <a:cubicBezTo>
                  <a:pt x="20709" y="19335"/>
                  <a:pt x="21888" y="19570"/>
                  <a:pt x="23010" y="19570"/>
                </a:cubicBezTo>
                <a:cubicBezTo>
                  <a:pt x="24381" y="19570"/>
                  <a:pt x="25666" y="19219"/>
                  <a:pt x="26283" y="18010"/>
                </a:cubicBezTo>
                <a:cubicBezTo>
                  <a:pt x="27514" y="15604"/>
                  <a:pt x="25276" y="13178"/>
                  <a:pt x="23392" y="11796"/>
                </a:cubicBezTo>
                <a:cubicBezTo>
                  <a:pt x="21856" y="10670"/>
                  <a:pt x="19220" y="9010"/>
                  <a:pt x="17030" y="9010"/>
                </a:cubicBezTo>
                <a:cubicBezTo>
                  <a:pt x="16577" y="9010"/>
                  <a:pt x="16143" y="9081"/>
                  <a:pt x="15742" y="9243"/>
                </a:cubicBezTo>
                <a:cubicBezTo>
                  <a:pt x="15609" y="9297"/>
                  <a:pt x="15482" y="9365"/>
                  <a:pt x="15364" y="9447"/>
                </a:cubicBezTo>
                <a:cubicBezTo>
                  <a:pt x="15448" y="9466"/>
                  <a:pt x="15531" y="9494"/>
                  <a:pt x="15614" y="9518"/>
                </a:cubicBezTo>
                <a:cubicBezTo>
                  <a:pt x="15038" y="9748"/>
                  <a:pt x="14656" y="10257"/>
                  <a:pt x="14815" y="11120"/>
                </a:cubicBezTo>
                <a:cubicBezTo>
                  <a:pt x="14970" y="11958"/>
                  <a:pt x="15757" y="12701"/>
                  <a:pt x="16336" y="13291"/>
                </a:cubicBezTo>
                <a:cubicBezTo>
                  <a:pt x="17102" y="14074"/>
                  <a:pt x="17966" y="14884"/>
                  <a:pt x="19008" y="15245"/>
                </a:cubicBezTo>
                <a:cubicBezTo>
                  <a:pt x="19026" y="15251"/>
                  <a:pt x="19044" y="15254"/>
                  <a:pt x="19062" y="15254"/>
                </a:cubicBezTo>
                <a:cubicBezTo>
                  <a:pt x="19201" y="15254"/>
                  <a:pt x="19318" y="15077"/>
                  <a:pt x="19223" y="14951"/>
                </a:cubicBezTo>
                <a:cubicBezTo>
                  <a:pt x="18655" y="14205"/>
                  <a:pt x="17912" y="13614"/>
                  <a:pt x="17295" y="12906"/>
                </a:cubicBezTo>
                <a:cubicBezTo>
                  <a:pt x="16954" y="12515"/>
                  <a:pt x="16439" y="11992"/>
                  <a:pt x="16226" y="11506"/>
                </a:cubicBezTo>
                <a:cubicBezTo>
                  <a:pt x="15859" y="10672"/>
                  <a:pt x="16163" y="10143"/>
                  <a:pt x="16823" y="10060"/>
                </a:cubicBezTo>
                <a:cubicBezTo>
                  <a:pt x="16894" y="10105"/>
                  <a:pt x="16967" y="10148"/>
                  <a:pt x="17033" y="10195"/>
                </a:cubicBezTo>
                <a:cubicBezTo>
                  <a:pt x="17035" y="10191"/>
                  <a:pt x="17038" y="10187"/>
                  <a:pt x="17040" y="10182"/>
                </a:cubicBezTo>
                <a:cubicBezTo>
                  <a:pt x="17357" y="10243"/>
                  <a:pt x="17674" y="10303"/>
                  <a:pt x="17991" y="10363"/>
                </a:cubicBezTo>
                <a:cubicBezTo>
                  <a:pt x="18575" y="10518"/>
                  <a:pt x="19167" y="10760"/>
                  <a:pt x="19721" y="11007"/>
                </a:cubicBezTo>
                <a:cubicBezTo>
                  <a:pt x="20606" y="11396"/>
                  <a:pt x="21456" y="11863"/>
                  <a:pt x="22258" y="12404"/>
                </a:cubicBezTo>
                <a:cubicBezTo>
                  <a:pt x="23444" y="13207"/>
                  <a:pt x="24743" y="14259"/>
                  <a:pt x="25285" y="15627"/>
                </a:cubicBezTo>
                <a:cubicBezTo>
                  <a:pt x="26094" y="17672"/>
                  <a:pt x="23877" y="18308"/>
                  <a:pt x="22266" y="18308"/>
                </a:cubicBezTo>
                <a:cubicBezTo>
                  <a:pt x="22092" y="18308"/>
                  <a:pt x="21924" y="18301"/>
                  <a:pt x="21768" y="18287"/>
                </a:cubicBezTo>
                <a:cubicBezTo>
                  <a:pt x="17816" y="17930"/>
                  <a:pt x="13940" y="16031"/>
                  <a:pt x="11087" y="13159"/>
                </a:cubicBezTo>
                <a:cubicBezTo>
                  <a:pt x="9546" y="11605"/>
                  <a:pt x="7460" y="9228"/>
                  <a:pt x="8528" y="7050"/>
                </a:cubicBezTo>
                <a:cubicBezTo>
                  <a:pt x="9232" y="5613"/>
                  <a:pt x="10614" y="5152"/>
                  <a:pt x="12101" y="5152"/>
                </a:cubicBezTo>
                <a:cubicBezTo>
                  <a:pt x="13181" y="5152"/>
                  <a:pt x="14315" y="5395"/>
                  <a:pt x="15285" y="5683"/>
                </a:cubicBezTo>
                <a:cubicBezTo>
                  <a:pt x="19431" y="6912"/>
                  <a:pt x="23429" y="8940"/>
                  <a:pt x="27011" y="11433"/>
                </a:cubicBezTo>
                <a:cubicBezTo>
                  <a:pt x="28709" y="12616"/>
                  <a:pt x="30794" y="14022"/>
                  <a:pt x="31864" y="15855"/>
                </a:cubicBezTo>
                <a:cubicBezTo>
                  <a:pt x="33296" y="18311"/>
                  <a:pt x="31792" y="20695"/>
                  <a:pt x="29704" y="21898"/>
                </a:cubicBezTo>
                <a:cubicBezTo>
                  <a:pt x="28248" y="22736"/>
                  <a:pt x="26580" y="23081"/>
                  <a:pt x="24866" y="23081"/>
                </a:cubicBezTo>
                <a:cubicBezTo>
                  <a:pt x="22520" y="23081"/>
                  <a:pt x="20087" y="22435"/>
                  <a:pt x="17984" y="21520"/>
                </a:cubicBezTo>
                <a:cubicBezTo>
                  <a:pt x="14030" y="19797"/>
                  <a:pt x="10212" y="17031"/>
                  <a:pt x="6951" y="14190"/>
                </a:cubicBezTo>
                <a:cubicBezTo>
                  <a:pt x="3841" y="11480"/>
                  <a:pt x="0" y="5290"/>
                  <a:pt x="4596" y="2313"/>
                </a:cubicBezTo>
                <a:cubicBezTo>
                  <a:pt x="6094" y="1343"/>
                  <a:pt x="7967" y="976"/>
                  <a:pt x="9930" y="976"/>
                </a:cubicBezTo>
                <a:cubicBezTo>
                  <a:pt x="12729" y="976"/>
                  <a:pt x="15710" y="1723"/>
                  <a:pt x="18042" y="2536"/>
                </a:cubicBezTo>
                <a:cubicBezTo>
                  <a:pt x="22773" y="4184"/>
                  <a:pt x="26939" y="7098"/>
                  <a:pt x="31302" y="9546"/>
                </a:cubicBezTo>
                <a:cubicBezTo>
                  <a:pt x="31342" y="9568"/>
                  <a:pt x="31382" y="9577"/>
                  <a:pt x="31420" y="9577"/>
                </a:cubicBezTo>
                <a:cubicBezTo>
                  <a:pt x="31628" y="9577"/>
                  <a:pt x="31797" y="9300"/>
                  <a:pt x="31593" y="9142"/>
                </a:cubicBezTo>
                <a:cubicBezTo>
                  <a:pt x="26446" y="5186"/>
                  <a:pt x="20528" y="1556"/>
                  <a:pt x="14153" y="393"/>
                </a:cubicBezTo>
                <a:cubicBezTo>
                  <a:pt x="12902" y="165"/>
                  <a:pt x="11455" y="1"/>
                  <a:pt x="99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 name="Google Shape;500;p30"/>
          <p:cNvGrpSpPr/>
          <p:nvPr/>
        </p:nvGrpSpPr>
        <p:grpSpPr>
          <a:xfrm>
            <a:off x="-204259" y="268836"/>
            <a:ext cx="2047920" cy="1561390"/>
            <a:chOff x="4953225" y="4376400"/>
            <a:chExt cx="1442400" cy="1099725"/>
          </a:xfrm>
        </p:grpSpPr>
        <p:sp>
          <p:nvSpPr>
            <p:cNvPr id="501" name="Google Shape;501;p30"/>
            <p:cNvSpPr/>
            <p:nvPr/>
          </p:nvSpPr>
          <p:spPr>
            <a:xfrm>
              <a:off x="5550475" y="4859950"/>
              <a:ext cx="66300" cy="91550"/>
            </a:xfrm>
            <a:custGeom>
              <a:avLst/>
              <a:gdLst/>
              <a:ahLst/>
              <a:cxnLst/>
              <a:rect l="l" t="t" r="r" b="b"/>
              <a:pathLst>
                <a:path w="2652" h="3662" extrusionOk="0">
                  <a:moveTo>
                    <a:pt x="2130" y="1"/>
                  </a:moveTo>
                  <a:cubicBezTo>
                    <a:pt x="2050" y="1"/>
                    <a:pt x="1971" y="18"/>
                    <a:pt x="1903" y="56"/>
                  </a:cubicBezTo>
                  <a:cubicBezTo>
                    <a:pt x="1325" y="376"/>
                    <a:pt x="972" y="1005"/>
                    <a:pt x="661" y="1565"/>
                  </a:cubicBezTo>
                  <a:cubicBezTo>
                    <a:pt x="382" y="2072"/>
                    <a:pt x="0" y="2786"/>
                    <a:pt x="238" y="3370"/>
                  </a:cubicBezTo>
                  <a:cubicBezTo>
                    <a:pt x="298" y="3518"/>
                    <a:pt x="438" y="3662"/>
                    <a:pt x="606" y="3662"/>
                  </a:cubicBezTo>
                  <a:cubicBezTo>
                    <a:pt x="641" y="3662"/>
                    <a:pt x="678" y="3655"/>
                    <a:pt x="716" y="3641"/>
                  </a:cubicBezTo>
                  <a:cubicBezTo>
                    <a:pt x="1306" y="3419"/>
                    <a:pt x="1587" y="2797"/>
                    <a:pt x="1865" y="2269"/>
                  </a:cubicBezTo>
                  <a:cubicBezTo>
                    <a:pt x="2170" y="1687"/>
                    <a:pt x="2537" y="1130"/>
                    <a:pt x="2616" y="466"/>
                  </a:cubicBezTo>
                  <a:cubicBezTo>
                    <a:pt x="2652" y="180"/>
                    <a:pt x="2385" y="1"/>
                    <a:pt x="2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5484000" y="4968825"/>
              <a:ext cx="67125" cy="71225"/>
            </a:xfrm>
            <a:custGeom>
              <a:avLst/>
              <a:gdLst/>
              <a:ahLst/>
              <a:cxnLst/>
              <a:rect l="l" t="t" r="r" b="b"/>
              <a:pathLst>
                <a:path w="2685" h="2849" extrusionOk="0">
                  <a:moveTo>
                    <a:pt x="2061" y="0"/>
                  </a:moveTo>
                  <a:cubicBezTo>
                    <a:pt x="1975" y="0"/>
                    <a:pt x="1887" y="24"/>
                    <a:pt x="1805" y="79"/>
                  </a:cubicBezTo>
                  <a:cubicBezTo>
                    <a:pt x="1185" y="491"/>
                    <a:pt x="691" y="1169"/>
                    <a:pt x="303" y="1797"/>
                  </a:cubicBezTo>
                  <a:cubicBezTo>
                    <a:pt x="1" y="2286"/>
                    <a:pt x="467" y="2849"/>
                    <a:pt x="937" y="2849"/>
                  </a:cubicBezTo>
                  <a:cubicBezTo>
                    <a:pt x="1096" y="2849"/>
                    <a:pt x="1255" y="2785"/>
                    <a:pt x="1385" y="2633"/>
                  </a:cubicBezTo>
                  <a:cubicBezTo>
                    <a:pt x="1867" y="2073"/>
                    <a:pt x="2381" y="1399"/>
                    <a:pt x="2588" y="681"/>
                  </a:cubicBezTo>
                  <a:cubicBezTo>
                    <a:pt x="2684" y="342"/>
                    <a:pt x="2385" y="0"/>
                    <a:pt x="20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4953225" y="4376400"/>
              <a:ext cx="1442400" cy="1099725"/>
            </a:xfrm>
            <a:custGeom>
              <a:avLst/>
              <a:gdLst/>
              <a:ahLst/>
              <a:cxnLst/>
              <a:rect l="l" t="t" r="r" b="b"/>
              <a:pathLst>
                <a:path w="57696" h="43989" extrusionOk="0">
                  <a:moveTo>
                    <a:pt x="37189" y="1126"/>
                  </a:moveTo>
                  <a:cubicBezTo>
                    <a:pt x="37515" y="1219"/>
                    <a:pt x="37859" y="1253"/>
                    <a:pt x="38195" y="1341"/>
                  </a:cubicBezTo>
                  <a:cubicBezTo>
                    <a:pt x="38587" y="1443"/>
                    <a:pt x="39205" y="1803"/>
                    <a:pt x="38481" y="2076"/>
                  </a:cubicBezTo>
                  <a:cubicBezTo>
                    <a:pt x="38426" y="2097"/>
                    <a:pt x="38349" y="2106"/>
                    <a:pt x="38258" y="2106"/>
                  </a:cubicBezTo>
                  <a:cubicBezTo>
                    <a:pt x="37838" y="2106"/>
                    <a:pt x="37128" y="1904"/>
                    <a:pt x="36965" y="1695"/>
                  </a:cubicBezTo>
                  <a:cubicBezTo>
                    <a:pt x="36835" y="1528"/>
                    <a:pt x="36792" y="1696"/>
                    <a:pt x="36947" y="1413"/>
                  </a:cubicBezTo>
                  <a:cubicBezTo>
                    <a:pt x="37008" y="1301"/>
                    <a:pt x="37094" y="1209"/>
                    <a:pt x="37189" y="1126"/>
                  </a:cubicBezTo>
                  <a:close/>
                  <a:moveTo>
                    <a:pt x="36735" y="3923"/>
                  </a:moveTo>
                  <a:lnTo>
                    <a:pt x="36735" y="3923"/>
                  </a:lnTo>
                  <a:cubicBezTo>
                    <a:pt x="36069" y="5612"/>
                    <a:pt x="35475" y="7335"/>
                    <a:pt x="34854" y="9041"/>
                  </a:cubicBezTo>
                  <a:cubicBezTo>
                    <a:pt x="34331" y="8838"/>
                    <a:pt x="33806" y="8639"/>
                    <a:pt x="33277" y="8451"/>
                  </a:cubicBezTo>
                  <a:cubicBezTo>
                    <a:pt x="34516" y="7042"/>
                    <a:pt x="35719" y="5494"/>
                    <a:pt x="36735" y="3923"/>
                  </a:cubicBezTo>
                  <a:close/>
                  <a:moveTo>
                    <a:pt x="26707" y="7873"/>
                  </a:moveTo>
                  <a:lnTo>
                    <a:pt x="26707" y="7873"/>
                  </a:lnTo>
                  <a:cubicBezTo>
                    <a:pt x="31448" y="9454"/>
                    <a:pt x="36083" y="10968"/>
                    <a:pt x="40523" y="13274"/>
                  </a:cubicBezTo>
                  <a:cubicBezTo>
                    <a:pt x="39263" y="14887"/>
                    <a:pt x="37349" y="15910"/>
                    <a:pt x="35332" y="15910"/>
                  </a:cubicBezTo>
                  <a:cubicBezTo>
                    <a:pt x="34732" y="15910"/>
                    <a:pt x="34123" y="15819"/>
                    <a:pt x="33519" y="15627"/>
                  </a:cubicBezTo>
                  <a:cubicBezTo>
                    <a:pt x="30656" y="14714"/>
                    <a:pt x="27158" y="10949"/>
                    <a:pt x="26707" y="7873"/>
                  </a:cubicBezTo>
                  <a:close/>
                  <a:moveTo>
                    <a:pt x="30819" y="15857"/>
                  </a:moveTo>
                  <a:cubicBezTo>
                    <a:pt x="31264" y="16155"/>
                    <a:pt x="31732" y="16418"/>
                    <a:pt x="32217" y="16645"/>
                  </a:cubicBezTo>
                  <a:cubicBezTo>
                    <a:pt x="32163" y="17114"/>
                    <a:pt x="32045" y="17550"/>
                    <a:pt x="31877" y="17990"/>
                  </a:cubicBezTo>
                  <a:cubicBezTo>
                    <a:pt x="31371" y="17790"/>
                    <a:pt x="30860" y="17605"/>
                    <a:pt x="30340" y="17450"/>
                  </a:cubicBezTo>
                  <a:cubicBezTo>
                    <a:pt x="30587" y="16947"/>
                    <a:pt x="30684" y="16397"/>
                    <a:pt x="30819" y="15857"/>
                  </a:cubicBezTo>
                  <a:close/>
                  <a:moveTo>
                    <a:pt x="3808" y="14618"/>
                  </a:moveTo>
                  <a:cubicBezTo>
                    <a:pt x="4927" y="15322"/>
                    <a:pt x="6053" y="16046"/>
                    <a:pt x="7187" y="16768"/>
                  </a:cubicBezTo>
                  <a:cubicBezTo>
                    <a:pt x="6611" y="17631"/>
                    <a:pt x="5832" y="18494"/>
                    <a:pt x="5527" y="19467"/>
                  </a:cubicBezTo>
                  <a:cubicBezTo>
                    <a:pt x="4745" y="19198"/>
                    <a:pt x="3705" y="19057"/>
                    <a:pt x="2991" y="18645"/>
                  </a:cubicBezTo>
                  <a:cubicBezTo>
                    <a:pt x="2949" y="18648"/>
                    <a:pt x="2908" y="18649"/>
                    <a:pt x="2869" y="18649"/>
                  </a:cubicBezTo>
                  <a:cubicBezTo>
                    <a:pt x="2187" y="18649"/>
                    <a:pt x="1858" y="18294"/>
                    <a:pt x="1880" y="17582"/>
                  </a:cubicBezTo>
                  <a:cubicBezTo>
                    <a:pt x="2234" y="17044"/>
                    <a:pt x="2587" y="16505"/>
                    <a:pt x="2940" y="15967"/>
                  </a:cubicBezTo>
                  <a:cubicBezTo>
                    <a:pt x="3231" y="15518"/>
                    <a:pt x="3519" y="15068"/>
                    <a:pt x="3808" y="14618"/>
                  </a:cubicBezTo>
                  <a:close/>
                  <a:moveTo>
                    <a:pt x="19398" y="20165"/>
                  </a:moveTo>
                  <a:cubicBezTo>
                    <a:pt x="19534" y="20247"/>
                    <a:pt x="19681" y="20318"/>
                    <a:pt x="19810" y="20391"/>
                  </a:cubicBezTo>
                  <a:cubicBezTo>
                    <a:pt x="20299" y="20660"/>
                    <a:pt x="20816" y="20873"/>
                    <a:pt x="21354" y="21025"/>
                  </a:cubicBezTo>
                  <a:cubicBezTo>
                    <a:pt x="21409" y="21042"/>
                    <a:pt x="21468" y="21051"/>
                    <a:pt x="21526" y="21051"/>
                  </a:cubicBezTo>
                  <a:cubicBezTo>
                    <a:pt x="21549" y="21051"/>
                    <a:pt x="21572" y="21050"/>
                    <a:pt x="21595" y="21047"/>
                  </a:cubicBezTo>
                  <a:lnTo>
                    <a:pt x="21595" y="21047"/>
                  </a:lnTo>
                  <a:cubicBezTo>
                    <a:pt x="21353" y="21459"/>
                    <a:pt x="21121" y="21878"/>
                    <a:pt x="20889" y="22297"/>
                  </a:cubicBezTo>
                  <a:cubicBezTo>
                    <a:pt x="20596" y="22194"/>
                    <a:pt x="20275" y="22141"/>
                    <a:pt x="19983" y="22064"/>
                  </a:cubicBezTo>
                  <a:cubicBezTo>
                    <a:pt x="19541" y="21949"/>
                    <a:pt x="19118" y="21802"/>
                    <a:pt x="18698" y="21640"/>
                  </a:cubicBezTo>
                  <a:cubicBezTo>
                    <a:pt x="18936" y="21150"/>
                    <a:pt x="19169" y="20658"/>
                    <a:pt x="19398" y="20165"/>
                  </a:cubicBezTo>
                  <a:close/>
                  <a:moveTo>
                    <a:pt x="6156" y="10979"/>
                  </a:moveTo>
                  <a:cubicBezTo>
                    <a:pt x="10400" y="13381"/>
                    <a:pt x="15528" y="13651"/>
                    <a:pt x="19675" y="16251"/>
                  </a:cubicBezTo>
                  <a:cubicBezTo>
                    <a:pt x="18436" y="19019"/>
                    <a:pt x="17100" y="21778"/>
                    <a:pt x="16096" y="24642"/>
                  </a:cubicBezTo>
                  <a:cubicBezTo>
                    <a:pt x="12995" y="22548"/>
                    <a:pt x="9540" y="20920"/>
                    <a:pt x="6020" y="19647"/>
                  </a:cubicBezTo>
                  <a:cubicBezTo>
                    <a:pt x="6827" y="19077"/>
                    <a:pt x="7392" y="18070"/>
                    <a:pt x="7886" y="17209"/>
                  </a:cubicBezTo>
                  <a:cubicBezTo>
                    <a:pt x="9147" y="18003"/>
                    <a:pt x="10421" y="18781"/>
                    <a:pt x="11714" y="19511"/>
                  </a:cubicBezTo>
                  <a:cubicBezTo>
                    <a:pt x="11496" y="20163"/>
                    <a:pt x="11357" y="20818"/>
                    <a:pt x="11344" y="21457"/>
                  </a:cubicBezTo>
                  <a:cubicBezTo>
                    <a:pt x="11339" y="21612"/>
                    <a:pt x="11456" y="21693"/>
                    <a:pt x="11579" y="21693"/>
                  </a:cubicBezTo>
                  <a:cubicBezTo>
                    <a:pt x="11661" y="21693"/>
                    <a:pt x="11747" y="21657"/>
                    <a:pt x="11800" y="21581"/>
                  </a:cubicBezTo>
                  <a:cubicBezTo>
                    <a:pt x="12139" y="21101"/>
                    <a:pt x="12392" y="20563"/>
                    <a:pt x="12619" y="20012"/>
                  </a:cubicBezTo>
                  <a:cubicBezTo>
                    <a:pt x="13940" y="20728"/>
                    <a:pt x="15282" y="21385"/>
                    <a:pt x="16650" y="21942"/>
                  </a:cubicBezTo>
                  <a:cubicBezTo>
                    <a:pt x="16696" y="21961"/>
                    <a:pt x="16740" y="21969"/>
                    <a:pt x="16783" y="21969"/>
                  </a:cubicBezTo>
                  <a:cubicBezTo>
                    <a:pt x="17126" y="21969"/>
                    <a:pt x="17308" y="21401"/>
                    <a:pt x="16959" y="21210"/>
                  </a:cubicBezTo>
                  <a:cubicBezTo>
                    <a:pt x="15638" y="20489"/>
                    <a:pt x="14323" y="19761"/>
                    <a:pt x="13011" y="19027"/>
                  </a:cubicBezTo>
                  <a:cubicBezTo>
                    <a:pt x="13127" y="18732"/>
                    <a:pt x="13246" y="18439"/>
                    <a:pt x="13377" y="18155"/>
                  </a:cubicBezTo>
                  <a:cubicBezTo>
                    <a:pt x="13909" y="17009"/>
                    <a:pt x="14487" y="15872"/>
                    <a:pt x="15120" y="14778"/>
                  </a:cubicBezTo>
                  <a:cubicBezTo>
                    <a:pt x="15259" y="14537"/>
                    <a:pt x="15060" y="14329"/>
                    <a:pt x="14849" y="14329"/>
                  </a:cubicBezTo>
                  <a:cubicBezTo>
                    <a:pt x="14755" y="14329"/>
                    <a:pt x="14659" y="14370"/>
                    <a:pt x="14589" y="14468"/>
                  </a:cubicBezTo>
                  <a:cubicBezTo>
                    <a:pt x="13765" y="15622"/>
                    <a:pt x="12774" y="17040"/>
                    <a:pt x="12106" y="18520"/>
                  </a:cubicBezTo>
                  <a:cubicBezTo>
                    <a:pt x="10847" y="17816"/>
                    <a:pt x="9589" y="17112"/>
                    <a:pt x="8330" y="16409"/>
                  </a:cubicBezTo>
                  <a:cubicBezTo>
                    <a:pt x="8852" y="15437"/>
                    <a:pt x="9303" y="14425"/>
                    <a:pt x="9713" y="13404"/>
                  </a:cubicBezTo>
                  <a:cubicBezTo>
                    <a:pt x="9798" y="13194"/>
                    <a:pt x="9588" y="13022"/>
                    <a:pt x="9396" y="13022"/>
                  </a:cubicBezTo>
                  <a:cubicBezTo>
                    <a:pt x="9300" y="13022"/>
                    <a:pt x="9207" y="13066"/>
                    <a:pt x="9160" y="13170"/>
                  </a:cubicBezTo>
                  <a:cubicBezTo>
                    <a:pt x="8708" y="14156"/>
                    <a:pt x="8191" y="15096"/>
                    <a:pt x="7638" y="16022"/>
                  </a:cubicBezTo>
                  <a:cubicBezTo>
                    <a:pt x="6477" y="15373"/>
                    <a:pt x="5314" y="14729"/>
                    <a:pt x="4147" y="14089"/>
                  </a:cubicBezTo>
                  <a:cubicBezTo>
                    <a:pt x="4813" y="13050"/>
                    <a:pt x="5480" y="12011"/>
                    <a:pt x="6156" y="10979"/>
                  </a:cubicBezTo>
                  <a:close/>
                  <a:moveTo>
                    <a:pt x="35537" y="26247"/>
                  </a:moveTo>
                  <a:cubicBezTo>
                    <a:pt x="36351" y="26793"/>
                    <a:pt x="37189" y="27351"/>
                    <a:pt x="38149" y="27559"/>
                  </a:cubicBezTo>
                  <a:cubicBezTo>
                    <a:pt x="37905" y="28058"/>
                    <a:pt x="37665" y="28561"/>
                    <a:pt x="37430" y="29065"/>
                  </a:cubicBezTo>
                  <a:cubicBezTo>
                    <a:pt x="37393" y="28946"/>
                    <a:pt x="37325" y="28838"/>
                    <a:pt x="37223" y="28765"/>
                  </a:cubicBezTo>
                  <a:cubicBezTo>
                    <a:pt x="36602" y="28325"/>
                    <a:pt x="35647" y="28216"/>
                    <a:pt x="34927" y="27994"/>
                  </a:cubicBezTo>
                  <a:cubicBezTo>
                    <a:pt x="34890" y="27982"/>
                    <a:pt x="34856" y="27986"/>
                    <a:pt x="34822" y="27984"/>
                  </a:cubicBezTo>
                  <a:cubicBezTo>
                    <a:pt x="35056" y="27410"/>
                    <a:pt x="35300" y="26830"/>
                    <a:pt x="35537" y="26247"/>
                  </a:cubicBezTo>
                  <a:close/>
                  <a:moveTo>
                    <a:pt x="45431" y="26724"/>
                  </a:moveTo>
                  <a:lnTo>
                    <a:pt x="45431" y="26724"/>
                  </a:lnTo>
                  <a:cubicBezTo>
                    <a:pt x="48870" y="28141"/>
                    <a:pt x="52370" y="29400"/>
                    <a:pt x="55940" y="30468"/>
                  </a:cubicBezTo>
                  <a:cubicBezTo>
                    <a:pt x="55348" y="31777"/>
                    <a:pt x="54756" y="33084"/>
                    <a:pt x="54162" y="34392"/>
                  </a:cubicBezTo>
                  <a:cubicBezTo>
                    <a:pt x="54116" y="34272"/>
                    <a:pt x="54020" y="34168"/>
                    <a:pt x="53851" y="34115"/>
                  </a:cubicBezTo>
                  <a:cubicBezTo>
                    <a:pt x="52208" y="33614"/>
                    <a:pt x="50577" y="33085"/>
                    <a:pt x="48952" y="32547"/>
                  </a:cubicBezTo>
                  <a:cubicBezTo>
                    <a:pt x="49297" y="31476"/>
                    <a:pt x="49687" y="30415"/>
                    <a:pt x="50133" y="29387"/>
                  </a:cubicBezTo>
                  <a:cubicBezTo>
                    <a:pt x="50234" y="29156"/>
                    <a:pt x="50043" y="28942"/>
                    <a:pt x="49855" y="28942"/>
                  </a:cubicBezTo>
                  <a:cubicBezTo>
                    <a:pt x="49770" y="28942"/>
                    <a:pt x="49686" y="28986"/>
                    <a:pt x="49629" y="29091"/>
                  </a:cubicBezTo>
                  <a:cubicBezTo>
                    <a:pt x="49139" y="30014"/>
                    <a:pt x="48539" y="31101"/>
                    <a:pt x="48033" y="32241"/>
                  </a:cubicBezTo>
                  <a:cubicBezTo>
                    <a:pt x="46830" y="31838"/>
                    <a:pt x="45630" y="31428"/>
                    <a:pt x="44431" y="31015"/>
                  </a:cubicBezTo>
                  <a:cubicBezTo>
                    <a:pt x="44839" y="29631"/>
                    <a:pt x="45306" y="28230"/>
                    <a:pt x="45438" y="26791"/>
                  </a:cubicBezTo>
                  <a:cubicBezTo>
                    <a:pt x="45440" y="26768"/>
                    <a:pt x="45437" y="26746"/>
                    <a:pt x="45431" y="26724"/>
                  </a:cubicBezTo>
                  <a:close/>
                  <a:moveTo>
                    <a:pt x="41046" y="24818"/>
                  </a:moveTo>
                  <a:cubicBezTo>
                    <a:pt x="42377" y="25429"/>
                    <a:pt x="43719" y="26015"/>
                    <a:pt x="45071" y="26577"/>
                  </a:cubicBezTo>
                  <a:cubicBezTo>
                    <a:pt x="45029" y="26595"/>
                    <a:pt x="44996" y="26626"/>
                    <a:pt x="44974" y="26665"/>
                  </a:cubicBezTo>
                  <a:cubicBezTo>
                    <a:pt x="44306" y="27926"/>
                    <a:pt x="43936" y="29337"/>
                    <a:pt x="43528" y="30702"/>
                  </a:cubicBezTo>
                  <a:cubicBezTo>
                    <a:pt x="42561" y="30367"/>
                    <a:pt x="41593" y="30028"/>
                    <a:pt x="40626" y="29687"/>
                  </a:cubicBezTo>
                  <a:cubicBezTo>
                    <a:pt x="40579" y="29671"/>
                    <a:pt x="40535" y="29664"/>
                    <a:pt x="40495" y="29664"/>
                  </a:cubicBezTo>
                  <a:cubicBezTo>
                    <a:pt x="40136" y="29664"/>
                    <a:pt x="40036" y="30251"/>
                    <a:pt x="40426" y="30408"/>
                  </a:cubicBezTo>
                  <a:cubicBezTo>
                    <a:pt x="41361" y="30785"/>
                    <a:pt x="42305" y="31184"/>
                    <a:pt x="43252" y="31585"/>
                  </a:cubicBezTo>
                  <a:cubicBezTo>
                    <a:pt x="42855" y="32819"/>
                    <a:pt x="42415" y="34072"/>
                    <a:pt x="42307" y="35354"/>
                  </a:cubicBezTo>
                  <a:cubicBezTo>
                    <a:pt x="42290" y="35559"/>
                    <a:pt x="42470" y="35681"/>
                    <a:pt x="42647" y="35681"/>
                  </a:cubicBezTo>
                  <a:cubicBezTo>
                    <a:pt x="42760" y="35681"/>
                    <a:pt x="42872" y="35632"/>
                    <a:pt x="42931" y="35523"/>
                  </a:cubicBezTo>
                  <a:cubicBezTo>
                    <a:pt x="43521" y="34428"/>
                    <a:pt x="43836" y="33182"/>
                    <a:pt x="44162" y="31970"/>
                  </a:cubicBezTo>
                  <a:cubicBezTo>
                    <a:pt x="45292" y="32445"/>
                    <a:pt x="46432" y="32917"/>
                    <a:pt x="47583" y="33348"/>
                  </a:cubicBezTo>
                  <a:cubicBezTo>
                    <a:pt x="47133" y="34581"/>
                    <a:pt x="46865" y="35832"/>
                    <a:pt x="47026" y="36971"/>
                  </a:cubicBezTo>
                  <a:cubicBezTo>
                    <a:pt x="47045" y="37109"/>
                    <a:pt x="47161" y="37173"/>
                    <a:pt x="47282" y="37173"/>
                  </a:cubicBezTo>
                  <a:cubicBezTo>
                    <a:pt x="47385" y="37173"/>
                    <a:pt x="47492" y="37126"/>
                    <a:pt x="47545" y="37039"/>
                  </a:cubicBezTo>
                  <a:cubicBezTo>
                    <a:pt x="48143" y="36051"/>
                    <a:pt x="48277" y="34823"/>
                    <a:pt x="48593" y="33715"/>
                  </a:cubicBezTo>
                  <a:cubicBezTo>
                    <a:pt x="50239" y="34291"/>
                    <a:pt x="51908" y="34770"/>
                    <a:pt x="53593" y="35046"/>
                  </a:cubicBezTo>
                  <a:cubicBezTo>
                    <a:pt x="53620" y="35051"/>
                    <a:pt x="53647" y="35053"/>
                    <a:pt x="53673" y="35053"/>
                  </a:cubicBezTo>
                  <a:cubicBezTo>
                    <a:pt x="53745" y="35053"/>
                    <a:pt x="53816" y="35038"/>
                    <a:pt x="53882" y="35008"/>
                  </a:cubicBezTo>
                  <a:lnTo>
                    <a:pt x="53882" y="35008"/>
                  </a:lnTo>
                  <a:cubicBezTo>
                    <a:pt x="53204" y="36504"/>
                    <a:pt x="52530" y="38000"/>
                    <a:pt x="51859" y="39498"/>
                  </a:cubicBezTo>
                  <a:cubicBezTo>
                    <a:pt x="46759" y="37583"/>
                    <a:pt x="41507" y="35861"/>
                    <a:pt x="36631" y="33445"/>
                  </a:cubicBezTo>
                  <a:cubicBezTo>
                    <a:pt x="38360" y="30747"/>
                    <a:pt x="39671" y="27703"/>
                    <a:pt x="41046" y="24818"/>
                  </a:cubicBezTo>
                  <a:close/>
                  <a:moveTo>
                    <a:pt x="25365" y="17836"/>
                  </a:moveTo>
                  <a:cubicBezTo>
                    <a:pt x="27749" y="18072"/>
                    <a:pt x="30059" y="18518"/>
                    <a:pt x="32261" y="19584"/>
                  </a:cubicBezTo>
                  <a:cubicBezTo>
                    <a:pt x="33537" y="20201"/>
                    <a:pt x="35120" y="20994"/>
                    <a:pt x="35290" y="22616"/>
                  </a:cubicBezTo>
                  <a:cubicBezTo>
                    <a:pt x="35391" y="23590"/>
                    <a:pt x="34144" y="25669"/>
                    <a:pt x="33789" y="26629"/>
                  </a:cubicBezTo>
                  <a:lnTo>
                    <a:pt x="33789" y="26627"/>
                  </a:lnTo>
                  <a:cubicBezTo>
                    <a:pt x="32798" y="29306"/>
                    <a:pt x="31809" y="31983"/>
                    <a:pt x="30820" y="34661"/>
                  </a:cubicBezTo>
                  <a:cubicBezTo>
                    <a:pt x="30002" y="36876"/>
                    <a:pt x="29045" y="42314"/>
                    <a:pt x="26218" y="42314"/>
                  </a:cubicBezTo>
                  <a:cubicBezTo>
                    <a:pt x="26216" y="42314"/>
                    <a:pt x="26214" y="42314"/>
                    <a:pt x="26212" y="42314"/>
                  </a:cubicBezTo>
                  <a:cubicBezTo>
                    <a:pt x="23868" y="42308"/>
                    <a:pt x="20980" y="40964"/>
                    <a:pt x="18848" y="40097"/>
                  </a:cubicBezTo>
                  <a:cubicBezTo>
                    <a:pt x="16864" y="39289"/>
                    <a:pt x="15698" y="38695"/>
                    <a:pt x="16417" y="36472"/>
                  </a:cubicBezTo>
                  <a:cubicBezTo>
                    <a:pt x="16823" y="35216"/>
                    <a:pt x="17261" y="33973"/>
                    <a:pt x="17733" y="32741"/>
                  </a:cubicBezTo>
                  <a:cubicBezTo>
                    <a:pt x="19737" y="27528"/>
                    <a:pt x="22529" y="22915"/>
                    <a:pt x="25273" y="18088"/>
                  </a:cubicBezTo>
                  <a:cubicBezTo>
                    <a:pt x="25317" y="18010"/>
                    <a:pt x="25349" y="17925"/>
                    <a:pt x="25365" y="17836"/>
                  </a:cubicBezTo>
                  <a:close/>
                  <a:moveTo>
                    <a:pt x="37671" y="1"/>
                  </a:moveTo>
                  <a:cubicBezTo>
                    <a:pt x="37330" y="1"/>
                    <a:pt x="37007" y="62"/>
                    <a:pt x="36748" y="192"/>
                  </a:cubicBezTo>
                  <a:cubicBezTo>
                    <a:pt x="36592" y="271"/>
                    <a:pt x="36527" y="430"/>
                    <a:pt x="36539" y="587"/>
                  </a:cubicBezTo>
                  <a:cubicBezTo>
                    <a:pt x="36030" y="932"/>
                    <a:pt x="35639" y="1438"/>
                    <a:pt x="35841" y="2032"/>
                  </a:cubicBezTo>
                  <a:cubicBezTo>
                    <a:pt x="35976" y="2426"/>
                    <a:pt x="36349" y="2656"/>
                    <a:pt x="36711" y="2837"/>
                  </a:cubicBezTo>
                  <a:cubicBezTo>
                    <a:pt x="36642" y="2847"/>
                    <a:pt x="36577" y="2881"/>
                    <a:pt x="36527" y="2930"/>
                  </a:cubicBezTo>
                  <a:cubicBezTo>
                    <a:pt x="34997" y="4472"/>
                    <a:pt x="33558" y="6301"/>
                    <a:pt x="32311" y="8109"/>
                  </a:cubicBezTo>
                  <a:cubicBezTo>
                    <a:pt x="30556" y="7510"/>
                    <a:pt x="28784" y="6974"/>
                    <a:pt x="27030" y="6471"/>
                  </a:cubicBezTo>
                  <a:cubicBezTo>
                    <a:pt x="26953" y="6449"/>
                    <a:pt x="26880" y="6439"/>
                    <a:pt x="26812" y="6439"/>
                  </a:cubicBezTo>
                  <a:cubicBezTo>
                    <a:pt x="26389" y="6439"/>
                    <a:pt x="26136" y="6828"/>
                    <a:pt x="26152" y="7205"/>
                  </a:cubicBezTo>
                  <a:cubicBezTo>
                    <a:pt x="26043" y="7263"/>
                    <a:pt x="25969" y="7371"/>
                    <a:pt x="25958" y="7495"/>
                  </a:cubicBezTo>
                  <a:cubicBezTo>
                    <a:pt x="25601" y="10372"/>
                    <a:pt x="27655" y="13475"/>
                    <a:pt x="30187" y="15407"/>
                  </a:cubicBezTo>
                  <a:cubicBezTo>
                    <a:pt x="30175" y="15420"/>
                    <a:pt x="30165" y="15434"/>
                    <a:pt x="30156" y="15449"/>
                  </a:cubicBezTo>
                  <a:cubicBezTo>
                    <a:pt x="29888" y="16021"/>
                    <a:pt x="29532" y="16565"/>
                    <a:pt x="29409" y="17194"/>
                  </a:cubicBezTo>
                  <a:cubicBezTo>
                    <a:pt x="28224" y="16912"/>
                    <a:pt x="27014" y="16759"/>
                    <a:pt x="25796" y="16759"/>
                  </a:cubicBezTo>
                  <a:cubicBezTo>
                    <a:pt x="25116" y="16759"/>
                    <a:pt x="24435" y="16806"/>
                    <a:pt x="23754" y="16905"/>
                  </a:cubicBezTo>
                  <a:cubicBezTo>
                    <a:pt x="23300" y="16970"/>
                    <a:pt x="23420" y="17598"/>
                    <a:pt x="23799" y="17691"/>
                  </a:cubicBezTo>
                  <a:cubicBezTo>
                    <a:pt x="23171" y="18539"/>
                    <a:pt x="22582" y="19425"/>
                    <a:pt x="22021" y="20333"/>
                  </a:cubicBezTo>
                  <a:cubicBezTo>
                    <a:pt x="21978" y="20164"/>
                    <a:pt x="21860" y="20010"/>
                    <a:pt x="21654" y="19931"/>
                  </a:cubicBezTo>
                  <a:cubicBezTo>
                    <a:pt x="21070" y="19707"/>
                    <a:pt x="20476" y="19502"/>
                    <a:pt x="19886" y="19296"/>
                  </a:cubicBezTo>
                  <a:cubicBezTo>
                    <a:pt x="19866" y="19289"/>
                    <a:pt x="19838" y="19279"/>
                    <a:pt x="19812" y="19270"/>
                  </a:cubicBezTo>
                  <a:cubicBezTo>
                    <a:pt x="20264" y="18289"/>
                    <a:pt x="20714" y="17308"/>
                    <a:pt x="21175" y="16337"/>
                  </a:cubicBezTo>
                  <a:cubicBezTo>
                    <a:pt x="21296" y="16082"/>
                    <a:pt x="21321" y="15680"/>
                    <a:pt x="21064" y="15482"/>
                  </a:cubicBezTo>
                  <a:cubicBezTo>
                    <a:pt x="16702" y="12095"/>
                    <a:pt x="10970" y="11975"/>
                    <a:pt x="6311" y="9168"/>
                  </a:cubicBezTo>
                  <a:cubicBezTo>
                    <a:pt x="6187" y="9093"/>
                    <a:pt x="6049" y="9058"/>
                    <a:pt x="5911" y="9058"/>
                  </a:cubicBezTo>
                  <a:cubicBezTo>
                    <a:pt x="5626" y="9058"/>
                    <a:pt x="5343" y="9207"/>
                    <a:pt x="5191" y="9461"/>
                  </a:cubicBezTo>
                  <a:cubicBezTo>
                    <a:pt x="4397" y="10791"/>
                    <a:pt x="3487" y="12102"/>
                    <a:pt x="2622" y="13435"/>
                  </a:cubicBezTo>
                  <a:cubicBezTo>
                    <a:pt x="2574" y="13475"/>
                    <a:pt x="2539" y="13530"/>
                    <a:pt x="2523" y="13589"/>
                  </a:cubicBezTo>
                  <a:cubicBezTo>
                    <a:pt x="1834" y="14658"/>
                    <a:pt x="1179" y="15740"/>
                    <a:pt x="644" y="16858"/>
                  </a:cubicBezTo>
                  <a:cubicBezTo>
                    <a:pt x="170" y="17847"/>
                    <a:pt x="1" y="18743"/>
                    <a:pt x="1022" y="19435"/>
                  </a:cubicBezTo>
                  <a:cubicBezTo>
                    <a:pt x="1690" y="19887"/>
                    <a:pt x="2725" y="20007"/>
                    <a:pt x="3480" y="20255"/>
                  </a:cubicBezTo>
                  <a:cubicBezTo>
                    <a:pt x="4879" y="20714"/>
                    <a:pt x="6254" y="21236"/>
                    <a:pt x="7613" y="21803"/>
                  </a:cubicBezTo>
                  <a:cubicBezTo>
                    <a:pt x="10369" y="22955"/>
                    <a:pt x="12949" y="24396"/>
                    <a:pt x="15547" y="25860"/>
                  </a:cubicBezTo>
                  <a:cubicBezTo>
                    <a:pt x="15640" y="25913"/>
                    <a:pt x="15742" y="25944"/>
                    <a:pt x="15848" y="25951"/>
                  </a:cubicBezTo>
                  <a:cubicBezTo>
                    <a:pt x="15919" y="26017"/>
                    <a:pt x="16018" y="26056"/>
                    <a:pt x="16117" y="26056"/>
                  </a:cubicBezTo>
                  <a:cubicBezTo>
                    <a:pt x="16229" y="26056"/>
                    <a:pt x="16341" y="26006"/>
                    <a:pt x="16411" y="25892"/>
                  </a:cubicBezTo>
                  <a:cubicBezTo>
                    <a:pt x="17091" y="24784"/>
                    <a:pt x="17703" y="23633"/>
                    <a:pt x="18287" y="22466"/>
                  </a:cubicBezTo>
                  <a:cubicBezTo>
                    <a:pt x="18702" y="22684"/>
                    <a:pt x="19123" y="22896"/>
                    <a:pt x="19551" y="23088"/>
                  </a:cubicBezTo>
                  <a:cubicBezTo>
                    <a:pt x="19782" y="23192"/>
                    <a:pt x="20036" y="23310"/>
                    <a:pt x="20295" y="23396"/>
                  </a:cubicBezTo>
                  <a:cubicBezTo>
                    <a:pt x="19482" y="24945"/>
                    <a:pt x="18728" y="26524"/>
                    <a:pt x="18029" y="28091"/>
                  </a:cubicBezTo>
                  <a:cubicBezTo>
                    <a:pt x="17344" y="29622"/>
                    <a:pt x="16708" y="31175"/>
                    <a:pt x="16124" y="32749"/>
                  </a:cubicBezTo>
                  <a:cubicBezTo>
                    <a:pt x="15523" y="34366"/>
                    <a:pt x="14532" y="36330"/>
                    <a:pt x="14426" y="38081"/>
                  </a:cubicBezTo>
                  <a:cubicBezTo>
                    <a:pt x="14274" y="40591"/>
                    <a:pt x="17899" y="41335"/>
                    <a:pt x="19725" y="42001"/>
                  </a:cubicBezTo>
                  <a:cubicBezTo>
                    <a:pt x="21571" y="42675"/>
                    <a:pt x="23465" y="43200"/>
                    <a:pt x="25390" y="43590"/>
                  </a:cubicBezTo>
                  <a:cubicBezTo>
                    <a:pt x="25973" y="43708"/>
                    <a:pt x="26847" y="43989"/>
                    <a:pt x="27620" y="43989"/>
                  </a:cubicBezTo>
                  <a:cubicBezTo>
                    <a:pt x="27965" y="43989"/>
                    <a:pt x="28291" y="43933"/>
                    <a:pt x="28561" y="43781"/>
                  </a:cubicBezTo>
                  <a:cubicBezTo>
                    <a:pt x="29468" y="43273"/>
                    <a:pt x="29735" y="41663"/>
                    <a:pt x="30039" y="40837"/>
                  </a:cubicBezTo>
                  <a:cubicBezTo>
                    <a:pt x="30701" y="39052"/>
                    <a:pt x="31362" y="37267"/>
                    <a:pt x="32020" y="35481"/>
                  </a:cubicBezTo>
                  <a:cubicBezTo>
                    <a:pt x="32789" y="33399"/>
                    <a:pt x="33559" y="31315"/>
                    <a:pt x="34329" y="29233"/>
                  </a:cubicBezTo>
                  <a:cubicBezTo>
                    <a:pt x="34388" y="29074"/>
                    <a:pt x="34452" y="28911"/>
                    <a:pt x="34515" y="28751"/>
                  </a:cubicBezTo>
                  <a:cubicBezTo>
                    <a:pt x="34538" y="28769"/>
                    <a:pt x="34555" y="28788"/>
                    <a:pt x="34585" y="28802"/>
                  </a:cubicBezTo>
                  <a:cubicBezTo>
                    <a:pt x="35329" y="29136"/>
                    <a:pt x="36133" y="29682"/>
                    <a:pt x="36951" y="29768"/>
                  </a:cubicBezTo>
                  <a:cubicBezTo>
                    <a:pt x="36965" y="29769"/>
                    <a:pt x="36979" y="29770"/>
                    <a:pt x="36993" y="29770"/>
                  </a:cubicBezTo>
                  <a:cubicBezTo>
                    <a:pt x="37034" y="29770"/>
                    <a:pt x="37075" y="29765"/>
                    <a:pt x="37114" y="29757"/>
                  </a:cubicBezTo>
                  <a:lnTo>
                    <a:pt x="37114" y="29757"/>
                  </a:lnTo>
                  <a:cubicBezTo>
                    <a:pt x="36449" y="31231"/>
                    <a:pt x="35851" y="32729"/>
                    <a:pt x="35410" y="34259"/>
                  </a:cubicBezTo>
                  <a:cubicBezTo>
                    <a:pt x="35348" y="34473"/>
                    <a:pt x="35511" y="34610"/>
                    <a:pt x="35682" y="34610"/>
                  </a:cubicBezTo>
                  <a:cubicBezTo>
                    <a:pt x="35773" y="34610"/>
                    <a:pt x="35866" y="34572"/>
                    <a:pt x="35930" y="34487"/>
                  </a:cubicBezTo>
                  <a:cubicBezTo>
                    <a:pt x="38145" y="36136"/>
                    <a:pt x="40824" y="36911"/>
                    <a:pt x="43388" y="37863"/>
                  </a:cubicBezTo>
                  <a:cubicBezTo>
                    <a:pt x="46265" y="38930"/>
                    <a:pt x="49152" y="39966"/>
                    <a:pt x="52036" y="41018"/>
                  </a:cubicBezTo>
                  <a:cubicBezTo>
                    <a:pt x="52088" y="41037"/>
                    <a:pt x="52147" y="41046"/>
                    <a:pt x="52207" y="41046"/>
                  </a:cubicBezTo>
                  <a:cubicBezTo>
                    <a:pt x="52444" y="41046"/>
                    <a:pt x="52715" y="40907"/>
                    <a:pt x="52809" y="40703"/>
                  </a:cubicBezTo>
                  <a:cubicBezTo>
                    <a:pt x="54395" y="37271"/>
                    <a:pt x="55936" y="33819"/>
                    <a:pt x="57508" y="30378"/>
                  </a:cubicBezTo>
                  <a:cubicBezTo>
                    <a:pt x="57696" y="29968"/>
                    <a:pt x="57554" y="29496"/>
                    <a:pt x="57088" y="29354"/>
                  </a:cubicBezTo>
                  <a:cubicBezTo>
                    <a:pt x="51616" y="27685"/>
                    <a:pt x="46265" y="25703"/>
                    <a:pt x="41063" y="23315"/>
                  </a:cubicBezTo>
                  <a:cubicBezTo>
                    <a:pt x="40950" y="23263"/>
                    <a:pt x="40819" y="23234"/>
                    <a:pt x="40689" y="23234"/>
                  </a:cubicBezTo>
                  <a:cubicBezTo>
                    <a:pt x="40456" y="23234"/>
                    <a:pt x="40228" y="23329"/>
                    <a:pt x="40116" y="23563"/>
                  </a:cubicBezTo>
                  <a:cubicBezTo>
                    <a:pt x="39630" y="24582"/>
                    <a:pt x="39115" y="25607"/>
                    <a:pt x="38604" y="26638"/>
                  </a:cubicBezTo>
                  <a:cubicBezTo>
                    <a:pt x="37747" y="26128"/>
                    <a:pt x="36755" y="25875"/>
                    <a:pt x="35834" y="25491"/>
                  </a:cubicBezTo>
                  <a:cubicBezTo>
                    <a:pt x="36153" y="24655"/>
                    <a:pt x="36437" y="23818"/>
                    <a:pt x="36624" y="22983"/>
                  </a:cubicBezTo>
                  <a:cubicBezTo>
                    <a:pt x="37201" y="20393"/>
                    <a:pt x="35081" y="19466"/>
                    <a:pt x="32927" y="18440"/>
                  </a:cubicBezTo>
                  <a:cubicBezTo>
                    <a:pt x="32876" y="18415"/>
                    <a:pt x="32821" y="18395"/>
                    <a:pt x="32767" y="18372"/>
                  </a:cubicBezTo>
                  <a:cubicBezTo>
                    <a:pt x="32915" y="17924"/>
                    <a:pt x="32998" y="17450"/>
                    <a:pt x="33029" y="16977"/>
                  </a:cubicBezTo>
                  <a:cubicBezTo>
                    <a:pt x="33063" y="16988"/>
                    <a:pt x="33099" y="17005"/>
                    <a:pt x="33135" y="17015"/>
                  </a:cubicBezTo>
                  <a:cubicBezTo>
                    <a:pt x="33849" y="17246"/>
                    <a:pt x="34583" y="17356"/>
                    <a:pt x="35311" y="17356"/>
                  </a:cubicBezTo>
                  <a:cubicBezTo>
                    <a:pt x="38050" y="17356"/>
                    <a:pt x="40720" y="15806"/>
                    <a:pt x="42044" y="13366"/>
                  </a:cubicBezTo>
                  <a:cubicBezTo>
                    <a:pt x="42216" y="13049"/>
                    <a:pt x="42115" y="12673"/>
                    <a:pt x="41812" y="12479"/>
                  </a:cubicBezTo>
                  <a:cubicBezTo>
                    <a:pt x="39910" y="11266"/>
                    <a:pt x="37868" y="10267"/>
                    <a:pt x="35760" y="9403"/>
                  </a:cubicBezTo>
                  <a:cubicBezTo>
                    <a:pt x="36572" y="7437"/>
                    <a:pt x="37266" y="5369"/>
                    <a:pt x="37580" y="3277"/>
                  </a:cubicBezTo>
                  <a:cubicBezTo>
                    <a:pt x="37583" y="3247"/>
                    <a:pt x="37582" y="3217"/>
                    <a:pt x="37579" y="3188"/>
                  </a:cubicBezTo>
                  <a:lnTo>
                    <a:pt x="37579" y="3188"/>
                  </a:lnTo>
                  <a:cubicBezTo>
                    <a:pt x="37809" y="3254"/>
                    <a:pt x="38046" y="3295"/>
                    <a:pt x="38283" y="3295"/>
                  </a:cubicBezTo>
                  <a:cubicBezTo>
                    <a:pt x="38427" y="3295"/>
                    <a:pt x="38571" y="3280"/>
                    <a:pt x="38713" y="3246"/>
                  </a:cubicBezTo>
                  <a:cubicBezTo>
                    <a:pt x="39697" y="3011"/>
                    <a:pt x="40422" y="1899"/>
                    <a:pt x="39821" y="969"/>
                  </a:cubicBezTo>
                  <a:cubicBezTo>
                    <a:pt x="39427" y="358"/>
                    <a:pt x="38495" y="1"/>
                    <a:pt x="37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30"/>
          <p:cNvGrpSpPr/>
          <p:nvPr/>
        </p:nvGrpSpPr>
        <p:grpSpPr>
          <a:xfrm>
            <a:off x="7300338" y="1119822"/>
            <a:ext cx="2572047" cy="1664010"/>
            <a:chOff x="3968350" y="3661850"/>
            <a:chExt cx="2055500" cy="1329825"/>
          </a:xfrm>
        </p:grpSpPr>
        <p:sp>
          <p:nvSpPr>
            <p:cNvPr id="505" name="Google Shape;505;p30"/>
            <p:cNvSpPr/>
            <p:nvPr/>
          </p:nvSpPr>
          <p:spPr>
            <a:xfrm>
              <a:off x="4282200" y="3661850"/>
              <a:ext cx="1733700" cy="868050"/>
            </a:xfrm>
            <a:custGeom>
              <a:avLst/>
              <a:gdLst/>
              <a:ahLst/>
              <a:cxnLst/>
              <a:rect l="l" t="t" r="r" b="b"/>
              <a:pathLst>
                <a:path w="69348" h="34722" extrusionOk="0">
                  <a:moveTo>
                    <a:pt x="64999" y="0"/>
                  </a:moveTo>
                  <a:cubicBezTo>
                    <a:pt x="63321" y="0"/>
                    <a:pt x="61622" y="251"/>
                    <a:pt x="60024" y="529"/>
                  </a:cubicBezTo>
                  <a:cubicBezTo>
                    <a:pt x="56444" y="1153"/>
                    <a:pt x="52901" y="2092"/>
                    <a:pt x="49413" y="3078"/>
                  </a:cubicBezTo>
                  <a:cubicBezTo>
                    <a:pt x="42928" y="4912"/>
                    <a:pt x="36593" y="7256"/>
                    <a:pt x="30643" y="10363"/>
                  </a:cubicBezTo>
                  <a:cubicBezTo>
                    <a:pt x="19127" y="16377"/>
                    <a:pt x="8944" y="24785"/>
                    <a:pt x="217" y="34162"/>
                  </a:cubicBezTo>
                  <a:cubicBezTo>
                    <a:pt x="0" y="34394"/>
                    <a:pt x="205" y="34722"/>
                    <a:pt x="452" y="34722"/>
                  </a:cubicBezTo>
                  <a:cubicBezTo>
                    <a:pt x="523" y="34722"/>
                    <a:pt x="597" y="34694"/>
                    <a:pt x="667" y="34630"/>
                  </a:cubicBezTo>
                  <a:cubicBezTo>
                    <a:pt x="9718" y="26193"/>
                    <a:pt x="19009" y="17945"/>
                    <a:pt x="30049" y="11982"/>
                  </a:cubicBezTo>
                  <a:cubicBezTo>
                    <a:pt x="35834" y="8857"/>
                    <a:pt x="41993" y="6469"/>
                    <a:pt x="48324" y="4596"/>
                  </a:cubicBezTo>
                  <a:cubicBezTo>
                    <a:pt x="51506" y="3654"/>
                    <a:pt x="54721" y="2822"/>
                    <a:pt x="57969" y="2102"/>
                  </a:cubicBezTo>
                  <a:cubicBezTo>
                    <a:pt x="61712" y="1263"/>
                    <a:pt x="65230" y="1113"/>
                    <a:pt x="69051" y="1072"/>
                  </a:cubicBezTo>
                  <a:cubicBezTo>
                    <a:pt x="69294" y="1069"/>
                    <a:pt x="69347" y="754"/>
                    <a:pt x="69123" y="670"/>
                  </a:cubicBezTo>
                  <a:cubicBezTo>
                    <a:pt x="67813" y="179"/>
                    <a:pt x="66414" y="0"/>
                    <a:pt x="649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4607950" y="3920025"/>
              <a:ext cx="1415900" cy="514125"/>
            </a:xfrm>
            <a:custGeom>
              <a:avLst/>
              <a:gdLst/>
              <a:ahLst/>
              <a:cxnLst/>
              <a:rect l="l" t="t" r="r" b="b"/>
              <a:pathLst>
                <a:path w="56636" h="20565" extrusionOk="0">
                  <a:moveTo>
                    <a:pt x="53446" y="0"/>
                  </a:moveTo>
                  <a:cubicBezTo>
                    <a:pt x="49474" y="0"/>
                    <a:pt x="45414" y="1101"/>
                    <a:pt x="41691" y="2155"/>
                  </a:cubicBezTo>
                  <a:cubicBezTo>
                    <a:pt x="36667" y="3576"/>
                    <a:pt x="31682" y="5177"/>
                    <a:pt x="26775" y="6938"/>
                  </a:cubicBezTo>
                  <a:cubicBezTo>
                    <a:pt x="17454" y="10280"/>
                    <a:pt x="8427" y="14368"/>
                    <a:pt x="291" y="19931"/>
                  </a:cubicBezTo>
                  <a:cubicBezTo>
                    <a:pt x="0" y="20130"/>
                    <a:pt x="168" y="20565"/>
                    <a:pt x="440" y="20565"/>
                  </a:cubicBezTo>
                  <a:cubicBezTo>
                    <a:pt x="494" y="20565"/>
                    <a:pt x="553" y="20547"/>
                    <a:pt x="612" y="20507"/>
                  </a:cubicBezTo>
                  <a:cubicBezTo>
                    <a:pt x="8721" y="15036"/>
                    <a:pt x="17703" y="11010"/>
                    <a:pt x="26975" y="7747"/>
                  </a:cubicBezTo>
                  <a:cubicBezTo>
                    <a:pt x="31445" y="6173"/>
                    <a:pt x="35961" y="4724"/>
                    <a:pt x="40524" y="3399"/>
                  </a:cubicBezTo>
                  <a:cubicBezTo>
                    <a:pt x="45783" y="1862"/>
                    <a:pt x="50853" y="1130"/>
                    <a:pt x="56315" y="672"/>
                  </a:cubicBezTo>
                  <a:cubicBezTo>
                    <a:pt x="56622" y="646"/>
                    <a:pt x="56636" y="261"/>
                    <a:pt x="56332" y="214"/>
                  </a:cubicBezTo>
                  <a:cubicBezTo>
                    <a:pt x="55380" y="66"/>
                    <a:pt x="54415" y="0"/>
                    <a:pt x="53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4480275" y="4168675"/>
              <a:ext cx="1511750" cy="571275"/>
            </a:xfrm>
            <a:custGeom>
              <a:avLst/>
              <a:gdLst/>
              <a:ahLst/>
              <a:cxnLst/>
              <a:rect l="l" t="t" r="r" b="b"/>
              <a:pathLst>
                <a:path w="60470" h="22851" extrusionOk="0">
                  <a:moveTo>
                    <a:pt x="59614" y="1"/>
                  </a:moveTo>
                  <a:cubicBezTo>
                    <a:pt x="54133" y="1"/>
                    <a:pt x="48404" y="1355"/>
                    <a:pt x="43122" y="2611"/>
                  </a:cubicBezTo>
                  <a:cubicBezTo>
                    <a:pt x="37331" y="3989"/>
                    <a:pt x="31645" y="5760"/>
                    <a:pt x="26073" y="7812"/>
                  </a:cubicBezTo>
                  <a:cubicBezTo>
                    <a:pt x="16954" y="11168"/>
                    <a:pt x="6295" y="14883"/>
                    <a:pt x="102" y="22570"/>
                  </a:cubicBezTo>
                  <a:cubicBezTo>
                    <a:pt x="0" y="22696"/>
                    <a:pt x="136" y="22851"/>
                    <a:pt x="273" y="22851"/>
                  </a:cubicBezTo>
                  <a:cubicBezTo>
                    <a:pt x="314" y="22851"/>
                    <a:pt x="355" y="22836"/>
                    <a:pt x="390" y="22802"/>
                  </a:cubicBezTo>
                  <a:cubicBezTo>
                    <a:pt x="7812" y="15535"/>
                    <a:pt x="18362" y="11682"/>
                    <a:pt x="28097" y="8230"/>
                  </a:cubicBezTo>
                  <a:cubicBezTo>
                    <a:pt x="33105" y="6454"/>
                    <a:pt x="38207" y="4922"/>
                    <a:pt x="43388" y="3698"/>
                  </a:cubicBezTo>
                  <a:cubicBezTo>
                    <a:pt x="48889" y="2398"/>
                    <a:pt x="54495" y="1902"/>
                    <a:pt x="60013" y="792"/>
                  </a:cubicBezTo>
                  <a:cubicBezTo>
                    <a:pt x="60470" y="701"/>
                    <a:pt x="60403" y="7"/>
                    <a:pt x="59934" y="2"/>
                  </a:cubicBezTo>
                  <a:cubicBezTo>
                    <a:pt x="59827" y="1"/>
                    <a:pt x="59721" y="1"/>
                    <a:pt x="59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4267800" y="4716350"/>
              <a:ext cx="40475" cy="42050"/>
            </a:xfrm>
            <a:custGeom>
              <a:avLst/>
              <a:gdLst/>
              <a:ahLst/>
              <a:cxnLst/>
              <a:rect l="l" t="t" r="r" b="b"/>
              <a:pathLst>
                <a:path w="1619" h="1682" extrusionOk="0">
                  <a:moveTo>
                    <a:pt x="356" y="1"/>
                  </a:moveTo>
                  <a:cubicBezTo>
                    <a:pt x="171" y="1"/>
                    <a:pt x="1" y="215"/>
                    <a:pt x="92" y="415"/>
                  </a:cubicBezTo>
                  <a:cubicBezTo>
                    <a:pt x="222" y="703"/>
                    <a:pt x="374" y="958"/>
                    <a:pt x="582" y="1202"/>
                  </a:cubicBezTo>
                  <a:cubicBezTo>
                    <a:pt x="675" y="1309"/>
                    <a:pt x="776" y="1410"/>
                    <a:pt x="883" y="1503"/>
                  </a:cubicBezTo>
                  <a:cubicBezTo>
                    <a:pt x="949" y="1562"/>
                    <a:pt x="1012" y="1625"/>
                    <a:pt x="1100" y="1653"/>
                  </a:cubicBezTo>
                  <a:cubicBezTo>
                    <a:pt x="1120" y="1659"/>
                    <a:pt x="1244" y="1679"/>
                    <a:pt x="1272" y="1679"/>
                  </a:cubicBezTo>
                  <a:cubicBezTo>
                    <a:pt x="1281" y="1679"/>
                    <a:pt x="1279" y="1677"/>
                    <a:pt x="1256" y="1670"/>
                  </a:cubicBezTo>
                  <a:lnTo>
                    <a:pt x="1256" y="1670"/>
                  </a:lnTo>
                  <a:cubicBezTo>
                    <a:pt x="1284" y="1678"/>
                    <a:pt x="1311" y="1682"/>
                    <a:pt x="1336" y="1682"/>
                  </a:cubicBezTo>
                  <a:cubicBezTo>
                    <a:pt x="1516" y="1682"/>
                    <a:pt x="1618" y="1492"/>
                    <a:pt x="1552" y="1327"/>
                  </a:cubicBezTo>
                  <a:lnTo>
                    <a:pt x="1552" y="1327"/>
                  </a:lnTo>
                  <a:cubicBezTo>
                    <a:pt x="1553" y="1329"/>
                    <a:pt x="1554" y="1331"/>
                    <a:pt x="1554" y="1331"/>
                  </a:cubicBezTo>
                  <a:cubicBezTo>
                    <a:pt x="1559" y="1331"/>
                    <a:pt x="1542" y="1224"/>
                    <a:pt x="1534" y="1206"/>
                  </a:cubicBezTo>
                  <a:cubicBezTo>
                    <a:pt x="1506" y="1134"/>
                    <a:pt x="1455" y="1087"/>
                    <a:pt x="1404" y="1031"/>
                  </a:cubicBezTo>
                  <a:cubicBezTo>
                    <a:pt x="1312" y="925"/>
                    <a:pt x="1214" y="823"/>
                    <a:pt x="1118" y="719"/>
                  </a:cubicBezTo>
                  <a:cubicBezTo>
                    <a:pt x="929" y="513"/>
                    <a:pt x="735" y="307"/>
                    <a:pt x="552" y="96"/>
                  </a:cubicBezTo>
                  <a:cubicBezTo>
                    <a:pt x="493" y="29"/>
                    <a:pt x="424"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4265375" y="4766200"/>
              <a:ext cx="33000" cy="30050"/>
            </a:xfrm>
            <a:custGeom>
              <a:avLst/>
              <a:gdLst/>
              <a:ahLst/>
              <a:cxnLst/>
              <a:rect l="l" t="t" r="r" b="b"/>
              <a:pathLst>
                <a:path w="1320" h="1202" extrusionOk="0">
                  <a:moveTo>
                    <a:pt x="398" y="1"/>
                  </a:moveTo>
                  <a:cubicBezTo>
                    <a:pt x="191" y="1"/>
                    <a:pt x="0" y="257"/>
                    <a:pt x="185" y="446"/>
                  </a:cubicBezTo>
                  <a:cubicBezTo>
                    <a:pt x="433" y="697"/>
                    <a:pt x="715" y="1120"/>
                    <a:pt x="1083" y="1197"/>
                  </a:cubicBezTo>
                  <a:cubicBezTo>
                    <a:pt x="1098" y="1200"/>
                    <a:pt x="1114" y="1202"/>
                    <a:pt x="1129" y="1202"/>
                  </a:cubicBezTo>
                  <a:cubicBezTo>
                    <a:pt x="1240" y="1202"/>
                    <a:pt x="1320" y="1115"/>
                    <a:pt x="1302" y="999"/>
                  </a:cubicBezTo>
                  <a:cubicBezTo>
                    <a:pt x="1246" y="641"/>
                    <a:pt x="828" y="340"/>
                    <a:pt x="586" y="86"/>
                  </a:cubicBezTo>
                  <a:cubicBezTo>
                    <a:pt x="529" y="26"/>
                    <a:pt x="463"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3968350" y="4528500"/>
              <a:ext cx="501750" cy="463175"/>
            </a:xfrm>
            <a:custGeom>
              <a:avLst/>
              <a:gdLst/>
              <a:ahLst/>
              <a:cxnLst/>
              <a:rect l="l" t="t" r="r" b="b"/>
              <a:pathLst>
                <a:path w="20070" h="18527" extrusionOk="0">
                  <a:moveTo>
                    <a:pt x="6737" y="1349"/>
                  </a:moveTo>
                  <a:cubicBezTo>
                    <a:pt x="6766" y="1366"/>
                    <a:pt x="6794" y="1382"/>
                    <a:pt x="6834" y="1406"/>
                  </a:cubicBezTo>
                  <a:cubicBezTo>
                    <a:pt x="7517" y="1554"/>
                    <a:pt x="8590" y="2643"/>
                    <a:pt x="9161" y="3046"/>
                  </a:cubicBezTo>
                  <a:cubicBezTo>
                    <a:pt x="9810" y="3502"/>
                    <a:pt x="10455" y="3976"/>
                    <a:pt x="11148" y="4368"/>
                  </a:cubicBezTo>
                  <a:cubicBezTo>
                    <a:pt x="11082" y="4559"/>
                    <a:pt x="11242" y="4822"/>
                    <a:pt x="11463" y="4822"/>
                  </a:cubicBezTo>
                  <a:cubicBezTo>
                    <a:pt x="11470" y="4822"/>
                    <a:pt x="11478" y="4822"/>
                    <a:pt x="11485" y="4821"/>
                  </a:cubicBezTo>
                  <a:cubicBezTo>
                    <a:pt x="11665" y="4809"/>
                    <a:pt x="11838" y="4768"/>
                    <a:pt x="12008" y="4719"/>
                  </a:cubicBezTo>
                  <a:cubicBezTo>
                    <a:pt x="12012" y="4718"/>
                    <a:pt x="12016" y="4716"/>
                    <a:pt x="12019" y="4715"/>
                  </a:cubicBezTo>
                  <a:cubicBezTo>
                    <a:pt x="12664" y="4523"/>
                    <a:pt x="13252" y="4125"/>
                    <a:pt x="13910" y="3930"/>
                  </a:cubicBezTo>
                  <a:cubicBezTo>
                    <a:pt x="14455" y="3768"/>
                    <a:pt x="15319" y="3562"/>
                    <a:pt x="16086" y="3562"/>
                  </a:cubicBezTo>
                  <a:cubicBezTo>
                    <a:pt x="16345" y="3562"/>
                    <a:pt x="16593" y="3585"/>
                    <a:pt x="16814" y="3642"/>
                  </a:cubicBezTo>
                  <a:cubicBezTo>
                    <a:pt x="16588" y="4391"/>
                    <a:pt x="16019" y="5251"/>
                    <a:pt x="15742" y="5896"/>
                  </a:cubicBezTo>
                  <a:cubicBezTo>
                    <a:pt x="15355" y="6795"/>
                    <a:pt x="15025" y="7663"/>
                    <a:pt x="14798" y="8612"/>
                  </a:cubicBezTo>
                  <a:cubicBezTo>
                    <a:pt x="14741" y="8853"/>
                    <a:pt x="14935" y="9037"/>
                    <a:pt x="15137" y="9037"/>
                  </a:cubicBezTo>
                  <a:cubicBezTo>
                    <a:pt x="15193" y="9037"/>
                    <a:pt x="15249" y="9023"/>
                    <a:pt x="15301" y="8993"/>
                  </a:cubicBezTo>
                  <a:cubicBezTo>
                    <a:pt x="15658" y="9662"/>
                    <a:pt x="16192" y="10235"/>
                    <a:pt x="16669" y="10833"/>
                  </a:cubicBezTo>
                  <a:cubicBezTo>
                    <a:pt x="16979" y="11222"/>
                    <a:pt x="17288" y="11609"/>
                    <a:pt x="17597" y="11998"/>
                  </a:cubicBezTo>
                  <a:cubicBezTo>
                    <a:pt x="17804" y="12257"/>
                    <a:pt x="18010" y="12515"/>
                    <a:pt x="18216" y="12773"/>
                  </a:cubicBezTo>
                  <a:cubicBezTo>
                    <a:pt x="18413" y="12843"/>
                    <a:pt x="18456" y="12878"/>
                    <a:pt x="18346" y="12878"/>
                  </a:cubicBezTo>
                  <a:cubicBezTo>
                    <a:pt x="18306" y="12878"/>
                    <a:pt x="18243" y="12873"/>
                    <a:pt x="18160" y="12863"/>
                  </a:cubicBezTo>
                  <a:cubicBezTo>
                    <a:pt x="17977" y="12943"/>
                    <a:pt x="17703" y="12971"/>
                    <a:pt x="17391" y="12971"/>
                  </a:cubicBezTo>
                  <a:cubicBezTo>
                    <a:pt x="16652" y="12971"/>
                    <a:pt x="15699" y="12813"/>
                    <a:pt x="15222" y="12793"/>
                  </a:cubicBezTo>
                  <a:cubicBezTo>
                    <a:pt x="14589" y="12767"/>
                    <a:pt x="13960" y="12717"/>
                    <a:pt x="13331" y="12717"/>
                  </a:cubicBezTo>
                  <a:cubicBezTo>
                    <a:pt x="13025" y="12717"/>
                    <a:pt x="12718" y="12729"/>
                    <a:pt x="12411" y="12761"/>
                  </a:cubicBezTo>
                  <a:cubicBezTo>
                    <a:pt x="12348" y="12768"/>
                    <a:pt x="12287" y="12791"/>
                    <a:pt x="12235" y="12829"/>
                  </a:cubicBezTo>
                  <a:cubicBezTo>
                    <a:pt x="12203" y="12817"/>
                    <a:pt x="12171" y="12803"/>
                    <a:pt x="12135" y="12800"/>
                  </a:cubicBezTo>
                  <a:cubicBezTo>
                    <a:pt x="12105" y="12798"/>
                    <a:pt x="12076" y="12797"/>
                    <a:pt x="12047" y="12797"/>
                  </a:cubicBezTo>
                  <a:cubicBezTo>
                    <a:pt x="11189" y="12797"/>
                    <a:pt x="10587" y="13591"/>
                    <a:pt x="10065" y="14189"/>
                  </a:cubicBezTo>
                  <a:cubicBezTo>
                    <a:pt x="9334" y="15026"/>
                    <a:pt x="8628" y="15935"/>
                    <a:pt x="7968" y="16825"/>
                  </a:cubicBezTo>
                  <a:cubicBezTo>
                    <a:pt x="7968" y="16825"/>
                    <a:pt x="7649" y="17189"/>
                    <a:pt x="7668" y="17294"/>
                  </a:cubicBezTo>
                  <a:cubicBezTo>
                    <a:pt x="7557" y="17165"/>
                    <a:pt x="7393" y="16501"/>
                    <a:pt x="7359" y="16374"/>
                  </a:cubicBezTo>
                  <a:cubicBezTo>
                    <a:pt x="7208" y="15812"/>
                    <a:pt x="7139" y="15225"/>
                    <a:pt x="7058" y="14648"/>
                  </a:cubicBezTo>
                  <a:cubicBezTo>
                    <a:pt x="6940" y="13804"/>
                    <a:pt x="6905" y="12662"/>
                    <a:pt x="6307" y="11973"/>
                  </a:cubicBezTo>
                  <a:cubicBezTo>
                    <a:pt x="6400" y="11837"/>
                    <a:pt x="6404" y="11653"/>
                    <a:pt x="6272" y="11494"/>
                  </a:cubicBezTo>
                  <a:cubicBezTo>
                    <a:pt x="5775" y="10901"/>
                    <a:pt x="4987" y="10780"/>
                    <a:pt x="4232" y="10672"/>
                  </a:cubicBezTo>
                  <a:cubicBezTo>
                    <a:pt x="4079" y="10649"/>
                    <a:pt x="3907" y="10642"/>
                    <a:pt x="3723" y="10642"/>
                  </a:cubicBezTo>
                  <a:cubicBezTo>
                    <a:pt x="3393" y="10642"/>
                    <a:pt x="3025" y="10665"/>
                    <a:pt x="2666" y="10665"/>
                  </a:cubicBezTo>
                  <a:cubicBezTo>
                    <a:pt x="2357" y="10665"/>
                    <a:pt x="2056" y="10648"/>
                    <a:pt x="1789" y="10586"/>
                  </a:cubicBezTo>
                  <a:cubicBezTo>
                    <a:pt x="2036" y="10357"/>
                    <a:pt x="2406" y="10100"/>
                    <a:pt x="2520" y="10005"/>
                  </a:cubicBezTo>
                  <a:cubicBezTo>
                    <a:pt x="2991" y="9615"/>
                    <a:pt x="3500" y="9273"/>
                    <a:pt x="4019" y="8944"/>
                  </a:cubicBezTo>
                  <a:cubicBezTo>
                    <a:pt x="4433" y="8684"/>
                    <a:pt x="4852" y="8436"/>
                    <a:pt x="5277" y="8189"/>
                  </a:cubicBezTo>
                  <a:cubicBezTo>
                    <a:pt x="5435" y="8097"/>
                    <a:pt x="6230" y="7460"/>
                    <a:pt x="6439" y="7460"/>
                  </a:cubicBezTo>
                  <a:cubicBezTo>
                    <a:pt x="6444" y="7460"/>
                    <a:pt x="6449" y="7461"/>
                    <a:pt x="6454" y="7462"/>
                  </a:cubicBezTo>
                  <a:cubicBezTo>
                    <a:pt x="6486" y="7468"/>
                    <a:pt x="6517" y="7471"/>
                    <a:pt x="6547" y="7471"/>
                  </a:cubicBezTo>
                  <a:cubicBezTo>
                    <a:pt x="6786" y="7471"/>
                    <a:pt x="6962" y="7282"/>
                    <a:pt x="6966" y="7085"/>
                  </a:cubicBezTo>
                  <a:cubicBezTo>
                    <a:pt x="6995" y="7010"/>
                    <a:pt x="7004" y="6929"/>
                    <a:pt x="6990" y="6849"/>
                  </a:cubicBezTo>
                  <a:cubicBezTo>
                    <a:pt x="6810" y="5806"/>
                    <a:pt x="6721" y="4733"/>
                    <a:pt x="6689" y="3674"/>
                  </a:cubicBezTo>
                  <a:cubicBezTo>
                    <a:pt x="6674" y="3200"/>
                    <a:pt x="6674" y="2726"/>
                    <a:pt x="6690" y="2251"/>
                  </a:cubicBezTo>
                  <a:cubicBezTo>
                    <a:pt x="6699" y="1950"/>
                    <a:pt x="6716" y="1649"/>
                    <a:pt x="6737" y="1349"/>
                  </a:cubicBezTo>
                  <a:close/>
                  <a:moveTo>
                    <a:pt x="6565" y="0"/>
                  </a:moveTo>
                  <a:cubicBezTo>
                    <a:pt x="6451" y="0"/>
                    <a:pt x="6340" y="18"/>
                    <a:pt x="6230" y="58"/>
                  </a:cubicBezTo>
                  <a:cubicBezTo>
                    <a:pt x="5305" y="399"/>
                    <a:pt x="5492" y="1711"/>
                    <a:pt x="5505" y="2446"/>
                  </a:cubicBezTo>
                  <a:cubicBezTo>
                    <a:pt x="5531" y="3871"/>
                    <a:pt x="5725" y="5247"/>
                    <a:pt x="5995" y="6638"/>
                  </a:cubicBezTo>
                  <a:cubicBezTo>
                    <a:pt x="5257" y="6751"/>
                    <a:pt x="4414" y="7343"/>
                    <a:pt x="3910" y="7622"/>
                  </a:cubicBezTo>
                  <a:cubicBezTo>
                    <a:pt x="2746" y="8265"/>
                    <a:pt x="1361" y="9097"/>
                    <a:pt x="570" y="10169"/>
                  </a:cubicBezTo>
                  <a:cubicBezTo>
                    <a:pt x="1" y="10940"/>
                    <a:pt x="510" y="11526"/>
                    <a:pt x="1378" y="11692"/>
                  </a:cubicBezTo>
                  <a:cubicBezTo>
                    <a:pt x="1682" y="11750"/>
                    <a:pt x="1987" y="11765"/>
                    <a:pt x="2293" y="11765"/>
                  </a:cubicBezTo>
                  <a:cubicBezTo>
                    <a:pt x="2592" y="11765"/>
                    <a:pt x="2890" y="11751"/>
                    <a:pt x="3189" y="11751"/>
                  </a:cubicBezTo>
                  <a:cubicBezTo>
                    <a:pt x="3305" y="11751"/>
                    <a:pt x="3422" y="11753"/>
                    <a:pt x="3538" y="11759"/>
                  </a:cubicBezTo>
                  <a:cubicBezTo>
                    <a:pt x="4279" y="11796"/>
                    <a:pt x="4993" y="12135"/>
                    <a:pt x="5715" y="12165"/>
                  </a:cubicBezTo>
                  <a:cubicBezTo>
                    <a:pt x="5648" y="12695"/>
                    <a:pt x="5762" y="13250"/>
                    <a:pt x="5806" y="13782"/>
                  </a:cubicBezTo>
                  <a:cubicBezTo>
                    <a:pt x="5865" y="14483"/>
                    <a:pt x="5908" y="15190"/>
                    <a:pt x="6019" y="15885"/>
                  </a:cubicBezTo>
                  <a:cubicBezTo>
                    <a:pt x="6141" y="16645"/>
                    <a:pt x="6405" y="18428"/>
                    <a:pt x="7482" y="18523"/>
                  </a:cubicBezTo>
                  <a:cubicBezTo>
                    <a:pt x="7508" y="18526"/>
                    <a:pt x="7534" y="18527"/>
                    <a:pt x="7560" y="18527"/>
                  </a:cubicBezTo>
                  <a:cubicBezTo>
                    <a:pt x="8496" y="18527"/>
                    <a:pt x="9375" y="17035"/>
                    <a:pt x="9850" y="16415"/>
                  </a:cubicBezTo>
                  <a:cubicBezTo>
                    <a:pt x="10349" y="15767"/>
                    <a:pt x="10817" y="15089"/>
                    <a:pt x="11392" y="14501"/>
                  </a:cubicBezTo>
                  <a:cubicBezTo>
                    <a:pt x="11725" y="14159"/>
                    <a:pt x="12086" y="13926"/>
                    <a:pt x="12309" y="13553"/>
                  </a:cubicBezTo>
                  <a:cubicBezTo>
                    <a:pt x="12331" y="13569"/>
                    <a:pt x="12356" y="13582"/>
                    <a:pt x="12381" y="13592"/>
                  </a:cubicBezTo>
                  <a:cubicBezTo>
                    <a:pt x="13802" y="14027"/>
                    <a:pt x="15411" y="14026"/>
                    <a:pt x="16892" y="14063"/>
                  </a:cubicBezTo>
                  <a:cubicBezTo>
                    <a:pt x="17209" y="14071"/>
                    <a:pt x="17632" y="14120"/>
                    <a:pt x="18055" y="14120"/>
                  </a:cubicBezTo>
                  <a:cubicBezTo>
                    <a:pt x="18630" y="14120"/>
                    <a:pt x="19206" y="14029"/>
                    <a:pt x="19515" y="13621"/>
                  </a:cubicBezTo>
                  <a:cubicBezTo>
                    <a:pt x="20069" y="12890"/>
                    <a:pt x="19201" y="12147"/>
                    <a:pt x="18765" y="11609"/>
                  </a:cubicBezTo>
                  <a:cubicBezTo>
                    <a:pt x="17864" y="10492"/>
                    <a:pt x="17016" y="9091"/>
                    <a:pt x="15857" y="8208"/>
                  </a:cubicBezTo>
                  <a:cubicBezTo>
                    <a:pt x="16282" y="7512"/>
                    <a:pt x="16638" y="6789"/>
                    <a:pt x="16985" y="6044"/>
                  </a:cubicBezTo>
                  <a:cubicBezTo>
                    <a:pt x="17381" y="5195"/>
                    <a:pt x="18027" y="4222"/>
                    <a:pt x="18153" y="3296"/>
                  </a:cubicBezTo>
                  <a:cubicBezTo>
                    <a:pt x="18181" y="3094"/>
                    <a:pt x="18035" y="2864"/>
                    <a:pt x="17863" y="2763"/>
                  </a:cubicBezTo>
                  <a:cubicBezTo>
                    <a:pt x="17354" y="2469"/>
                    <a:pt x="16589" y="2327"/>
                    <a:pt x="15752" y="2327"/>
                  </a:cubicBezTo>
                  <a:cubicBezTo>
                    <a:pt x="14270" y="2327"/>
                    <a:pt x="12564" y="2773"/>
                    <a:pt x="11671" y="3616"/>
                  </a:cubicBezTo>
                  <a:cubicBezTo>
                    <a:pt x="10824" y="2772"/>
                    <a:pt x="9800" y="2068"/>
                    <a:pt x="8842" y="1366"/>
                  </a:cubicBezTo>
                  <a:cubicBezTo>
                    <a:pt x="8287" y="960"/>
                    <a:pt x="7390" y="0"/>
                    <a:pt x="6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30"/>
          <p:cNvGrpSpPr/>
          <p:nvPr/>
        </p:nvGrpSpPr>
        <p:grpSpPr>
          <a:xfrm>
            <a:off x="8713535" y="2678784"/>
            <a:ext cx="296492" cy="233612"/>
            <a:chOff x="5962425" y="2668825"/>
            <a:chExt cx="241600" cy="190300"/>
          </a:xfrm>
        </p:grpSpPr>
        <p:sp>
          <p:nvSpPr>
            <p:cNvPr id="512" name="Google Shape;512;p30"/>
            <p:cNvSpPr/>
            <p:nvPr/>
          </p:nvSpPr>
          <p:spPr>
            <a:xfrm>
              <a:off x="5962425" y="2668825"/>
              <a:ext cx="241600" cy="190300"/>
            </a:xfrm>
            <a:custGeom>
              <a:avLst/>
              <a:gdLst/>
              <a:ahLst/>
              <a:cxnLst/>
              <a:rect l="l" t="t" r="r" b="b"/>
              <a:pathLst>
                <a:path w="9664" h="7612" extrusionOk="0">
                  <a:moveTo>
                    <a:pt x="4621" y="758"/>
                  </a:moveTo>
                  <a:cubicBezTo>
                    <a:pt x="5171" y="758"/>
                    <a:pt x="5724" y="864"/>
                    <a:pt x="6257" y="1097"/>
                  </a:cubicBezTo>
                  <a:cubicBezTo>
                    <a:pt x="7650" y="1706"/>
                    <a:pt x="8585" y="3235"/>
                    <a:pt x="8007" y="4754"/>
                  </a:cubicBezTo>
                  <a:cubicBezTo>
                    <a:pt x="7578" y="5881"/>
                    <a:pt x="6297" y="6456"/>
                    <a:pt x="5070" y="6456"/>
                  </a:cubicBezTo>
                  <a:cubicBezTo>
                    <a:pt x="4353" y="6456"/>
                    <a:pt x="3653" y="6259"/>
                    <a:pt x="3153" y="5861"/>
                  </a:cubicBezTo>
                  <a:cubicBezTo>
                    <a:pt x="2610" y="5429"/>
                    <a:pt x="1973" y="4818"/>
                    <a:pt x="1660" y="4201"/>
                  </a:cubicBezTo>
                  <a:cubicBezTo>
                    <a:pt x="1038" y="2981"/>
                    <a:pt x="1551" y="2065"/>
                    <a:pt x="2568" y="1307"/>
                  </a:cubicBezTo>
                  <a:cubicBezTo>
                    <a:pt x="2604" y="1281"/>
                    <a:pt x="2631" y="1244"/>
                    <a:pt x="2645" y="1202"/>
                  </a:cubicBezTo>
                  <a:cubicBezTo>
                    <a:pt x="3271" y="919"/>
                    <a:pt x="3944" y="758"/>
                    <a:pt x="4621" y="758"/>
                  </a:cubicBezTo>
                  <a:close/>
                  <a:moveTo>
                    <a:pt x="5096" y="0"/>
                  </a:moveTo>
                  <a:cubicBezTo>
                    <a:pt x="4019" y="0"/>
                    <a:pt x="2928" y="378"/>
                    <a:pt x="1992" y="1000"/>
                  </a:cubicBezTo>
                  <a:cubicBezTo>
                    <a:pt x="57" y="1432"/>
                    <a:pt x="1" y="4028"/>
                    <a:pt x="1118" y="5416"/>
                  </a:cubicBezTo>
                  <a:cubicBezTo>
                    <a:pt x="1917" y="6410"/>
                    <a:pt x="3061" y="7529"/>
                    <a:pt x="4405" y="7604"/>
                  </a:cubicBezTo>
                  <a:cubicBezTo>
                    <a:pt x="4496" y="7609"/>
                    <a:pt x="4588" y="7611"/>
                    <a:pt x="4681" y="7611"/>
                  </a:cubicBezTo>
                  <a:cubicBezTo>
                    <a:pt x="5836" y="7611"/>
                    <a:pt x="7207" y="7230"/>
                    <a:pt x="8057" y="6484"/>
                  </a:cubicBezTo>
                  <a:cubicBezTo>
                    <a:pt x="9664" y="5074"/>
                    <a:pt x="9441" y="2432"/>
                    <a:pt x="7908" y="1066"/>
                  </a:cubicBezTo>
                  <a:cubicBezTo>
                    <a:pt x="7071" y="321"/>
                    <a:pt x="6090" y="0"/>
                    <a:pt x="50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p:nvPr/>
          </p:nvSpPr>
          <p:spPr>
            <a:xfrm>
              <a:off x="6039175" y="2747500"/>
              <a:ext cx="43850" cy="37825"/>
            </a:xfrm>
            <a:custGeom>
              <a:avLst/>
              <a:gdLst/>
              <a:ahLst/>
              <a:cxnLst/>
              <a:rect l="l" t="t" r="r" b="b"/>
              <a:pathLst>
                <a:path w="1754" h="1513" extrusionOk="0">
                  <a:moveTo>
                    <a:pt x="248" y="0"/>
                  </a:moveTo>
                  <a:cubicBezTo>
                    <a:pt x="115" y="0"/>
                    <a:pt x="0" y="164"/>
                    <a:pt x="123" y="282"/>
                  </a:cubicBezTo>
                  <a:cubicBezTo>
                    <a:pt x="563" y="700"/>
                    <a:pt x="997" y="1243"/>
                    <a:pt x="1555" y="1501"/>
                  </a:cubicBezTo>
                  <a:cubicBezTo>
                    <a:pt x="1572" y="1509"/>
                    <a:pt x="1589" y="1513"/>
                    <a:pt x="1606" y="1513"/>
                  </a:cubicBezTo>
                  <a:cubicBezTo>
                    <a:pt x="1684" y="1513"/>
                    <a:pt x="1753" y="1436"/>
                    <a:pt x="1704" y="1353"/>
                  </a:cubicBezTo>
                  <a:cubicBezTo>
                    <a:pt x="1394" y="821"/>
                    <a:pt x="817" y="442"/>
                    <a:pt x="360" y="44"/>
                  </a:cubicBezTo>
                  <a:cubicBezTo>
                    <a:pt x="324" y="13"/>
                    <a:pt x="285" y="0"/>
                    <a:pt x="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6072525" y="2733725"/>
              <a:ext cx="37575" cy="41200"/>
            </a:xfrm>
            <a:custGeom>
              <a:avLst/>
              <a:gdLst/>
              <a:ahLst/>
              <a:cxnLst/>
              <a:rect l="l" t="t" r="r" b="b"/>
              <a:pathLst>
                <a:path w="1503" h="1648" extrusionOk="0">
                  <a:moveTo>
                    <a:pt x="293" y="0"/>
                  </a:moveTo>
                  <a:cubicBezTo>
                    <a:pt x="145" y="0"/>
                    <a:pt x="0" y="161"/>
                    <a:pt x="101" y="314"/>
                  </a:cubicBezTo>
                  <a:cubicBezTo>
                    <a:pt x="273" y="571"/>
                    <a:pt x="440" y="831"/>
                    <a:pt x="626" y="1080"/>
                  </a:cubicBezTo>
                  <a:cubicBezTo>
                    <a:pt x="787" y="1300"/>
                    <a:pt x="959" y="1569"/>
                    <a:pt x="1235" y="1642"/>
                  </a:cubicBezTo>
                  <a:cubicBezTo>
                    <a:pt x="1251" y="1646"/>
                    <a:pt x="1267" y="1648"/>
                    <a:pt x="1283" y="1648"/>
                  </a:cubicBezTo>
                  <a:cubicBezTo>
                    <a:pt x="1393" y="1648"/>
                    <a:pt x="1502" y="1561"/>
                    <a:pt x="1495" y="1442"/>
                  </a:cubicBezTo>
                  <a:cubicBezTo>
                    <a:pt x="1482" y="1154"/>
                    <a:pt x="1265" y="936"/>
                    <a:pt x="1080" y="730"/>
                  </a:cubicBezTo>
                  <a:cubicBezTo>
                    <a:pt x="874" y="497"/>
                    <a:pt x="650" y="280"/>
                    <a:pt x="431" y="59"/>
                  </a:cubicBezTo>
                  <a:cubicBezTo>
                    <a:pt x="391" y="18"/>
                    <a:pt x="341"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30"/>
          <p:cNvGrpSpPr/>
          <p:nvPr/>
        </p:nvGrpSpPr>
        <p:grpSpPr>
          <a:xfrm>
            <a:off x="1547160" y="2550209"/>
            <a:ext cx="296492" cy="233612"/>
            <a:chOff x="5962425" y="2668825"/>
            <a:chExt cx="241600" cy="190300"/>
          </a:xfrm>
        </p:grpSpPr>
        <p:sp>
          <p:nvSpPr>
            <p:cNvPr id="516" name="Google Shape;516;p30"/>
            <p:cNvSpPr/>
            <p:nvPr/>
          </p:nvSpPr>
          <p:spPr>
            <a:xfrm>
              <a:off x="5962425" y="2668825"/>
              <a:ext cx="241600" cy="190300"/>
            </a:xfrm>
            <a:custGeom>
              <a:avLst/>
              <a:gdLst/>
              <a:ahLst/>
              <a:cxnLst/>
              <a:rect l="l" t="t" r="r" b="b"/>
              <a:pathLst>
                <a:path w="9664" h="7612" extrusionOk="0">
                  <a:moveTo>
                    <a:pt x="4621" y="758"/>
                  </a:moveTo>
                  <a:cubicBezTo>
                    <a:pt x="5171" y="758"/>
                    <a:pt x="5724" y="864"/>
                    <a:pt x="6257" y="1097"/>
                  </a:cubicBezTo>
                  <a:cubicBezTo>
                    <a:pt x="7650" y="1706"/>
                    <a:pt x="8585" y="3235"/>
                    <a:pt x="8007" y="4754"/>
                  </a:cubicBezTo>
                  <a:cubicBezTo>
                    <a:pt x="7578" y="5881"/>
                    <a:pt x="6297" y="6456"/>
                    <a:pt x="5070" y="6456"/>
                  </a:cubicBezTo>
                  <a:cubicBezTo>
                    <a:pt x="4353" y="6456"/>
                    <a:pt x="3653" y="6259"/>
                    <a:pt x="3153" y="5861"/>
                  </a:cubicBezTo>
                  <a:cubicBezTo>
                    <a:pt x="2610" y="5429"/>
                    <a:pt x="1973" y="4818"/>
                    <a:pt x="1660" y="4201"/>
                  </a:cubicBezTo>
                  <a:cubicBezTo>
                    <a:pt x="1038" y="2981"/>
                    <a:pt x="1551" y="2065"/>
                    <a:pt x="2568" y="1307"/>
                  </a:cubicBezTo>
                  <a:cubicBezTo>
                    <a:pt x="2604" y="1281"/>
                    <a:pt x="2631" y="1244"/>
                    <a:pt x="2645" y="1202"/>
                  </a:cubicBezTo>
                  <a:cubicBezTo>
                    <a:pt x="3271" y="919"/>
                    <a:pt x="3944" y="758"/>
                    <a:pt x="4621" y="758"/>
                  </a:cubicBezTo>
                  <a:close/>
                  <a:moveTo>
                    <a:pt x="5096" y="0"/>
                  </a:moveTo>
                  <a:cubicBezTo>
                    <a:pt x="4019" y="0"/>
                    <a:pt x="2928" y="378"/>
                    <a:pt x="1992" y="1000"/>
                  </a:cubicBezTo>
                  <a:cubicBezTo>
                    <a:pt x="57" y="1432"/>
                    <a:pt x="1" y="4028"/>
                    <a:pt x="1118" y="5416"/>
                  </a:cubicBezTo>
                  <a:cubicBezTo>
                    <a:pt x="1917" y="6410"/>
                    <a:pt x="3061" y="7529"/>
                    <a:pt x="4405" y="7604"/>
                  </a:cubicBezTo>
                  <a:cubicBezTo>
                    <a:pt x="4496" y="7609"/>
                    <a:pt x="4588" y="7611"/>
                    <a:pt x="4681" y="7611"/>
                  </a:cubicBezTo>
                  <a:cubicBezTo>
                    <a:pt x="5836" y="7611"/>
                    <a:pt x="7207" y="7230"/>
                    <a:pt x="8057" y="6484"/>
                  </a:cubicBezTo>
                  <a:cubicBezTo>
                    <a:pt x="9664" y="5074"/>
                    <a:pt x="9441" y="2432"/>
                    <a:pt x="7908" y="1066"/>
                  </a:cubicBezTo>
                  <a:cubicBezTo>
                    <a:pt x="7071" y="321"/>
                    <a:pt x="6090" y="0"/>
                    <a:pt x="50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6039175" y="2747500"/>
              <a:ext cx="43850" cy="37825"/>
            </a:xfrm>
            <a:custGeom>
              <a:avLst/>
              <a:gdLst/>
              <a:ahLst/>
              <a:cxnLst/>
              <a:rect l="l" t="t" r="r" b="b"/>
              <a:pathLst>
                <a:path w="1754" h="1513" extrusionOk="0">
                  <a:moveTo>
                    <a:pt x="248" y="0"/>
                  </a:moveTo>
                  <a:cubicBezTo>
                    <a:pt x="115" y="0"/>
                    <a:pt x="0" y="164"/>
                    <a:pt x="123" y="282"/>
                  </a:cubicBezTo>
                  <a:cubicBezTo>
                    <a:pt x="563" y="700"/>
                    <a:pt x="997" y="1243"/>
                    <a:pt x="1555" y="1501"/>
                  </a:cubicBezTo>
                  <a:cubicBezTo>
                    <a:pt x="1572" y="1509"/>
                    <a:pt x="1589" y="1513"/>
                    <a:pt x="1606" y="1513"/>
                  </a:cubicBezTo>
                  <a:cubicBezTo>
                    <a:pt x="1684" y="1513"/>
                    <a:pt x="1753" y="1436"/>
                    <a:pt x="1704" y="1353"/>
                  </a:cubicBezTo>
                  <a:cubicBezTo>
                    <a:pt x="1394" y="821"/>
                    <a:pt x="817" y="442"/>
                    <a:pt x="360" y="44"/>
                  </a:cubicBezTo>
                  <a:cubicBezTo>
                    <a:pt x="324" y="13"/>
                    <a:pt x="285" y="0"/>
                    <a:pt x="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6072525" y="2733725"/>
              <a:ext cx="37575" cy="41200"/>
            </a:xfrm>
            <a:custGeom>
              <a:avLst/>
              <a:gdLst/>
              <a:ahLst/>
              <a:cxnLst/>
              <a:rect l="l" t="t" r="r" b="b"/>
              <a:pathLst>
                <a:path w="1503" h="1648" extrusionOk="0">
                  <a:moveTo>
                    <a:pt x="293" y="0"/>
                  </a:moveTo>
                  <a:cubicBezTo>
                    <a:pt x="145" y="0"/>
                    <a:pt x="0" y="161"/>
                    <a:pt x="101" y="314"/>
                  </a:cubicBezTo>
                  <a:cubicBezTo>
                    <a:pt x="273" y="571"/>
                    <a:pt x="440" y="831"/>
                    <a:pt x="626" y="1080"/>
                  </a:cubicBezTo>
                  <a:cubicBezTo>
                    <a:pt x="787" y="1300"/>
                    <a:pt x="959" y="1569"/>
                    <a:pt x="1235" y="1642"/>
                  </a:cubicBezTo>
                  <a:cubicBezTo>
                    <a:pt x="1251" y="1646"/>
                    <a:pt x="1267" y="1648"/>
                    <a:pt x="1283" y="1648"/>
                  </a:cubicBezTo>
                  <a:cubicBezTo>
                    <a:pt x="1393" y="1648"/>
                    <a:pt x="1502" y="1561"/>
                    <a:pt x="1495" y="1442"/>
                  </a:cubicBezTo>
                  <a:cubicBezTo>
                    <a:pt x="1482" y="1154"/>
                    <a:pt x="1265" y="936"/>
                    <a:pt x="1080" y="730"/>
                  </a:cubicBezTo>
                  <a:cubicBezTo>
                    <a:pt x="874" y="497"/>
                    <a:pt x="650" y="280"/>
                    <a:pt x="431" y="59"/>
                  </a:cubicBezTo>
                  <a:cubicBezTo>
                    <a:pt x="391" y="18"/>
                    <a:pt x="341"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30"/>
          <p:cNvGrpSpPr/>
          <p:nvPr/>
        </p:nvGrpSpPr>
        <p:grpSpPr>
          <a:xfrm>
            <a:off x="6509585" y="430184"/>
            <a:ext cx="296492" cy="233612"/>
            <a:chOff x="5962425" y="2668825"/>
            <a:chExt cx="241600" cy="190300"/>
          </a:xfrm>
        </p:grpSpPr>
        <p:sp>
          <p:nvSpPr>
            <p:cNvPr id="520" name="Google Shape;520;p30"/>
            <p:cNvSpPr/>
            <p:nvPr/>
          </p:nvSpPr>
          <p:spPr>
            <a:xfrm>
              <a:off x="5962425" y="2668825"/>
              <a:ext cx="241600" cy="190300"/>
            </a:xfrm>
            <a:custGeom>
              <a:avLst/>
              <a:gdLst/>
              <a:ahLst/>
              <a:cxnLst/>
              <a:rect l="l" t="t" r="r" b="b"/>
              <a:pathLst>
                <a:path w="9664" h="7612" extrusionOk="0">
                  <a:moveTo>
                    <a:pt x="4621" y="758"/>
                  </a:moveTo>
                  <a:cubicBezTo>
                    <a:pt x="5171" y="758"/>
                    <a:pt x="5724" y="864"/>
                    <a:pt x="6257" y="1097"/>
                  </a:cubicBezTo>
                  <a:cubicBezTo>
                    <a:pt x="7650" y="1706"/>
                    <a:pt x="8585" y="3235"/>
                    <a:pt x="8007" y="4754"/>
                  </a:cubicBezTo>
                  <a:cubicBezTo>
                    <a:pt x="7578" y="5881"/>
                    <a:pt x="6297" y="6456"/>
                    <a:pt x="5070" y="6456"/>
                  </a:cubicBezTo>
                  <a:cubicBezTo>
                    <a:pt x="4353" y="6456"/>
                    <a:pt x="3653" y="6259"/>
                    <a:pt x="3153" y="5861"/>
                  </a:cubicBezTo>
                  <a:cubicBezTo>
                    <a:pt x="2610" y="5429"/>
                    <a:pt x="1973" y="4818"/>
                    <a:pt x="1660" y="4201"/>
                  </a:cubicBezTo>
                  <a:cubicBezTo>
                    <a:pt x="1038" y="2981"/>
                    <a:pt x="1551" y="2065"/>
                    <a:pt x="2568" y="1307"/>
                  </a:cubicBezTo>
                  <a:cubicBezTo>
                    <a:pt x="2604" y="1281"/>
                    <a:pt x="2631" y="1244"/>
                    <a:pt x="2645" y="1202"/>
                  </a:cubicBezTo>
                  <a:cubicBezTo>
                    <a:pt x="3271" y="919"/>
                    <a:pt x="3944" y="758"/>
                    <a:pt x="4621" y="758"/>
                  </a:cubicBezTo>
                  <a:close/>
                  <a:moveTo>
                    <a:pt x="5096" y="0"/>
                  </a:moveTo>
                  <a:cubicBezTo>
                    <a:pt x="4019" y="0"/>
                    <a:pt x="2928" y="378"/>
                    <a:pt x="1992" y="1000"/>
                  </a:cubicBezTo>
                  <a:cubicBezTo>
                    <a:pt x="57" y="1432"/>
                    <a:pt x="1" y="4028"/>
                    <a:pt x="1118" y="5416"/>
                  </a:cubicBezTo>
                  <a:cubicBezTo>
                    <a:pt x="1917" y="6410"/>
                    <a:pt x="3061" y="7529"/>
                    <a:pt x="4405" y="7604"/>
                  </a:cubicBezTo>
                  <a:cubicBezTo>
                    <a:pt x="4496" y="7609"/>
                    <a:pt x="4588" y="7611"/>
                    <a:pt x="4681" y="7611"/>
                  </a:cubicBezTo>
                  <a:cubicBezTo>
                    <a:pt x="5836" y="7611"/>
                    <a:pt x="7207" y="7230"/>
                    <a:pt x="8057" y="6484"/>
                  </a:cubicBezTo>
                  <a:cubicBezTo>
                    <a:pt x="9664" y="5074"/>
                    <a:pt x="9441" y="2432"/>
                    <a:pt x="7908" y="1066"/>
                  </a:cubicBezTo>
                  <a:cubicBezTo>
                    <a:pt x="7071" y="321"/>
                    <a:pt x="6090" y="0"/>
                    <a:pt x="50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6039175" y="2747500"/>
              <a:ext cx="43850" cy="37825"/>
            </a:xfrm>
            <a:custGeom>
              <a:avLst/>
              <a:gdLst/>
              <a:ahLst/>
              <a:cxnLst/>
              <a:rect l="l" t="t" r="r" b="b"/>
              <a:pathLst>
                <a:path w="1754" h="1513" extrusionOk="0">
                  <a:moveTo>
                    <a:pt x="248" y="0"/>
                  </a:moveTo>
                  <a:cubicBezTo>
                    <a:pt x="115" y="0"/>
                    <a:pt x="0" y="164"/>
                    <a:pt x="123" y="282"/>
                  </a:cubicBezTo>
                  <a:cubicBezTo>
                    <a:pt x="563" y="700"/>
                    <a:pt x="997" y="1243"/>
                    <a:pt x="1555" y="1501"/>
                  </a:cubicBezTo>
                  <a:cubicBezTo>
                    <a:pt x="1572" y="1509"/>
                    <a:pt x="1589" y="1513"/>
                    <a:pt x="1606" y="1513"/>
                  </a:cubicBezTo>
                  <a:cubicBezTo>
                    <a:pt x="1684" y="1513"/>
                    <a:pt x="1753" y="1436"/>
                    <a:pt x="1704" y="1353"/>
                  </a:cubicBezTo>
                  <a:cubicBezTo>
                    <a:pt x="1394" y="821"/>
                    <a:pt x="817" y="442"/>
                    <a:pt x="360" y="44"/>
                  </a:cubicBezTo>
                  <a:cubicBezTo>
                    <a:pt x="324" y="13"/>
                    <a:pt x="285" y="0"/>
                    <a:pt x="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6072525" y="2733725"/>
              <a:ext cx="37575" cy="41200"/>
            </a:xfrm>
            <a:custGeom>
              <a:avLst/>
              <a:gdLst/>
              <a:ahLst/>
              <a:cxnLst/>
              <a:rect l="l" t="t" r="r" b="b"/>
              <a:pathLst>
                <a:path w="1503" h="1648" extrusionOk="0">
                  <a:moveTo>
                    <a:pt x="293" y="0"/>
                  </a:moveTo>
                  <a:cubicBezTo>
                    <a:pt x="145" y="0"/>
                    <a:pt x="0" y="161"/>
                    <a:pt x="101" y="314"/>
                  </a:cubicBezTo>
                  <a:cubicBezTo>
                    <a:pt x="273" y="571"/>
                    <a:pt x="440" y="831"/>
                    <a:pt x="626" y="1080"/>
                  </a:cubicBezTo>
                  <a:cubicBezTo>
                    <a:pt x="787" y="1300"/>
                    <a:pt x="959" y="1569"/>
                    <a:pt x="1235" y="1642"/>
                  </a:cubicBezTo>
                  <a:cubicBezTo>
                    <a:pt x="1251" y="1646"/>
                    <a:pt x="1267" y="1648"/>
                    <a:pt x="1283" y="1648"/>
                  </a:cubicBezTo>
                  <a:cubicBezTo>
                    <a:pt x="1393" y="1648"/>
                    <a:pt x="1502" y="1561"/>
                    <a:pt x="1495" y="1442"/>
                  </a:cubicBezTo>
                  <a:cubicBezTo>
                    <a:pt x="1482" y="1154"/>
                    <a:pt x="1265" y="936"/>
                    <a:pt x="1080" y="730"/>
                  </a:cubicBezTo>
                  <a:cubicBezTo>
                    <a:pt x="874" y="497"/>
                    <a:pt x="650" y="280"/>
                    <a:pt x="431" y="59"/>
                  </a:cubicBezTo>
                  <a:cubicBezTo>
                    <a:pt x="391" y="18"/>
                    <a:pt x="341"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30"/>
          <p:cNvSpPr/>
          <p:nvPr/>
        </p:nvSpPr>
        <p:spPr>
          <a:xfrm>
            <a:off x="1843650" y="924425"/>
            <a:ext cx="81600" cy="72900"/>
          </a:xfrm>
          <a:custGeom>
            <a:avLst/>
            <a:gdLst/>
            <a:ahLst/>
            <a:cxnLst/>
            <a:rect l="l" t="t" r="r" b="b"/>
            <a:pathLst>
              <a:path w="3264" h="2916" extrusionOk="0">
                <a:moveTo>
                  <a:pt x="1658" y="826"/>
                </a:moveTo>
                <a:cubicBezTo>
                  <a:pt x="1752" y="826"/>
                  <a:pt x="1850" y="847"/>
                  <a:pt x="1958" y="900"/>
                </a:cubicBezTo>
                <a:cubicBezTo>
                  <a:pt x="2318" y="1078"/>
                  <a:pt x="2334" y="1546"/>
                  <a:pt x="2125" y="1852"/>
                </a:cubicBezTo>
                <a:cubicBezTo>
                  <a:pt x="2004" y="2029"/>
                  <a:pt x="1822" y="2111"/>
                  <a:pt x="1636" y="2111"/>
                </a:cubicBezTo>
                <a:cubicBezTo>
                  <a:pt x="1428" y="2111"/>
                  <a:pt x="1216" y="2008"/>
                  <a:pt x="1083" y="1819"/>
                </a:cubicBezTo>
                <a:cubicBezTo>
                  <a:pt x="895" y="1553"/>
                  <a:pt x="970" y="1201"/>
                  <a:pt x="1168" y="957"/>
                </a:cubicBezTo>
                <a:cubicBezTo>
                  <a:pt x="1338" y="891"/>
                  <a:pt x="1491" y="826"/>
                  <a:pt x="1658" y="826"/>
                </a:cubicBezTo>
                <a:close/>
                <a:moveTo>
                  <a:pt x="1703" y="1"/>
                </a:moveTo>
                <a:cubicBezTo>
                  <a:pt x="1618" y="1"/>
                  <a:pt x="1533" y="11"/>
                  <a:pt x="1451" y="31"/>
                </a:cubicBezTo>
                <a:cubicBezTo>
                  <a:pt x="1227" y="86"/>
                  <a:pt x="996" y="208"/>
                  <a:pt x="862" y="391"/>
                </a:cubicBezTo>
                <a:cubicBezTo>
                  <a:pt x="293" y="741"/>
                  <a:pt x="0" y="1485"/>
                  <a:pt x="338" y="2131"/>
                </a:cubicBezTo>
                <a:cubicBezTo>
                  <a:pt x="599" y="2630"/>
                  <a:pt x="1131" y="2916"/>
                  <a:pt x="1660" y="2916"/>
                </a:cubicBezTo>
                <a:cubicBezTo>
                  <a:pt x="2002" y="2916"/>
                  <a:pt x="2343" y="2796"/>
                  <a:pt x="2608" y="2537"/>
                </a:cubicBezTo>
                <a:cubicBezTo>
                  <a:pt x="3215" y="1943"/>
                  <a:pt x="3263" y="861"/>
                  <a:pt x="2570" y="316"/>
                </a:cubicBezTo>
                <a:cubicBezTo>
                  <a:pt x="2332" y="129"/>
                  <a:pt x="2014" y="1"/>
                  <a:pt x="1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222550" y="3479025"/>
            <a:ext cx="271125" cy="265425"/>
          </a:xfrm>
          <a:custGeom>
            <a:avLst/>
            <a:gdLst/>
            <a:ahLst/>
            <a:cxnLst/>
            <a:rect l="l" t="t" r="r" b="b"/>
            <a:pathLst>
              <a:path w="10845" h="10617" extrusionOk="0">
                <a:moveTo>
                  <a:pt x="6707" y="1283"/>
                </a:moveTo>
                <a:cubicBezTo>
                  <a:pt x="6814" y="1718"/>
                  <a:pt x="6909" y="2159"/>
                  <a:pt x="6963" y="2607"/>
                </a:cubicBezTo>
                <a:cubicBezTo>
                  <a:pt x="7035" y="3190"/>
                  <a:pt x="6965" y="3785"/>
                  <a:pt x="7220" y="4320"/>
                </a:cubicBezTo>
                <a:cubicBezTo>
                  <a:pt x="7277" y="4439"/>
                  <a:pt x="7407" y="4499"/>
                  <a:pt x="7537" y="4499"/>
                </a:cubicBezTo>
                <a:cubicBezTo>
                  <a:pt x="7660" y="4499"/>
                  <a:pt x="7784" y="4444"/>
                  <a:pt x="7845" y="4334"/>
                </a:cubicBezTo>
                <a:cubicBezTo>
                  <a:pt x="8093" y="4596"/>
                  <a:pt x="8385" y="4759"/>
                  <a:pt x="8736" y="4904"/>
                </a:cubicBezTo>
                <a:cubicBezTo>
                  <a:pt x="8922" y="4981"/>
                  <a:pt x="9108" y="5057"/>
                  <a:pt x="9294" y="5135"/>
                </a:cubicBezTo>
                <a:cubicBezTo>
                  <a:pt x="9117" y="5227"/>
                  <a:pt x="8912" y="5371"/>
                  <a:pt x="8807" y="5424"/>
                </a:cubicBezTo>
                <a:cubicBezTo>
                  <a:pt x="8625" y="5516"/>
                  <a:pt x="8440" y="5605"/>
                  <a:pt x="8261" y="5703"/>
                </a:cubicBezTo>
                <a:cubicBezTo>
                  <a:pt x="7864" y="5923"/>
                  <a:pt x="7379" y="6138"/>
                  <a:pt x="7163" y="6554"/>
                </a:cubicBezTo>
                <a:cubicBezTo>
                  <a:pt x="7098" y="6679"/>
                  <a:pt x="7122" y="6863"/>
                  <a:pt x="7234" y="6955"/>
                </a:cubicBezTo>
                <a:cubicBezTo>
                  <a:pt x="7119" y="7381"/>
                  <a:pt x="7090" y="7849"/>
                  <a:pt x="7023" y="8278"/>
                </a:cubicBezTo>
                <a:cubicBezTo>
                  <a:pt x="6980" y="8552"/>
                  <a:pt x="6933" y="8825"/>
                  <a:pt x="6870" y="9095"/>
                </a:cubicBezTo>
                <a:cubicBezTo>
                  <a:pt x="6847" y="9195"/>
                  <a:pt x="6820" y="9295"/>
                  <a:pt x="6794" y="9394"/>
                </a:cubicBezTo>
                <a:cubicBezTo>
                  <a:pt x="6457" y="9005"/>
                  <a:pt x="6052" y="8652"/>
                  <a:pt x="5693" y="8293"/>
                </a:cubicBezTo>
                <a:cubicBezTo>
                  <a:pt x="5409" y="8010"/>
                  <a:pt x="5162" y="7731"/>
                  <a:pt x="4770" y="7701"/>
                </a:cubicBezTo>
                <a:cubicBezTo>
                  <a:pt x="4726" y="7632"/>
                  <a:pt x="4655" y="7578"/>
                  <a:pt x="4574" y="7572"/>
                </a:cubicBezTo>
                <a:cubicBezTo>
                  <a:pt x="4205" y="7540"/>
                  <a:pt x="3863" y="7518"/>
                  <a:pt x="3517" y="7518"/>
                </a:cubicBezTo>
                <a:cubicBezTo>
                  <a:pt x="3245" y="7518"/>
                  <a:pt x="2970" y="7532"/>
                  <a:pt x="2679" y="7567"/>
                </a:cubicBezTo>
                <a:cubicBezTo>
                  <a:pt x="2385" y="7602"/>
                  <a:pt x="2092" y="7648"/>
                  <a:pt x="1799" y="7689"/>
                </a:cubicBezTo>
                <a:cubicBezTo>
                  <a:pt x="1702" y="7704"/>
                  <a:pt x="1604" y="7717"/>
                  <a:pt x="1506" y="7731"/>
                </a:cubicBezTo>
                <a:cubicBezTo>
                  <a:pt x="1469" y="7725"/>
                  <a:pt x="1431" y="7723"/>
                  <a:pt x="1393" y="7722"/>
                </a:cubicBezTo>
                <a:cubicBezTo>
                  <a:pt x="1519" y="7328"/>
                  <a:pt x="1657" y="6951"/>
                  <a:pt x="1878" y="6583"/>
                </a:cubicBezTo>
                <a:cubicBezTo>
                  <a:pt x="2164" y="6110"/>
                  <a:pt x="2553" y="5717"/>
                  <a:pt x="2816" y="5228"/>
                </a:cubicBezTo>
                <a:cubicBezTo>
                  <a:pt x="2971" y="4939"/>
                  <a:pt x="2749" y="4689"/>
                  <a:pt x="2482" y="4689"/>
                </a:cubicBezTo>
                <a:cubicBezTo>
                  <a:pt x="2428" y="4689"/>
                  <a:pt x="2373" y="4699"/>
                  <a:pt x="2319" y="4721"/>
                </a:cubicBezTo>
                <a:cubicBezTo>
                  <a:pt x="2213" y="4524"/>
                  <a:pt x="2094" y="4331"/>
                  <a:pt x="1991" y="4127"/>
                </a:cubicBezTo>
                <a:cubicBezTo>
                  <a:pt x="1830" y="3804"/>
                  <a:pt x="1697" y="3469"/>
                  <a:pt x="1594" y="3123"/>
                </a:cubicBezTo>
                <a:cubicBezTo>
                  <a:pt x="1841" y="3111"/>
                  <a:pt x="2088" y="3103"/>
                  <a:pt x="2335" y="3103"/>
                </a:cubicBezTo>
                <a:cubicBezTo>
                  <a:pt x="2557" y="3103"/>
                  <a:pt x="2780" y="3109"/>
                  <a:pt x="3005" y="3123"/>
                </a:cubicBezTo>
                <a:cubicBezTo>
                  <a:pt x="3517" y="3154"/>
                  <a:pt x="4064" y="3265"/>
                  <a:pt x="4585" y="3265"/>
                </a:cubicBezTo>
                <a:cubicBezTo>
                  <a:pt x="4708" y="3265"/>
                  <a:pt x="4831" y="3259"/>
                  <a:pt x="4951" y="3244"/>
                </a:cubicBezTo>
                <a:cubicBezTo>
                  <a:pt x="5211" y="3211"/>
                  <a:pt x="5432" y="2909"/>
                  <a:pt x="5364" y="2674"/>
                </a:cubicBezTo>
                <a:cubicBezTo>
                  <a:pt x="5831" y="2216"/>
                  <a:pt x="6229" y="1720"/>
                  <a:pt x="6707" y="1283"/>
                </a:cubicBezTo>
                <a:close/>
                <a:moveTo>
                  <a:pt x="6959" y="1"/>
                </a:moveTo>
                <a:cubicBezTo>
                  <a:pt x="6884" y="1"/>
                  <a:pt x="6808" y="22"/>
                  <a:pt x="6739" y="72"/>
                </a:cubicBezTo>
                <a:cubicBezTo>
                  <a:pt x="5957" y="635"/>
                  <a:pt x="5109" y="1384"/>
                  <a:pt x="4804" y="2336"/>
                </a:cubicBezTo>
                <a:cubicBezTo>
                  <a:pt x="4324" y="2191"/>
                  <a:pt x="3795" y="2141"/>
                  <a:pt x="3257" y="2141"/>
                </a:cubicBezTo>
                <a:cubicBezTo>
                  <a:pt x="2499" y="2141"/>
                  <a:pt x="1725" y="2240"/>
                  <a:pt x="1053" y="2310"/>
                </a:cubicBezTo>
                <a:cubicBezTo>
                  <a:pt x="777" y="2339"/>
                  <a:pt x="579" y="2555"/>
                  <a:pt x="648" y="2843"/>
                </a:cubicBezTo>
                <a:cubicBezTo>
                  <a:pt x="826" y="3586"/>
                  <a:pt x="1124" y="4524"/>
                  <a:pt x="1680" y="5138"/>
                </a:cubicBezTo>
                <a:cubicBezTo>
                  <a:pt x="1277" y="5502"/>
                  <a:pt x="969" y="5990"/>
                  <a:pt x="724" y="6461"/>
                </a:cubicBezTo>
                <a:cubicBezTo>
                  <a:pt x="463" y="6967"/>
                  <a:pt x="0" y="7793"/>
                  <a:pt x="234" y="8373"/>
                </a:cubicBezTo>
                <a:cubicBezTo>
                  <a:pt x="404" y="8794"/>
                  <a:pt x="763" y="8905"/>
                  <a:pt x="1148" y="8905"/>
                </a:cubicBezTo>
                <a:cubicBezTo>
                  <a:pt x="1371" y="8905"/>
                  <a:pt x="1602" y="8867"/>
                  <a:pt x="1809" y="8831"/>
                </a:cubicBezTo>
                <a:cubicBezTo>
                  <a:pt x="2719" y="8673"/>
                  <a:pt x="3539" y="8464"/>
                  <a:pt x="4377" y="8136"/>
                </a:cubicBezTo>
                <a:cubicBezTo>
                  <a:pt x="4453" y="8777"/>
                  <a:pt x="5213" y="9304"/>
                  <a:pt x="5633" y="9727"/>
                </a:cubicBezTo>
                <a:cubicBezTo>
                  <a:pt x="5969" y="10066"/>
                  <a:pt x="6400" y="10617"/>
                  <a:pt x="6920" y="10617"/>
                </a:cubicBezTo>
                <a:cubicBezTo>
                  <a:pt x="7012" y="10617"/>
                  <a:pt x="7107" y="10599"/>
                  <a:pt x="7205" y="10561"/>
                </a:cubicBezTo>
                <a:cubicBezTo>
                  <a:pt x="7822" y="10315"/>
                  <a:pt x="7876" y="9334"/>
                  <a:pt x="7960" y="8780"/>
                </a:cubicBezTo>
                <a:cubicBezTo>
                  <a:pt x="8049" y="8203"/>
                  <a:pt x="8103" y="7549"/>
                  <a:pt x="7937" y="6973"/>
                </a:cubicBezTo>
                <a:cubicBezTo>
                  <a:pt x="8399" y="6861"/>
                  <a:pt x="8860" y="6590"/>
                  <a:pt x="9256" y="6394"/>
                </a:cubicBezTo>
                <a:cubicBezTo>
                  <a:pt x="9737" y="6155"/>
                  <a:pt x="10529" y="5922"/>
                  <a:pt x="10693" y="5330"/>
                </a:cubicBezTo>
                <a:cubicBezTo>
                  <a:pt x="10844" y="4781"/>
                  <a:pt x="10413" y="4414"/>
                  <a:pt x="9956" y="4236"/>
                </a:cubicBezTo>
                <a:cubicBezTo>
                  <a:pt x="9415" y="4024"/>
                  <a:pt x="8817" y="3763"/>
                  <a:pt x="8222" y="3763"/>
                </a:cubicBezTo>
                <a:cubicBezTo>
                  <a:pt x="8148" y="3763"/>
                  <a:pt x="8074" y="3767"/>
                  <a:pt x="8001" y="3775"/>
                </a:cubicBezTo>
                <a:cubicBezTo>
                  <a:pt x="8048" y="3351"/>
                  <a:pt x="7971" y="2913"/>
                  <a:pt x="7911" y="2479"/>
                </a:cubicBezTo>
                <a:cubicBezTo>
                  <a:pt x="7809" y="1754"/>
                  <a:pt x="7642" y="1047"/>
                  <a:pt x="7421" y="349"/>
                </a:cubicBezTo>
                <a:cubicBezTo>
                  <a:pt x="7360" y="158"/>
                  <a:pt x="7161" y="1"/>
                  <a:pt x="69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6929325" y="1935425"/>
            <a:ext cx="125875" cy="124675"/>
          </a:xfrm>
          <a:custGeom>
            <a:avLst/>
            <a:gdLst/>
            <a:ahLst/>
            <a:cxnLst/>
            <a:rect l="l" t="t" r="r" b="b"/>
            <a:pathLst>
              <a:path w="5035" h="4987" extrusionOk="0">
                <a:moveTo>
                  <a:pt x="2685" y="1148"/>
                </a:moveTo>
                <a:cubicBezTo>
                  <a:pt x="3069" y="1148"/>
                  <a:pt x="3397" y="1445"/>
                  <a:pt x="3624" y="1943"/>
                </a:cubicBezTo>
                <a:cubicBezTo>
                  <a:pt x="3797" y="2324"/>
                  <a:pt x="3962" y="2693"/>
                  <a:pt x="4062" y="3078"/>
                </a:cubicBezTo>
                <a:cubicBezTo>
                  <a:pt x="4038" y="3074"/>
                  <a:pt x="4014" y="3072"/>
                  <a:pt x="3989" y="3072"/>
                </a:cubicBezTo>
                <a:cubicBezTo>
                  <a:pt x="3850" y="3072"/>
                  <a:pt x="3710" y="3134"/>
                  <a:pt x="3603" y="3296"/>
                </a:cubicBezTo>
                <a:cubicBezTo>
                  <a:pt x="3319" y="3720"/>
                  <a:pt x="2976" y="3893"/>
                  <a:pt x="2648" y="3893"/>
                </a:cubicBezTo>
                <a:cubicBezTo>
                  <a:pt x="1711" y="3893"/>
                  <a:pt x="892" y="2493"/>
                  <a:pt x="1890" y="1538"/>
                </a:cubicBezTo>
                <a:cubicBezTo>
                  <a:pt x="2170" y="1270"/>
                  <a:pt x="2439" y="1148"/>
                  <a:pt x="2685" y="1148"/>
                </a:cubicBezTo>
                <a:close/>
                <a:moveTo>
                  <a:pt x="2838" y="1"/>
                </a:moveTo>
                <a:cubicBezTo>
                  <a:pt x="2024" y="1"/>
                  <a:pt x="1155" y="548"/>
                  <a:pt x="720" y="1189"/>
                </a:cubicBezTo>
                <a:cubicBezTo>
                  <a:pt x="0" y="2250"/>
                  <a:pt x="178" y="3707"/>
                  <a:pt x="1192" y="4519"/>
                </a:cubicBezTo>
                <a:cubicBezTo>
                  <a:pt x="1587" y="4835"/>
                  <a:pt x="2069" y="4987"/>
                  <a:pt x="2550" y="4987"/>
                </a:cubicBezTo>
                <a:cubicBezTo>
                  <a:pt x="3165" y="4987"/>
                  <a:pt x="3777" y="4738"/>
                  <a:pt x="4196" y="4269"/>
                </a:cubicBezTo>
                <a:cubicBezTo>
                  <a:pt x="4265" y="4363"/>
                  <a:pt x="4389" y="4419"/>
                  <a:pt x="4505" y="4419"/>
                </a:cubicBezTo>
                <a:cubicBezTo>
                  <a:pt x="4629" y="4419"/>
                  <a:pt x="4746" y="4355"/>
                  <a:pt x="4779" y="4206"/>
                </a:cubicBezTo>
                <a:cubicBezTo>
                  <a:pt x="5034" y="3083"/>
                  <a:pt x="4792" y="1314"/>
                  <a:pt x="3948" y="456"/>
                </a:cubicBezTo>
                <a:cubicBezTo>
                  <a:pt x="3630" y="134"/>
                  <a:pt x="3241" y="1"/>
                  <a:pt x="28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8339563" y="4197725"/>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1"/>
          <p:cNvSpPr txBox="1">
            <a:spLocks noGrp="1"/>
          </p:cNvSpPr>
          <p:nvPr>
            <p:ph type="title"/>
          </p:nvPr>
        </p:nvSpPr>
        <p:spPr>
          <a:xfrm>
            <a:off x="2549400" y="3424800"/>
            <a:ext cx="4045200" cy="103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532" name="Google Shape;532;p31"/>
          <p:cNvSpPr txBox="1">
            <a:spLocks noGrp="1"/>
          </p:cNvSpPr>
          <p:nvPr>
            <p:ph type="subTitle" idx="1"/>
          </p:nvPr>
        </p:nvSpPr>
        <p:spPr>
          <a:xfrm>
            <a:off x="2229300" y="1319700"/>
            <a:ext cx="4685400" cy="19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533" name="Google Shape;533;p31"/>
          <p:cNvGrpSpPr/>
          <p:nvPr/>
        </p:nvGrpSpPr>
        <p:grpSpPr>
          <a:xfrm>
            <a:off x="7383150" y="473039"/>
            <a:ext cx="1595023" cy="1273776"/>
            <a:chOff x="2768100" y="253450"/>
            <a:chExt cx="1376325" cy="1099125"/>
          </a:xfrm>
        </p:grpSpPr>
        <p:sp>
          <p:nvSpPr>
            <p:cNvPr id="534" name="Google Shape;534;p31"/>
            <p:cNvSpPr/>
            <p:nvPr/>
          </p:nvSpPr>
          <p:spPr>
            <a:xfrm>
              <a:off x="3142625" y="939600"/>
              <a:ext cx="86375" cy="71250"/>
            </a:xfrm>
            <a:custGeom>
              <a:avLst/>
              <a:gdLst/>
              <a:ahLst/>
              <a:cxnLst/>
              <a:rect l="l" t="t" r="r" b="b"/>
              <a:pathLst>
                <a:path w="3455" h="2850" extrusionOk="0">
                  <a:moveTo>
                    <a:pt x="1531" y="0"/>
                  </a:moveTo>
                  <a:cubicBezTo>
                    <a:pt x="1067" y="0"/>
                    <a:pt x="612" y="252"/>
                    <a:pt x="374" y="679"/>
                  </a:cubicBezTo>
                  <a:cubicBezTo>
                    <a:pt x="0" y="1349"/>
                    <a:pt x="276" y="2151"/>
                    <a:pt x="880" y="2573"/>
                  </a:cubicBezTo>
                  <a:cubicBezTo>
                    <a:pt x="1143" y="2757"/>
                    <a:pt x="1447" y="2850"/>
                    <a:pt x="1748" y="2850"/>
                  </a:cubicBezTo>
                  <a:cubicBezTo>
                    <a:pt x="2122" y="2850"/>
                    <a:pt x="2492" y="2708"/>
                    <a:pt x="2774" y="2424"/>
                  </a:cubicBezTo>
                  <a:cubicBezTo>
                    <a:pt x="3238" y="1959"/>
                    <a:pt x="3454" y="1101"/>
                    <a:pt x="2983" y="573"/>
                  </a:cubicBezTo>
                  <a:cubicBezTo>
                    <a:pt x="2925" y="507"/>
                    <a:pt x="2850" y="479"/>
                    <a:pt x="2774" y="479"/>
                  </a:cubicBezTo>
                  <a:cubicBezTo>
                    <a:pt x="2608" y="479"/>
                    <a:pt x="2439" y="617"/>
                    <a:pt x="2439" y="799"/>
                  </a:cubicBezTo>
                  <a:cubicBezTo>
                    <a:pt x="2439" y="1106"/>
                    <a:pt x="2474" y="1394"/>
                    <a:pt x="2286" y="1661"/>
                  </a:cubicBezTo>
                  <a:cubicBezTo>
                    <a:pt x="2159" y="1843"/>
                    <a:pt x="1976" y="1938"/>
                    <a:pt x="1780" y="1938"/>
                  </a:cubicBezTo>
                  <a:cubicBezTo>
                    <a:pt x="1680" y="1938"/>
                    <a:pt x="1578" y="1914"/>
                    <a:pt x="1477" y="1863"/>
                  </a:cubicBezTo>
                  <a:cubicBezTo>
                    <a:pt x="716" y="1484"/>
                    <a:pt x="1302" y="572"/>
                    <a:pt x="1973" y="567"/>
                  </a:cubicBezTo>
                  <a:cubicBezTo>
                    <a:pt x="2194" y="566"/>
                    <a:pt x="2304" y="240"/>
                    <a:pt x="2090" y="133"/>
                  </a:cubicBezTo>
                  <a:cubicBezTo>
                    <a:pt x="1912" y="43"/>
                    <a:pt x="1721" y="0"/>
                    <a:pt x="15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3283675" y="952750"/>
              <a:ext cx="48025" cy="39675"/>
            </a:xfrm>
            <a:custGeom>
              <a:avLst/>
              <a:gdLst/>
              <a:ahLst/>
              <a:cxnLst/>
              <a:rect l="l" t="t" r="r" b="b"/>
              <a:pathLst>
                <a:path w="1921" h="1587" extrusionOk="0">
                  <a:moveTo>
                    <a:pt x="521" y="0"/>
                  </a:moveTo>
                  <a:cubicBezTo>
                    <a:pt x="472" y="0"/>
                    <a:pt x="423" y="18"/>
                    <a:pt x="381" y="60"/>
                  </a:cubicBezTo>
                  <a:cubicBezTo>
                    <a:pt x="1" y="446"/>
                    <a:pt x="32" y="1188"/>
                    <a:pt x="525" y="1474"/>
                  </a:cubicBezTo>
                  <a:cubicBezTo>
                    <a:pt x="658" y="1551"/>
                    <a:pt x="810" y="1586"/>
                    <a:pt x="964" y="1586"/>
                  </a:cubicBezTo>
                  <a:cubicBezTo>
                    <a:pt x="1434" y="1586"/>
                    <a:pt x="1920" y="1259"/>
                    <a:pt x="1909" y="757"/>
                  </a:cubicBezTo>
                  <a:cubicBezTo>
                    <a:pt x="1906" y="555"/>
                    <a:pt x="1754" y="445"/>
                    <a:pt x="1595" y="445"/>
                  </a:cubicBezTo>
                  <a:cubicBezTo>
                    <a:pt x="1489" y="445"/>
                    <a:pt x="1380" y="494"/>
                    <a:pt x="1308" y="595"/>
                  </a:cubicBezTo>
                  <a:cubicBezTo>
                    <a:pt x="1222" y="716"/>
                    <a:pt x="1103" y="866"/>
                    <a:pt x="950" y="866"/>
                  </a:cubicBezTo>
                  <a:cubicBezTo>
                    <a:pt x="921" y="866"/>
                    <a:pt x="890" y="861"/>
                    <a:pt x="859" y="848"/>
                  </a:cubicBezTo>
                  <a:cubicBezTo>
                    <a:pt x="637" y="763"/>
                    <a:pt x="593" y="494"/>
                    <a:pt x="711" y="315"/>
                  </a:cubicBezTo>
                  <a:cubicBezTo>
                    <a:pt x="811" y="163"/>
                    <a:pt x="668" y="0"/>
                    <a:pt x="5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3094750" y="1062925"/>
              <a:ext cx="56000" cy="58825"/>
            </a:xfrm>
            <a:custGeom>
              <a:avLst/>
              <a:gdLst/>
              <a:ahLst/>
              <a:cxnLst/>
              <a:rect l="l" t="t" r="r" b="b"/>
              <a:pathLst>
                <a:path w="2240" h="2353" extrusionOk="0">
                  <a:moveTo>
                    <a:pt x="345" y="1"/>
                  </a:moveTo>
                  <a:cubicBezTo>
                    <a:pt x="176" y="1"/>
                    <a:pt x="0" y="140"/>
                    <a:pt x="53" y="353"/>
                  </a:cubicBezTo>
                  <a:cubicBezTo>
                    <a:pt x="189" y="895"/>
                    <a:pt x="469" y="1392"/>
                    <a:pt x="875" y="1779"/>
                  </a:cubicBezTo>
                  <a:cubicBezTo>
                    <a:pt x="1106" y="1999"/>
                    <a:pt x="1532" y="2352"/>
                    <a:pt x="1907" y="2352"/>
                  </a:cubicBezTo>
                  <a:cubicBezTo>
                    <a:pt x="1997" y="2352"/>
                    <a:pt x="2084" y="2331"/>
                    <a:pt x="2165" y="2284"/>
                  </a:cubicBezTo>
                  <a:cubicBezTo>
                    <a:pt x="2230" y="2244"/>
                    <a:pt x="2239" y="2172"/>
                    <a:pt x="2211" y="2107"/>
                  </a:cubicBezTo>
                  <a:cubicBezTo>
                    <a:pt x="2067" y="1777"/>
                    <a:pt x="1544" y="1611"/>
                    <a:pt x="1284" y="1369"/>
                  </a:cubicBezTo>
                  <a:cubicBezTo>
                    <a:pt x="943" y="1051"/>
                    <a:pt x="717" y="652"/>
                    <a:pt x="601" y="202"/>
                  </a:cubicBezTo>
                  <a:cubicBezTo>
                    <a:pt x="564" y="62"/>
                    <a:pt x="456" y="1"/>
                    <a:pt x="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3133375" y="1063675"/>
              <a:ext cx="69650" cy="56575"/>
            </a:xfrm>
            <a:custGeom>
              <a:avLst/>
              <a:gdLst/>
              <a:ahLst/>
              <a:cxnLst/>
              <a:rect l="l" t="t" r="r" b="b"/>
              <a:pathLst>
                <a:path w="2786" h="2263" extrusionOk="0">
                  <a:moveTo>
                    <a:pt x="297" y="1"/>
                  </a:moveTo>
                  <a:cubicBezTo>
                    <a:pt x="151" y="1"/>
                    <a:pt x="0" y="126"/>
                    <a:pt x="36" y="316"/>
                  </a:cubicBezTo>
                  <a:cubicBezTo>
                    <a:pt x="152" y="937"/>
                    <a:pt x="503" y="1488"/>
                    <a:pt x="1016" y="1856"/>
                  </a:cubicBezTo>
                  <a:cubicBezTo>
                    <a:pt x="1324" y="2076"/>
                    <a:pt x="1721" y="2263"/>
                    <a:pt x="2105" y="2263"/>
                  </a:cubicBezTo>
                  <a:cubicBezTo>
                    <a:pt x="2297" y="2263"/>
                    <a:pt x="2486" y="2216"/>
                    <a:pt x="2659" y="2102"/>
                  </a:cubicBezTo>
                  <a:cubicBezTo>
                    <a:pt x="2763" y="2033"/>
                    <a:pt x="2786" y="1856"/>
                    <a:pt x="2658" y="1792"/>
                  </a:cubicBezTo>
                  <a:cubicBezTo>
                    <a:pt x="2264" y="1596"/>
                    <a:pt x="1827" y="1558"/>
                    <a:pt x="1444" y="1335"/>
                  </a:cubicBezTo>
                  <a:cubicBezTo>
                    <a:pt x="992" y="1071"/>
                    <a:pt x="671" y="687"/>
                    <a:pt x="523" y="182"/>
                  </a:cubicBezTo>
                  <a:cubicBezTo>
                    <a:pt x="487" y="55"/>
                    <a:pt x="393" y="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3208225" y="1067425"/>
              <a:ext cx="66650" cy="31000"/>
            </a:xfrm>
            <a:custGeom>
              <a:avLst/>
              <a:gdLst/>
              <a:ahLst/>
              <a:cxnLst/>
              <a:rect l="l" t="t" r="r" b="b"/>
              <a:pathLst>
                <a:path w="2666" h="1240" extrusionOk="0">
                  <a:moveTo>
                    <a:pt x="424" y="1"/>
                  </a:moveTo>
                  <a:cubicBezTo>
                    <a:pt x="197" y="1"/>
                    <a:pt x="0" y="266"/>
                    <a:pt x="215" y="456"/>
                  </a:cubicBezTo>
                  <a:cubicBezTo>
                    <a:pt x="667" y="857"/>
                    <a:pt x="1301" y="1240"/>
                    <a:pt x="1926" y="1240"/>
                  </a:cubicBezTo>
                  <a:cubicBezTo>
                    <a:pt x="2117" y="1240"/>
                    <a:pt x="2308" y="1204"/>
                    <a:pt x="2492" y="1121"/>
                  </a:cubicBezTo>
                  <a:cubicBezTo>
                    <a:pt x="2666" y="1043"/>
                    <a:pt x="2584" y="813"/>
                    <a:pt x="2446" y="758"/>
                  </a:cubicBezTo>
                  <a:cubicBezTo>
                    <a:pt x="1805" y="507"/>
                    <a:pt x="1175" y="508"/>
                    <a:pt x="606" y="65"/>
                  </a:cubicBezTo>
                  <a:cubicBezTo>
                    <a:pt x="548" y="20"/>
                    <a:pt x="485"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2768100" y="253450"/>
              <a:ext cx="1376325" cy="1099125"/>
            </a:xfrm>
            <a:custGeom>
              <a:avLst/>
              <a:gdLst/>
              <a:ahLst/>
              <a:cxnLst/>
              <a:rect l="l" t="t" r="r" b="b"/>
              <a:pathLst>
                <a:path w="55053" h="43965" extrusionOk="0">
                  <a:moveTo>
                    <a:pt x="53420" y="1040"/>
                  </a:moveTo>
                  <a:lnTo>
                    <a:pt x="53420" y="1040"/>
                  </a:lnTo>
                  <a:cubicBezTo>
                    <a:pt x="51232" y="2912"/>
                    <a:pt x="49240" y="5110"/>
                    <a:pt x="47308" y="7215"/>
                  </a:cubicBezTo>
                  <a:cubicBezTo>
                    <a:pt x="46918" y="7640"/>
                    <a:pt x="47270" y="8159"/>
                    <a:pt x="47736" y="8159"/>
                  </a:cubicBezTo>
                  <a:cubicBezTo>
                    <a:pt x="47820" y="8159"/>
                    <a:pt x="47908" y="8142"/>
                    <a:pt x="47996" y="8105"/>
                  </a:cubicBezTo>
                  <a:cubicBezTo>
                    <a:pt x="49006" y="7676"/>
                    <a:pt x="50023" y="7263"/>
                    <a:pt x="51036" y="6843"/>
                  </a:cubicBezTo>
                  <a:lnTo>
                    <a:pt x="51036" y="6843"/>
                  </a:lnTo>
                  <a:cubicBezTo>
                    <a:pt x="49643" y="8076"/>
                    <a:pt x="48361" y="9421"/>
                    <a:pt x="47215" y="10918"/>
                  </a:cubicBezTo>
                  <a:cubicBezTo>
                    <a:pt x="45669" y="12935"/>
                    <a:pt x="43824" y="15478"/>
                    <a:pt x="43369" y="18090"/>
                  </a:cubicBezTo>
                  <a:cubicBezTo>
                    <a:pt x="43286" y="18103"/>
                    <a:pt x="43213" y="18152"/>
                    <a:pt x="43168" y="18222"/>
                  </a:cubicBezTo>
                  <a:cubicBezTo>
                    <a:pt x="42130" y="19854"/>
                    <a:pt x="41234" y="21422"/>
                    <a:pt x="40001" y="22942"/>
                  </a:cubicBezTo>
                  <a:cubicBezTo>
                    <a:pt x="39010" y="24162"/>
                    <a:pt x="37975" y="25382"/>
                    <a:pt x="37231" y="26774"/>
                  </a:cubicBezTo>
                  <a:cubicBezTo>
                    <a:pt x="36236" y="28636"/>
                    <a:pt x="35761" y="30431"/>
                    <a:pt x="34171" y="31970"/>
                  </a:cubicBezTo>
                  <a:cubicBezTo>
                    <a:pt x="32760" y="33337"/>
                    <a:pt x="31182" y="34573"/>
                    <a:pt x="29694" y="35855"/>
                  </a:cubicBezTo>
                  <a:cubicBezTo>
                    <a:pt x="26648" y="38485"/>
                    <a:pt x="23374" y="41374"/>
                    <a:pt x="19341" y="42299"/>
                  </a:cubicBezTo>
                  <a:cubicBezTo>
                    <a:pt x="18547" y="42481"/>
                    <a:pt x="17745" y="42572"/>
                    <a:pt x="16955" y="42572"/>
                  </a:cubicBezTo>
                  <a:cubicBezTo>
                    <a:pt x="13833" y="42572"/>
                    <a:pt x="10883" y="41147"/>
                    <a:pt x="9287" y="38254"/>
                  </a:cubicBezTo>
                  <a:cubicBezTo>
                    <a:pt x="9179" y="38059"/>
                    <a:pt x="8992" y="37976"/>
                    <a:pt x="8801" y="37976"/>
                  </a:cubicBezTo>
                  <a:cubicBezTo>
                    <a:pt x="8563" y="37976"/>
                    <a:pt x="8320" y="38105"/>
                    <a:pt x="8219" y="38309"/>
                  </a:cubicBezTo>
                  <a:cubicBezTo>
                    <a:pt x="6150" y="36932"/>
                    <a:pt x="2266" y="34381"/>
                    <a:pt x="2949" y="31578"/>
                  </a:cubicBezTo>
                  <a:cubicBezTo>
                    <a:pt x="3374" y="29836"/>
                    <a:pt x="5044" y="28615"/>
                    <a:pt x="5592" y="26895"/>
                  </a:cubicBezTo>
                  <a:cubicBezTo>
                    <a:pt x="6387" y="24401"/>
                    <a:pt x="5726" y="21969"/>
                    <a:pt x="7747" y="19896"/>
                  </a:cubicBezTo>
                  <a:cubicBezTo>
                    <a:pt x="9308" y="18295"/>
                    <a:pt x="11448" y="17484"/>
                    <a:pt x="13440" y="16577"/>
                  </a:cubicBezTo>
                  <a:cubicBezTo>
                    <a:pt x="17220" y="14855"/>
                    <a:pt x="20085" y="12213"/>
                    <a:pt x="23168" y="9494"/>
                  </a:cubicBezTo>
                  <a:cubicBezTo>
                    <a:pt x="24861" y="8002"/>
                    <a:pt x="26622" y="6577"/>
                    <a:pt x="28621" y="5513"/>
                  </a:cubicBezTo>
                  <a:cubicBezTo>
                    <a:pt x="30387" y="4572"/>
                    <a:pt x="32099" y="4261"/>
                    <a:pt x="33949" y="3945"/>
                  </a:cubicBezTo>
                  <a:lnTo>
                    <a:pt x="33949" y="3945"/>
                  </a:lnTo>
                  <a:cubicBezTo>
                    <a:pt x="32353" y="6311"/>
                    <a:pt x="30897" y="8733"/>
                    <a:pt x="29095" y="10971"/>
                  </a:cubicBezTo>
                  <a:cubicBezTo>
                    <a:pt x="28860" y="11263"/>
                    <a:pt x="29060" y="11705"/>
                    <a:pt x="29386" y="11705"/>
                  </a:cubicBezTo>
                  <a:cubicBezTo>
                    <a:pt x="29456" y="11705"/>
                    <a:pt x="29532" y="11685"/>
                    <a:pt x="29610" y="11639"/>
                  </a:cubicBezTo>
                  <a:cubicBezTo>
                    <a:pt x="33445" y="9367"/>
                    <a:pt x="37313" y="7166"/>
                    <a:pt x="41390" y="5353"/>
                  </a:cubicBezTo>
                  <a:cubicBezTo>
                    <a:pt x="45314" y="3607"/>
                    <a:pt x="49423" y="2523"/>
                    <a:pt x="53420" y="1040"/>
                  </a:cubicBezTo>
                  <a:close/>
                  <a:moveTo>
                    <a:pt x="54588" y="1"/>
                  </a:moveTo>
                  <a:cubicBezTo>
                    <a:pt x="54576" y="1"/>
                    <a:pt x="54563" y="1"/>
                    <a:pt x="54550" y="3"/>
                  </a:cubicBezTo>
                  <a:cubicBezTo>
                    <a:pt x="50251" y="443"/>
                    <a:pt x="45948" y="2160"/>
                    <a:pt x="41985" y="3826"/>
                  </a:cubicBezTo>
                  <a:cubicBezTo>
                    <a:pt x="38493" y="5295"/>
                    <a:pt x="35102" y="7008"/>
                    <a:pt x="31913" y="9046"/>
                  </a:cubicBezTo>
                  <a:cubicBezTo>
                    <a:pt x="33216" y="7419"/>
                    <a:pt x="34358" y="5664"/>
                    <a:pt x="35153" y="3735"/>
                  </a:cubicBezTo>
                  <a:lnTo>
                    <a:pt x="35166" y="3733"/>
                  </a:lnTo>
                  <a:cubicBezTo>
                    <a:pt x="35603" y="3654"/>
                    <a:pt x="35558" y="3000"/>
                    <a:pt x="35166" y="2893"/>
                  </a:cubicBezTo>
                  <a:cubicBezTo>
                    <a:pt x="34574" y="2731"/>
                    <a:pt x="33976" y="2657"/>
                    <a:pt x="33378" y="2657"/>
                  </a:cubicBezTo>
                  <a:cubicBezTo>
                    <a:pt x="29646" y="2657"/>
                    <a:pt x="25887" y="5536"/>
                    <a:pt x="23290" y="7815"/>
                  </a:cubicBezTo>
                  <a:cubicBezTo>
                    <a:pt x="20993" y="9832"/>
                    <a:pt x="18871" y="12068"/>
                    <a:pt x="16315" y="13772"/>
                  </a:cubicBezTo>
                  <a:cubicBezTo>
                    <a:pt x="13826" y="15430"/>
                    <a:pt x="10859" y="16197"/>
                    <a:pt x="8415" y="17917"/>
                  </a:cubicBezTo>
                  <a:cubicBezTo>
                    <a:pt x="6988" y="18920"/>
                    <a:pt x="5738" y="20242"/>
                    <a:pt x="5203" y="21935"/>
                  </a:cubicBezTo>
                  <a:cubicBezTo>
                    <a:pt x="4803" y="23201"/>
                    <a:pt x="4947" y="24529"/>
                    <a:pt x="4664" y="25815"/>
                  </a:cubicBezTo>
                  <a:cubicBezTo>
                    <a:pt x="4294" y="27504"/>
                    <a:pt x="3237" y="28613"/>
                    <a:pt x="2429" y="30090"/>
                  </a:cubicBezTo>
                  <a:cubicBezTo>
                    <a:pt x="0" y="34529"/>
                    <a:pt x="4829" y="37108"/>
                    <a:pt x="8145" y="39044"/>
                  </a:cubicBezTo>
                  <a:cubicBezTo>
                    <a:pt x="8193" y="39073"/>
                    <a:pt x="8248" y="39088"/>
                    <a:pt x="8304" y="39088"/>
                  </a:cubicBezTo>
                  <a:cubicBezTo>
                    <a:pt x="8325" y="39088"/>
                    <a:pt x="8347" y="39086"/>
                    <a:pt x="8368" y="39082"/>
                  </a:cubicBezTo>
                  <a:cubicBezTo>
                    <a:pt x="9661" y="41976"/>
                    <a:pt x="12585" y="43550"/>
                    <a:pt x="15696" y="43897"/>
                  </a:cubicBezTo>
                  <a:cubicBezTo>
                    <a:pt x="16107" y="43943"/>
                    <a:pt x="16515" y="43965"/>
                    <a:pt x="16919" y="43965"/>
                  </a:cubicBezTo>
                  <a:cubicBezTo>
                    <a:pt x="20880" y="43965"/>
                    <a:pt x="24474" y="41846"/>
                    <a:pt x="27538" y="39443"/>
                  </a:cubicBezTo>
                  <a:cubicBezTo>
                    <a:pt x="29502" y="37902"/>
                    <a:pt x="31356" y="36220"/>
                    <a:pt x="33237" y="34583"/>
                  </a:cubicBezTo>
                  <a:cubicBezTo>
                    <a:pt x="34914" y="33124"/>
                    <a:pt x="36518" y="31838"/>
                    <a:pt x="37414" y="29761"/>
                  </a:cubicBezTo>
                  <a:cubicBezTo>
                    <a:pt x="38456" y="27348"/>
                    <a:pt x="39654" y="25538"/>
                    <a:pt x="41256" y="23466"/>
                  </a:cubicBezTo>
                  <a:cubicBezTo>
                    <a:pt x="42245" y="22187"/>
                    <a:pt x="43331" y="20759"/>
                    <a:pt x="43645" y="19146"/>
                  </a:cubicBezTo>
                  <a:cubicBezTo>
                    <a:pt x="43685" y="19128"/>
                    <a:pt x="43719" y="19101"/>
                    <a:pt x="43746" y="19067"/>
                  </a:cubicBezTo>
                  <a:cubicBezTo>
                    <a:pt x="45341" y="16947"/>
                    <a:pt x="46147" y="14279"/>
                    <a:pt x="47693" y="12082"/>
                  </a:cubicBezTo>
                  <a:cubicBezTo>
                    <a:pt x="49489" y="9530"/>
                    <a:pt x="51690" y="7291"/>
                    <a:pt x="54211" y="5453"/>
                  </a:cubicBezTo>
                  <a:cubicBezTo>
                    <a:pt x="54549" y="5207"/>
                    <a:pt x="54423" y="4594"/>
                    <a:pt x="54025" y="4594"/>
                  </a:cubicBezTo>
                  <a:cubicBezTo>
                    <a:pt x="53975" y="4594"/>
                    <a:pt x="53921" y="4604"/>
                    <a:pt x="53863" y="4625"/>
                  </a:cubicBezTo>
                  <a:cubicBezTo>
                    <a:pt x="52582" y="5092"/>
                    <a:pt x="51318" y="5602"/>
                    <a:pt x="50052" y="6104"/>
                  </a:cubicBezTo>
                  <a:cubicBezTo>
                    <a:pt x="51792" y="4370"/>
                    <a:pt x="53498" y="2563"/>
                    <a:pt x="54926" y="602"/>
                  </a:cubicBezTo>
                  <a:cubicBezTo>
                    <a:pt x="55053" y="428"/>
                    <a:pt x="54966" y="271"/>
                    <a:pt x="54821" y="195"/>
                  </a:cubicBezTo>
                  <a:cubicBezTo>
                    <a:pt x="54799" y="88"/>
                    <a:pt x="54725" y="1"/>
                    <a:pt x="54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2880350" y="535025"/>
              <a:ext cx="870550" cy="742375"/>
            </a:xfrm>
            <a:custGeom>
              <a:avLst/>
              <a:gdLst/>
              <a:ahLst/>
              <a:cxnLst/>
              <a:rect l="l" t="t" r="r" b="b"/>
              <a:pathLst>
                <a:path w="34822" h="29695" extrusionOk="0">
                  <a:moveTo>
                    <a:pt x="10889" y="12594"/>
                  </a:moveTo>
                  <a:cubicBezTo>
                    <a:pt x="10959" y="12806"/>
                    <a:pt x="11140" y="12976"/>
                    <a:pt x="11413" y="12976"/>
                  </a:cubicBezTo>
                  <a:cubicBezTo>
                    <a:pt x="11464" y="12976"/>
                    <a:pt x="11517" y="12970"/>
                    <a:pt x="11574" y="12958"/>
                  </a:cubicBezTo>
                  <a:cubicBezTo>
                    <a:pt x="12434" y="12770"/>
                    <a:pt x="13563" y="12639"/>
                    <a:pt x="14766" y="12639"/>
                  </a:cubicBezTo>
                  <a:cubicBezTo>
                    <a:pt x="17928" y="12639"/>
                    <a:pt x="21597" y="13544"/>
                    <a:pt x="22213" y="16689"/>
                  </a:cubicBezTo>
                  <a:cubicBezTo>
                    <a:pt x="22559" y="18457"/>
                    <a:pt x="20123" y="21073"/>
                    <a:pt x="19088" y="22289"/>
                  </a:cubicBezTo>
                  <a:cubicBezTo>
                    <a:pt x="17781" y="23823"/>
                    <a:pt x="16315" y="25200"/>
                    <a:pt x="14462" y="26047"/>
                  </a:cubicBezTo>
                  <a:cubicBezTo>
                    <a:pt x="13405" y="26530"/>
                    <a:pt x="12226" y="26774"/>
                    <a:pt x="11071" y="26774"/>
                  </a:cubicBezTo>
                  <a:cubicBezTo>
                    <a:pt x="7836" y="26774"/>
                    <a:pt x="4787" y="24861"/>
                    <a:pt x="5117" y="20946"/>
                  </a:cubicBezTo>
                  <a:cubicBezTo>
                    <a:pt x="5298" y="18789"/>
                    <a:pt x="6640" y="17927"/>
                    <a:pt x="7741" y="16305"/>
                  </a:cubicBezTo>
                  <a:cubicBezTo>
                    <a:pt x="8797" y="14750"/>
                    <a:pt x="9308" y="13506"/>
                    <a:pt x="10889" y="12594"/>
                  </a:cubicBezTo>
                  <a:close/>
                  <a:moveTo>
                    <a:pt x="32515" y="1190"/>
                  </a:moveTo>
                  <a:lnTo>
                    <a:pt x="32515" y="1190"/>
                  </a:lnTo>
                  <a:cubicBezTo>
                    <a:pt x="32164" y="1839"/>
                    <a:pt x="31834" y="2494"/>
                    <a:pt x="31557" y="3185"/>
                  </a:cubicBezTo>
                  <a:cubicBezTo>
                    <a:pt x="31485" y="3365"/>
                    <a:pt x="31644" y="3531"/>
                    <a:pt x="31814" y="3564"/>
                  </a:cubicBezTo>
                  <a:cubicBezTo>
                    <a:pt x="31860" y="3597"/>
                    <a:pt x="31916" y="3615"/>
                    <a:pt x="31973" y="3615"/>
                  </a:cubicBezTo>
                  <a:cubicBezTo>
                    <a:pt x="31986" y="3615"/>
                    <a:pt x="31999" y="3614"/>
                    <a:pt x="32013" y="3612"/>
                  </a:cubicBezTo>
                  <a:cubicBezTo>
                    <a:pt x="32513" y="3531"/>
                    <a:pt x="32995" y="3387"/>
                    <a:pt x="33476" y="3233"/>
                  </a:cubicBezTo>
                  <a:lnTo>
                    <a:pt x="33476" y="3233"/>
                  </a:lnTo>
                  <a:cubicBezTo>
                    <a:pt x="32992" y="4282"/>
                    <a:pt x="32491" y="5305"/>
                    <a:pt x="31836" y="6278"/>
                  </a:cubicBezTo>
                  <a:cubicBezTo>
                    <a:pt x="30914" y="7649"/>
                    <a:pt x="29741" y="8769"/>
                    <a:pt x="28709" y="10046"/>
                  </a:cubicBezTo>
                  <a:cubicBezTo>
                    <a:pt x="28613" y="10164"/>
                    <a:pt x="28614" y="10317"/>
                    <a:pt x="28671" y="10434"/>
                  </a:cubicBezTo>
                  <a:cubicBezTo>
                    <a:pt x="28450" y="10672"/>
                    <a:pt x="28718" y="10996"/>
                    <a:pt x="29005" y="10996"/>
                  </a:cubicBezTo>
                  <a:cubicBezTo>
                    <a:pt x="29055" y="10996"/>
                    <a:pt x="29105" y="10986"/>
                    <a:pt x="29153" y="10965"/>
                  </a:cubicBezTo>
                  <a:cubicBezTo>
                    <a:pt x="29881" y="10641"/>
                    <a:pt x="30594" y="10321"/>
                    <a:pt x="31323" y="10039"/>
                  </a:cubicBezTo>
                  <a:lnTo>
                    <a:pt x="31323" y="10039"/>
                  </a:lnTo>
                  <a:cubicBezTo>
                    <a:pt x="28072" y="14787"/>
                    <a:pt x="25775" y="20396"/>
                    <a:pt x="21679" y="24442"/>
                  </a:cubicBezTo>
                  <a:cubicBezTo>
                    <a:pt x="19328" y="26764"/>
                    <a:pt x="16224" y="28605"/>
                    <a:pt x="12833" y="28612"/>
                  </a:cubicBezTo>
                  <a:cubicBezTo>
                    <a:pt x="12829" y="28612"/>
                    <a:pt x="12826" y="28612"/>
                    <a:pt x="12823" y="28612"/>
                  </a:cubicBezTo>
                  <a:cubicBezTo>
                    <a:pt x="11890" y="28612"/>
                    <a:pt x="10999" y="28452"/>
                    <a:pt x="10144" y="28175"/>
                  </a:cubicBezTo>
                  <a:lnTo>
                    <a:pt x="10144" y="28175"/>
                  </a:lnTo>
                  <a:cubicBezTo>
                    <a:pt x="10481" y="28214"/>
                    <a:pt x="10818" y="28233"/>
                    <a:pt x="11155" y="28233"/>
                  </a:cubicBezTo>
                  <a:cubicBezTo>
                    <a:pt x="12207" y="28233"/>
                    <a:pt x="13253" y="28045"/>
                    <a:pt x="14243" y="27675"/>
                  </a:cubicBezTo>
                  <a:cubicBezTo>
                    <a:pt x="16824" y="26709"/>
                    <a:pt x="18851" y="24729"/>
                    <a:pt x="20555" y="22625"/>
                  </a:cubicBezTo>
                  <a:cubicBezTo>
                    <a:pt x="21796" y="21094"/>
                    <a:pt x="23520" y="19174"/>
                    <a:pt x="23301" y="17058"/>
                  </a:cubicBezTo>
                  <a:cubicBezTo>
                    <a:pt x="22899" y="13166"/>
                    <a:pt x="18461" y="11230"/>
                    <a:pt x="14613" y="11230"/>
                  </a:cubicBezTo>
                  <a:cubicBezTo>
                    <a:pt x="13430" y="11230"/>
                    <a:pt x="12303" y="11412"/>
                    <a:pt x="11366" y="11777"/>
                  </a:cubicBezTo>
                  <a:cubicBezTo>
                    <a:pt x="8918" y="12052"/>
                    <a:pt x="8010" y="13610"/>
                    <a:pt x="6621" y="15520"/>
                  </a:cubicBezTo>
                  <a:cubicBezTo>
                    <a:pt x="5087" y="17628"/>
                    <a:pt x="3544" y="19067"/>
                    <a:pt x="3796" y="21932"/>
                  </a:cubicBezTo>
                  <a:cubicBezTo>
                    <a:pt x="3898" y="23103"/>
                    <a:pt x="4254" y="24120"/>
                    <a:pt x="4790" y="24978"/>
                  </a:cubicBezTo>
                  <a:cubicBezTo>
                    <a:pt x="4285" y="24570"/>
                    <a:pt x="3793" y="24156"/>
                    <a:pt x="3314" y="23750"/>
                  </a:cubicBezTo>
                  <a:cubicBezTo>
                    <a:pt x="3204" y="23658"/>
                    <a:pt x="3083" y="23619"/>
                    <a:pt x="2967" y="23619"/>
                  </a:cubicBezTo>
                  <a:cubicBezTo>
                    <a:pt x="2915" y="23619"/>
                    <a:pt x="2864" y="23626"/>
                    <a:pt x="2815" y="23640"/>
                  </a:cubicBezTo>
                  <a:cubicBezTo>
                    <a:pt x="899" y="19728"/>
                    <a:pt x="5819" y="14162"/>
                    <a:pt x="8615" y="12058"/>
                  </a:cubicBezTo>
                  <a:cubicBezTo>
                    <a:pt x="11607" y="9806"/>
                    <a:pt x="14538" y="7347"/>
                    <a:pt x="17622" y="5207"/>
                  </a:cubicBezTo>
                  <a:lnTo>
                    <a:pt x="17622" y="5207"/>
                  </a:lnTo>
                  <a:cubicBezTo>
                    <a:pt x="17113" y="5989"/>
                    <a:pt x="16662" y="6812"/>
                    <a:pt x="16189" y="7624"/>
                  </a:cubicBezTo>
                  <a:cubicBezTo>
                    <a:pt x="15997" y="7956"/>
                    <a:pt x="16271" y="8267"/>
                    <a:pt x="16584" y="8267"/>
                  </a:cubicBezTo>
                  <a:cubicBezTo>
                    <a:pt x="16651" y="8267"/>
                    <a:pt x="16720" y="8253"/>
                    <a:pt x="16786" y="8222"/>
                  </a:cubicBezTo>
                  <a:cubicBezTo>
                    <a:pt x="19461" y="6973"/>
                    <a:pt x="22139" y="5725"/>
                    <a:pt x="24804" y="4457"/>
                  </a:cubicBezTo>
                  <a:cubicBezTo>
                    <a:pt x="27306" y="3267"/>
                    <a:pt x="29808" y="1840"/>
                    <a:pt x="32515" y="1190"/>
                  </a:cubicBezTo>
                  <a:close/>
                  <a:moveTo>
                    <a:pt x="33516" y="1"/>
                  </a:moveTo>
                  <a:cubicBezTo>
                    <a:pt x="33498" y="1"/>
                    <a:pt x="33481" y="2"/>
                    <a:pt x="33463" y="4"/>
                  </a:cubicBezTo>
                  <a:cubicBezTo>
                    <a:pt x="30613" y="365"/>
                    <a:pt x="28125" y="1771"/>
                    <a:pt x="25565" y="2997"/>
                  </a:cubicBezTo>
                  <a:cubicBezTo>
                    <a:pt x="22914" y="4269"/>
                    <a:pt x="20270" y="5551"/>
                    <a:pt x="17629" y="6846"/>
                  </a:cubicBezTo>
                  <a:cubicBezTo>
                    <a:pt x="18071" y="6062"/>
                    <a:pt x="18494" y="5271"/>
                    <a:pt x="18811" y="4427"/>
                  </a:cubicBezTo>
                  <a:cubicBezTo>
                    <a:pt x="18829" y="4378"/>
                    <a:pt x="18828" y="4322"/>
                    <a:pt x="18808" y="4273"/>
                  </a:cubicBezTo>
                  <a:cubicBezTo>
                    <a:pt x="18894" y="3993"/>
                    <a:pt x="18687" y="3664"/>
                    <a:pt x="18392" y="3664"/>
                  </a:cubicBezTo>
                  <a:cubicBezTo>
                    <a:pt x="18318" y="3664"/>
                    <a:pt x="18240" y="3684"/>
                    <a:pt x="18158" y="3731"/>
                  </a:cubicBezTo>
                  <a:cubicBezTo>
                    <a:pt x="15542" y="5235"/>
                    <a:pt x="13167" y="7298"/>
                    <a:pt x="10772" y="9124"/>
                  </a:cubicBezTo>
                  <a:cubicBezTo>
                    <a:pt x="8786" y="10638"/>
                    <a:pt x="6473" y="12080"/>
                    <a:pt x="4892" y="14047"/>
                  </a:cubicBezTo>
                  <a:cubicBezTo>
                    <a:pt x="3043" y="16347"/>
                    <a:pt x="0" y="21476"/>
                    <a:pt x="2409" y="24238"/>
                  </a:cubicBezTo>
                  <a:cubicBezTo>
                    <a:pt x="2429" y="24327"/>
                    <a:pt x="2479" y="24414"/>
                    <a:pt x="2570" y="24493"/>
                  </a:cubicBezTo>
                  <a:cubicBezTo>
                    <a:pt x="5086" y="26665"/>
                    <a:pt x="7780" y="28959"/>
                    <a:pt x="11161" y="29551"/>
                  </a:cubicBezTo>
                  <a:cubicBezTo>
                    <a:pt x="11720" y="29648"/>
                    <a:pt x="12279" y="29695"/>
                    <a:pt x="12835" y="29695"/>
                  </a:cubicBezTo>
                  <a:cubicBezTo>
                    <a:pt x="15361" y="29695"/>
                    <a:pt x="17818" y="28739"/>
                    <a:pt x="19905" y="27307"/>
                  </a:cubicBezTo>
                  <a:cubicBezTo>
                    <a:pt x="26123" y="23041"/>
                    <a:pt x="28769" y="15206"/>
                    <a:pt x="33092" y="9304"/>
                  </a:cubicBezTo>
                  <a:cubicBezTo>
                    <a:pt x="33334" y="8974"/>
                    <a:pt x="32999" y="8539"/>
                    <a:pt x="32638" y="8539"/>
                  </a:cubicBezTo>
                  <a:cubicBezTo>
                    <a:pt x="32598" y="8539"/>
                    <a:pt x="32557" y="8544"/>
                    <a:pt x="32517" y="8556"/>
                  </a:cubicBezTo>
                  <a:cubicBezTo>
                    <a:pt x="31972" y="8715"/>
                    <a:pt x="31455" y="8888"/>
                    <a:pt x="30957" y="9093"/>
                  </a:cubicBezTo>
                  <a:cubicBezTo>
                    <a:pt x="32734" y="7321"/>
                    <a:pt x="34096" y="4846"/>
                    <a:pt x="34729" y="2617"/>
                  </a:cubicBezTo>
                  <a:cubicBezTo>
                    <a:pt x="34821" y="2291"/>
                    <a:pt x="34563" y="2071"/>
                    <a:pt x="34284" y="2071"/>
                  </a:cubicBezTo>
                  <a:cubicBezTo>
                    <a:pt x="34213" y="2071"/>
                    <a:pt x="34142" y="2085"/>
                    <a:pt x="34074" y="2114"/>
                  </a:cubicBezTo>
                  <a:cubicBezTo>
                    <a:pt x="33585" y="2328"/>
                    <a:pt x="33092" y="2522"/>
                    <a:pt x="32612" y="2747"/>
                  </a:cubicBezTo>
                  <a:cubicBezTo>
                    <a:pt x="33068" y="2102"/>
                    <a:pt x="33478" y="1429"/>
                    <a:pt x="33890" y="747"/>
                  </a:cubicBezTo>
                  <a:cubicBezTo>
                    <a:pt x="34057" y="469"/>
                    <a:pt x="33865" y="1"/>
                    <a:pt x="33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31"/>
          <p:cNvGrpSpPr/>
          <p:nvPr/>
        </p:nvGrpSpPr>
        <p:grpSpPr>
          <a:xfrm>
            <a:off x="-151985" y="3424789"/>
            <a:ext cx="1376337" cy="1316105"/>
            <a:chOff x="1599225" y="3258850"/>
            <a:chExt cx="730075" cy="698125"/>
          </a:xfrm>
        </p:grpSpPr>
        <p:sp>
          <p:nvSpPr>
            <p:cNvPr id="542" name="Google Shape;542;p31"/>
            <p:cNvSpPr/>
            <p:nvPr/>
          </p:nvSpPr>
          <p:spPr>
            <a:xfrm>
              <a:off x="1599225" y="3258850"/>
              <a:ext cx="730075" cy="698125"/>
            </a:xfrm>
            <a:custGeom>
              <a:avLst/>
              <a:gdLst/>
              <a:ahLst/>
              <a:cxnLst/>
              <a:rect l="l" t="t" r="r" b="b"/>
              <a:pathLst>
                <a:path w="29203" h="27925" extrusionOk="0">
                  <a:moveTo>
                    <a:pt x="13206" y="1008"/>
                  </a:moveTo>
                  <a:cubicBezTo>
                    <a:pt x="13966" y="1008"/>
                    <a:pt x="14716" y="1483"/>
                    <a:pt x="15458" y="2435"/>
                  </a:cubicBezTo>
                  <a:cubicBezTo>
                    <a:pt x="15554" y="2587"/>
                    <a:pt x="15729" y="2718"/>
                    <a:pt x="15919" y="2718"/>
                  </a:cubicBezTo>
                  <a:cubicBezTo>
                    <a:pt x="15929" y="2718"/>
                    <a:pt x="15939" y="2717"/>
                    <a:pt x="15949" y="2717"/>
                  </a:cubicBezTo>
                  <a:cubicBezTo>
                    <a:pt x="16191" y="2698"/>
                    <a:pt x="16426" y="2690"/>
                    <a:pt x="16655" y="2690"/>
                  </a:cubicBezTo>
                  <a:cubicBezTo>
                    <a:pt x="19046" y="2690"/>
                    <a:pt x="20800" y="3657"/>
                    <a:pt x="22740" y="5156"/>
                  </a:cubicBezTo>
                  <a:cubicBezTo>
                    <a:pt x="22840" y="5233"/>
                    <a:pt x="22958" y="5267"/>
                    <a:pt x="23078" y="5267"/>
                  </a:cubicBezTo>
                  <a:cubicBezTo>
                    <a:pt x="23191" y="5267"/>
                    <a:pt x="23304" y="5237"/>
                    <a:pt x="23401" y="5185"/>
                  </a:cubicBezTo>
                  <a:cubicBezTo>
                    <a:pt x="23731" y="5249"/>
                    <a:pt x="24062" y="5262"/>
                    <a:pt x="24393" y="5262"/>
                  </a:cubicBezTo>
                  <a:cubicBezTo>
                    <a:pt x="24646" y="5262"/>
                    <a:pt x="24899" y="5254"/>
                    <a:pt x="25151" y="5254"/>
                  </a:cubicBezTo>
                  <a:cubicBezTo>
                    <a:pt x="25553" y="5254"/>
                    <a:pt x="25953" y="5275"/>
                    <a:pt x="26349" y="5380"/>
                  </a:cubicBezTo>
                  <a:cubicBezTo>
                    <a:pt x="27539" y="5698"/>
                    <a:pt x="27166" y="6554"/>
                    <a:pt x="26834" y="7365"/>
                  </a:cubicBezTo>
                  <a:cubicBezTo>
                    <a:pt x="26814" y="7362"/>
                    <a:pt x="26793" y="7360"/>
                    <a:pt x="26772" y="7360"/>
                  </a:cubicBezTo>
                  <a:cubicBezTo>
                    <a:pt x="26537" y="7360"/>
                    <a:pt x="26280" y="7587"/>
                    <a:pt x="26344" y="7865"/>
                  </a:cubicBezTo>
                  <a:cubicBezTo>
                    <a:pt x="26706" y="9444"/>
                    <a:pt x="26983" y="11100"/>
                    <a:pt x="27111" y="12716"/>
                  </a:cubicBezTo>
                  <a:cubicBezTo>
                    <a:pt x="27214" y="14011"/>
                    <a:pt x="26970" y="15392"/>
                    <a:pt x="27412" y="16619"/>
                  </a:cubicBezTo>
                  <a:cubicBezTo>
                    <a:pt x="27417" y="16630"/>
                    <a:pt x="27421" y="16640"/>
                    <a:pt x="27428" y="16650"/>
                  </a:cubicBezTo>
                  <a:cubicBezTo>
                    <a:pt x="27534" y="17623"/>
                    <a:pt x="27755" y="18806"/>
                    <a:pt x="26998" y="19511"/>
                  </a:cubicBezTo>
                  <a:cubicBezTo>
                    <a:pt x="26176" y="20274"/>
                    <a:pt x="25009" y="19821"/>
                    <a:pt x="24057" y="20116"/>
                  </a:cubicBezTo>
                  <a:cubicBezTo>
                    <a:pt x="23762" y="20207"/>
                    <a:pt x="23590" y="20567"/>
                    <a:pt x="23666" y="20851"/>
                  </a:cubicBezTo>
                  <a:cubicBezTo>
                    <a:pt x="23131" y="21642"/>
                    <a:pt x="22443" y="22346"/>
                    <a:pt x="21695" y="22936"/>
                  </a:cubicBezTo>
                  <a:cubicBezTo>
                    <a:pt x="21158" y="23363"/>
                    <a:pt x="20284" y="23733"/>
                    <a:pt x="19930" y="24360"/>
                  </a:cubicBezTo>
                  <a:cubicBezTo>
                    <a:pt x="19615" y="24915"/>
                    <a:pt x="19876" y="25576"/>
                    <a:pt x="19639" y="26120"/>
                  </a:cubicBezTo>
                  <a:cubicBezTo>
                    <a:pt x="19430" y="26598"/>
                    <a:pt x="19055" y="26758"/>
                    <a:pt x="18620" y="26758"/>
                  </a:cubicBezTo>
                  <a:cubicBezTo>
                    <a:pt x="17953" y="26758"/>
                    <a:pt x="17143" y="26382"/>
                    <a:pt x="16572" y="26199"/>
                  </a:cubicBezTo>
                  <a:cubicBezTo>
                    <a:pt x="16542" y="26190"/>
                    <a:pt x="16511" y="26186"/>
                    <a:pt x="16480" y="26186"/>
                  </a:cubicBezTo>
                  <a:cubicBezTo>
                    <a:pt x="16455" y="26186"/>
                    <a:pt x="16431" y="26189"/>
                    <a:pt x="16407" y="26195"/>
                  </a:cubicBezTo>
                  <a:cubicBezTo>
                    <a:pt x="14246" y="25535"/>
                    <a:pt x="11916" y="25822"/>
                    <a:pt x="9752" y="25188"/>
                  </a:cubicBezTo>
                  <a:cubicBezTo>
                    <a:pt x="8310" y="24766"/>
                    <a:pt x="8722" y="24801"/>
                    <a:pt x="7548" y="24654"/>
                  </a:cubicBezTo>
                  <a:cubicBezTo>
                    <a:pt x="5777" y="24432"/>
                    <a:pt x="4637" y="23613"/>
                    <a:pt x="4892" y="21751"/>
                  </a:cubicBezTo>
                  <a:cubicBezTo>
                    <a:pt x="4929" y="21472"/>
                    <a:pt x="4708" y="21244"/>
                    <a:pt x="4480" y="21244"/>
                  </a:cubicBezTo>
                  <a:cubicBezTo>
                    <a:pt x="4413" y="21244"/>
                    <a:pt x="4345" y="21264"/>
                    <a:pt x="4283" y="21308"/>
                  </a:cubicBezTo>
                  <a:cubicBezTo>
                    <a:pt x="4053" y="20366"/>
                    <a:pt x="3453" y="19790"/>
                    <a:pt x="2928" y="18916"/>
                  </a:cubicBezTo>
                  <a:cubicBezTo>
                    <a:pt x="1843" y="17112"/>
                    <a:pt x="2371" y="14679"/>
                    <a:pt x="2728" y="12720"/>
                  </a:cubicBezTo>
                  <a:cubicBezTo>
                    <a:pt x="2811" y="12264"/>
                    <a:pt x="2432" y="11963"/>
                    <a:pt x="2080" y="11963"/>
                  </a:cubicBezTo>
                  <a:cubicBezTo>
                    <a:pt x="1975" y="11963"/>
                    <a:pt x="1872" y="11990"/>
                    <a:pt x="1785" y="12048"/>
                  </a:cubicBezTo>
                  <a:cubicBezTo>
                    <a:pt x="1416" y="11497"/>
                    <a:pt x="1099" y="10966"/>
                    <a:pt x="1409" y="10211"/>
                  </a:cubicBezTo>
                  <a:cubicBezTo>
                    <a:pt x="1840" y="9164"/>
                    <a:pt x="2776" y="9353"/>
                    <a:pt x="3641" y="9036"/>
                  </a:cubicBezTo>
                  <a:cubicBezTo>
                    <a:pt x="3854" y="8958"/>
                    <a:pt x="3978" y="8712"/>
                    <a:pt x="3875" y="8515"/>
                  </a:cubicBezTo>
                  <a:cubicBezTo>
                    <a:pt x="5335" y="4911"/>
                    <a:pt x="8186" y="2962"/>
                    <a:pt x="12033" y="2536"/>
                  </a:cubicBezTo>
                  <a:cubicBezTo>
                    <a:pt x="12665" y="2466"/>
                    <a:pt x="12671" y="1613"/>
                    <a:pt x="12033" y="1547"/>
                  </a:cubicBezTo>
                  <a:cubicBezTo>
                    <a:pt x="11957" y="1541"/>
                    <a:pt x="11880" y="1543"/>
                    <a:pt x="11804" y="1538"/>
                  </a:cubicBezTo>
                  <a:cubicBezTo>
                    <a:pt x="12275" y="1184"/>
                    <a:pt x="12742" y="1008"/>
                    <a:pt x="13206" y="1008"/>
                  </a:cubicBezTo>
                  <a:close/>
                  <a:moveTo>
                    <a:pt x="13358" y="0"/>
                  </a:moveTo>
                  <a:cubicBezTo>
                    <a:pt x="13285" y="0"/>
                    <a:pt x="13208" y="3"/>
                    <a:pt x="13128" y="9"/>
                  </a:cubicBezTo>
                  <a:cubicBezTo>
                    <a:pt x="11987" y="96"/>
                    <a:pt x="11184" y="694"/>
                    <a:pt x="10592" y="1561"/>
                  </a:cubicBezTo>
                  <a:cubicBezTo>
                    <a:pt x="7184" y="1948"/>
                    <a:pt x="4016" y="4808"/>
                    <a:pt x="3263" y="8107"/>
                  </a:cubicBezTo>
                  <a:cubicBezTo>
                    <a:pt x="3129" y="8067"/>
                    <a:pt x="2990" y="8048"/>
                    <a:pt x="2849" y="8048"/>
                  </a:cubicBezTo>
                  <a:cubicBezTo>
                    <a:pt x="1854" y="8048"/>
                    <a:pt x="741" y="8968"/>
                    <a:pt x="411" y="9790"/>
                  </a:cubicBezTo>
                  <a:cubicBezTo>
                    <a:pt x="1" y="10813"/>
                    <a:pt x="325" y="12539"/>
                    <a:pt x="1433" y="12999"/>
                  </a:cubicBezTo>
                  <a:cubicBezTo>
                    <a:pt x="1109" y="14592"/>
                    <a:pt x="844" y="16382"/>
                    <a:pt x="1175" y="17941"/>
                  </a:cubicBezTo>
                  <a:cubicBezTo>
                    <a:pt x="1522" y="19572"/>
                    <a:pt x="2986" y="20454"/>
                    <a:pt x="3782" y="21832"/>
                  </a:cubicBezTo>
                  <a:cubicBezTo>
                    <a:pt x="3812" y="21881"/>
                    <a:pt x="3855" y="21919"/>
                    <a:pt x="3908" y="21941"/>
                  </a:cubicBezTo>
                  <a:cubicBezTo>
                    <a:pt x="3052" y="23963"/>
                    <a:pt x="4374" y="25834"/>
                    <a:pt x="6590" y="26025"/>
                  </a:cubicBezTo>
                  <a:cubicBezTo>
                    <a:pt x="9300" y="26261"/>
                    <a:pt x="11986" y="27193"/>
                    <a:pt x="14819" y="27193"/>
                  </a:cubicBezTo>
                  <a:cubicBezTo>
                    <a:pt x="15365" y="27193"/>
                    <a:pt x="15916" y="27159"/>
                    <a:pt x="16474" y="27078"/>
                  </a:cubicBezTo>
                  <a:cubicBezTo>
                    <a:pt x="16984" y="27618"/>
                    <a:pt x="17853" y="27925"/>
                    <a:pt x="18690" y="27925"/>
                  </a:cubicBezTo>
                  <a:cubicBezTo>
                    <a:pt x="19575" y="27925"/>
                    <a:pt x="20424" y="27581"/>
                    <a:pt x="20775" y="26806"/>
                  </a:cubicBezTo>
                  <a:cubicBezTo>
                    <a:pt x="21008" y="26290"/>
                    <a:pt x="20651" y="25691"/>
                    <a:pt x="20891" y="25203"/>
                  </a:cubicBezTo>
                  <a:cubicBezTo>
                    <a:pt x="21088" y="24800"/>
                    <a:pt x="21855" y="24494"/>
                    <a:pt x="22207" y="24222"/>
                  </a:cubicBezTo>
                  <a:cubicBezTo>
                    <a:pt x="23238" y="23428"/>
                    <a:pt x="23866" y="22457"/>
                    <a:pt x="24384" y="21311"/>
                  </a:cubicBezTo>
                  <a:cubicBezTo>
                    <a:pt x="24666" y="21382"/>
                    <a:pt x="24968" y="21416"/>
                    <a:pt x="25278" y="21416"/>
                  </a:cubicBezTo>
                  <a:cubicBezTo>
                    <a:pt x="26302" y="21416"/>
                    <a:pt x="27398" y="21040"/>
                    <a:pt x="28033" y="20374"/>
                  </a:cubicBezTo>
                  <a:cubicBezTo>
                    <a:pt x="29099" y="19258"/>
                    <a:pt x="28885" y="17534"/>
                    <a:pt x="28299" y="16226"/>
                  </a:cubicBezTo>
                  <a:cubicBezTo>
                    <a:pt x="29202" y="13984"/>
                    <a:pt x="28335" y="10760"/>
                    <a:pt x="27435" y="8450"/>
                  </a:cubicBezTo>
                  <a:cubicBezTo>
                    <a:pt x="28530" y="7794"/>
                    <a:pt x="28845" y="5982"/>
                    <a:pt x="28059" y="4989"/>
                  </a:cubicBezTo>
                  <a:cubicBezTo>
                    <a:pt x="27498" y="4280"/>
                    <a:pt x="26787" y="4084"/>
                    <a:pt x="26026" y="4084"/>
                  </a:cubicBezTo>
                  <a:cubicBezTo>
                    <a:pt x="25183" y="4084"/>
                    <a:pt x="24278" y="4324"/>
                    <a:pt x="23447" y="4372"/>
                  </a:cubicBezTo>
                  <a:cubicBezTo>
                    <a:pt x="22639" y="3331"/>
                    <a:pt x="21600" y="2614"/>
                    <a:pt x="20356" y="2117"/>
                  </a:cubicBezTo>
                  <a:cubicBezTo>
                    <a:pt x="18939" y="1550"/>
                    <a:pt x="17274" y="1788"/>
                    <a:pt x="15981" y="1199"/>
                  </a:cubicBezTo>
                  <a:cubicBezTo>
                    <a:pt x="14977" y="741"/>
                    <a:pt x="14542" y="0"/>
                    <a:pt x="13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1794600" y="3477900"/>
              <a:ext cx="145950" cy="112825"/>
            </a:xfrm>
            <a:custGeom>
              <a:avLst/>
              <a:gdLst/>
              <a:ahLst/>
              <a:cxnLst/>
              <a:rect l="l" t="t" r="r" b="b"/>
              <a:pathLst>
                <a:path w="5838" h="4513" extrusionOk="0">
                  <a:moveTo>
                    <a:pt x="3148" y="1083"/>
                  </a:moveTo>
                  <a:cubicBezTo>
                    <a:pt x="3413" y="1326"/>
                    <a:pt x="3762" y="1452"/>
                    <a:pt x="4105" y="1623"/>
                  </a:cubicBezTo>
                  <a:cubicBezTo>
                    <a:pt x="5299" y="2218"/>
                    <a:pt x="4148" y="3241"/>
                    <a:pt x="3295" y="3380"/>
                  </a:cubicBezTo>
                  <a:cubicBezTo>
                    <a:pt x="3089" y="3413"/>
                    <a:pt x="2766" y="3455"/>
                    <a:pt x="2438" y="3455"/>
                  </a:cubicBezTo>
                  <a:cubicBezTo>
                    <a:pt x="1854" y="3455"/>
                    <a:pt x="1254" y="3323"/>
                    <a:pt x="1281" y="2774"/>
                  </a:cubicBezTo>
                  <a:cubicBezTo>
                    <a:pt x="1322" y="1908"/>
                    <a:pt x="2427" y="1259"/>
                    <a:pt x="3148" y="1083"/>
                  </a:cubicBezTo>
                  <a:close/>
                  <a:moveTo>
                    <a:pt x="3223" y="0"/>
                  </a:moveTo>
                  <a:cubicBezTo>
                    <a:pt x="3021" y="0"/>
                    <a:pt x="2861" y="198"/>
                    <a:pt x="2826" y="411"/>
                  </a:cubicBezTo>
                  <a:cubicBezTo>
                    <a:pt x="1639" y="610"/>
                    <a:pt x="491" y="1433"/>
                    <a:pt x="260" y="2678"/>
                  </a:cubicBezTo>
                  <a:cubicBezTo>
                    <a:pt x="1" y="4085"/>
                    <a:pt x="1477" y="4504"/>
                    <a:pt x="2582" y="4512"/>
                  </a:cubicBezTo>
                  <a:cubicBezTo>
                    <a:pt x="2597" y="4513"/>
                    <a:pt x="2611" y="4513"/>
                    <a:pt x="2626" y="4513"/>
                  </a:cubicBezTo>
                  <a:cubicBezTo>
                    <a:pt x="3966" y="4513"/>
                    <a:pt x="5476" y="4038"/>
                    <a:pt x="5732" y="2535"/>
                  </a:cubicBezTo>
                  <a:cubicBezTo>
                    <a:pt x="5837" y="1919"/>
                    <a:pt x="5635" y="1308"/>
                    <a:pt x="5147" y="913"/>
                  </a:cubicBezTo>
                  <a:cubicBezTo>
                    <a:pt x="4647" y="508"/>
                    <a:pt x="3967" y="463"/>
                    <a:pt x="3449" y="83"/>
                  </a:cubicBezTo>
                  <a:cubicBezTo>
                    <a:pt x="3371" y="25"/>
                    <a:pt x="3294" y="0"/>
                    <a:pt x="3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2001650" y="3421675"/>
              <a:ext cx="93975" cy="86925"/>
            </a:xfrm>
            <a:custGeom>
              <a:avLst/>
              <a:gdLst/>
              <a:ahLst/>
              <a:cxnLst/>
              <a:rect l="l" t="t" r="r" b="b"/>
              <a:pathLst>
                <a:path w="3759" h="3477" extrusionOk="0">
                  <a:moveTo>
                    <a:pt x="1728" y="991"/>
                  </a:moveTo>
                  <a:cubicBezTo>
                    <a:pt x="1957" y="1096"/>
                    <a:pt x="2184" y="1201"/>
                    <a:pt x="2369" y="1380"/>
                  </a:cubicBezTo>
                  <a:cubicBezTo>
                    <a:pt x="2699" y="1701"/>
                    <a:pt x="2686" y="2137"/>
                    <a:pt x="2300" y="2407"/>
                  </a:cubicBezTo>
                  <a:cubicBezTo>
                    <a:pt x="2170" y="2497"/>
                    <a:pt x="2045" y="2536"/>
                    <a:pt x="1931" y="2536"/>
                  </a:cubicBezTo>
                  <a:cubicBezTo>
                    <a:pt x="1368" y="2536"/>
                    <a:pt x="1059" y="1591"/>
                    <a:pt x="1587" y="1219"/>
                  </a:cubicBezTo>
                  <a:cubicBezTo>
                    <a:pt x="1666" y="1167"/>
                    <a:pt x="1716" y="1084"/>
                    <a:pt x="1728" y="991"/>
                  </a:cubicBezTo>
                  <a:close/>
                  <a:moveTo>
                    <a:pt x="1508" y="0"/>
                  </a:moveTo>
                  <a:cubicBezTo>
                    <a:pt x="1133" y="0"/>
                    <a:pt x="994" y="451"/>
                    <a:pt x="1216" y="697"/>
                  </a:cubicBezTo>
                  <a:cubicBezTo>
                    <a:pt x="1" y="1516"/>
                    <a:pt x="572" y="3476"/>
                    <a:pt x="1914" y="3476"/>
                  </a:cubicBezTo>
                  <a:cubicBezTo>
                    <a:pt x="2077" y="3476"/>
                    <a:pt x="2251" y="3448"/>
                    <a:pt x="2435" y="3384"/>
                  </a:cubicBezTo>
                  <a:cubicBezTo>
                    <a:pt x="3222" y="3113"/>
                    <a:pt x="3758" y="2265"/>
                    <a:pt x="3520" y="1443"/>
                  </a:cubicBezTo>
                  <a:cubicBezTo>
                    <a:pt x="3284" y="629"/>
                    <a:pt x="2342" y="8"/>
                    <a:pt x="1512" y="0"/>
                  </a:cubicBezTo>
                  <a:cubicBezTo>
                    <a:pt x="1511" y="0"/>
                    <a:pt x="1509" y="0"/>
                    <a:pt x="1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2056500" y="3647075"/>
              <a:ext cx="90775" cy="81125"/>
            </a:xfrm>
            <a:custGeom>
              <a:avLst/>
              <a:gdLst/>
              <a:ahLst/>
              <a:cxnLst/>
              <a:rect l="l" t="t" r="r" b="b"/>
              <a:pathLst>
                <a:path w="3631" h="3245" extrusionOk="0">
                  <a:moveTo>
                    <a:pt x="1735" y="936"/>
                  </a:moveTo>
                  <a:lnTo>
                    <a:pt x="1735" y="936"/>
                  </a:lnTo>
                  <a:cubicBezTo>
                    <a:pt x="1904" y="1006"/>
                    <a:pt x="2077" y="1069"/>
                    <a:pt x="2206" y="1202"/>
                  </a:cubicBezTo>
                  <a:cubicBezTo>
                    <a:pt x="2464" y="1470"/>
                    <a:pt x="2436" y="1833"/>
                    <a:pt x="2141" y="2061"/>
                  </a:cubicBezTo>
                  <a:cubicBezTo>
                    <a:pt x="2025" y="2150"/>
                    <a:pt x="1893" y="2197"/>
                    <a:pt x="1765" y="2197"/>
                  </a:cubicBezTo>
                  <a:cubicBezTo>
                    <a:pt x="1616" y="2197"/>
                    <a:pt x="1472" y="2135"/>
                    <a:pt x="1360" y="2003"/>
                  </a:cubicBezTo>
                  <a:cubicBezTo>
                    <a:pt x="1265" y="1890"/>
                    <a:pt x="1187" y="1716"/>
                    <a:pt x="1171" y="1570"/>
                  </a:cubicBezTo>
                  <a:cubicBezTo>
                    <a:pt x="1165" y="1504"/>
                    <a:pt x="1198" y="1241"/>
                    <a:pt x="1246" y="1241"/>
                  </a:cubicBezTo>
                  <a:cubicBezTo>
                    <a:pt x="1254" y="1241"/>
                    <a:pt x="1263" y="1250"/>
                    <a:pt x="1273" y="1269"/>
                  </a:cubicBezTo>
                  <a:cubicBezTo>
                    <a:pt x="1316" y="1361"/>
                    <a:pt x="1396" y="1400"/>
                    <a:pt x="1479" y="1400"/>
                  </a:cubicBezTo>
                  <a:cubicBezTo>
                    <a:pt x="1617" y="1400"/>
                    <a:pt x="1764" y="1290"/>
                    <a:pt x="1765" y="1135"/>
                  </a:cubicBezTo>
                  <a:cubicBezTo>
                    <a:pt x="1764" y="1068"/>
                    <a:pt x="1753" y="1000"/>
                    <a:pt x="1735" y="936"/>
                  </a:cubicBezTo>
                  <a:close/>
                  <a:moveTo>
                    <a:pt x="1919" y="1"/>
                  </a:moveTo>
                  <a:cubicBezTo>
                    <a:pt x="1662" y="1"/>
                    <a:pt x="1421" y="91"/>
                    <a:pt x="1306" y="344"/>
                  </a:cubicBezTo>
                  <a:cubicBezTo>
                    <a:pt x="1291" y="377"/>
                    <a:pt x="1281" y="409"/>
                    <a:pt x="1275" y="443"/>
                  </a:cubicBezTo>
                  <a:cubicBezTo>
                    <a:pt x="1214" y="422"/>
                    <a:pt x="1149" y="408"/>
                    <a:pt x="1085" y="403"/>
                  </a:cubicBezTo>
                  <a:cubicBezTo>
                    <a:pt x="1075" y="403"/>
                    <a:pt x="1066" y="402"/>
                    <a:pt x="1056" y="402"/>
                  </a:cubicBezTo>
                  <a:cubicBezTo>
                    <a:pt x="611" y="402"/>
                    <a:pt x="314" y="875"/>
                    <a:pt x="223" y="1260"/>
                  </a:cubicBezTo>
                  <a:cubicBezTo>
                    <a:pt x="1" y="2198"/>
                    <a:pt x="731" y="3198"/>
                    <a:pt x="1699" y="3243"/>
                  </a:cubicBezTo>
                  <a:cubicBezTo>
                    <a:pt x="1722" y="3244"/>
                    <a:pt x="1745" y="3244"/>
                    <a:pt x="1768" y="3244"/>
                  </a:cubicBezTo>
                  <a:cubicBezTo>
                    <a:pt x="2754" y="3244"/>
                    <a:pt x="3630" y="2289"/>
                    <a:pt x="3425" y="1297"/>
                  </a:cubicBezTo>
                  <a:cubicBezTo>
                    <a:pt x="3325" y="812"/>
                    <a:pt x="2997" y="394"/>
                    <a:pt x="2560" y="163"/>
                  </a:cubicBezTo>
                  <a:cubicBezTo>
                    <a:pt x="2386" y="71"/>
                    <a:pt x="2147" y="1"/>
                    <a:pt x="19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1803750" y="3641075"/>
              <a:ext cx="25450" cy="79625"/>
            </a:xfrm>
            <a:custGeom>
              <a:avLst/>
              <a:gdLst/>
              <a:ahLst/>
              <a:cxnLst/>
              <a:rect l="l" t="t" r="r" b="b"/>
              <a:pathLst>
                <a:path w="1018" h="3185" extrusionOk="0">
                  <a:moveTo>
                    <a:pt x="748" y="0"/>
                  </a:moveTo>
                  <a:cubicBezTo>
                    <a:pt x="645" y="0"/>
                    <a:pt x="539" y="58"/>
                    <a:pt x="496" y="181"/>
                  </a:cubicBezTo>
                  <a:cubicBezTo>
                    <a:pt x="261" y="855"/>
                    <a:pt x="73" y="1715"/>
                    <a:pt x="25" y="2429"/>
                  </a:cubicBezTo>
                  <a:cubicBezTo>
                    <a:pt x="0" y="2788"/>
                    <a:pt x="166" y="3184"/>
                    <a:pt x="561" y="3184"/>
                  </a:cubicBezTo>
                  <a:cubicBezTo>
                    <a:pt x="582" y="3184"/>
                    <a:pt x="604" y="3183"/>
                    <a:pt x="626" y="3181"/>
                  </a:cubicBezTo>
                  <a:cubicBezTo>
                    <a:pt x="784" y="3165"/>
                    <a:pt x="947" y="3022"/>
                    <a:pt x="884" y="2843"/>
                  </a:cubicBezTo>
                  <a:cubicBezTo>
                    <a:pt x="866" y="2791"/>
                    <a:pt x="805" y="2747"/>
                    <a:pt x="790" y="2706"/>
                  </a:cubicBezTo>
                  <a:cubicBezTo>
                    <a:pt x="790" y="2699"/>
                    <a:pt x="791" y="2679"/>
                    <a:pt x="792" y="2619"/>
                  </a:cubicBezTo>
                  <a:cubicBezTo>
                    <a:pt x="795" y="2467"/>
                    <a:pt x="803" y="2326"/>
                    <a:pt x="818" y="2175"/>
                  </a:cubicBezTo>
                  <a:cubicBezTo>
                    <a:pt x="882" y="1539"/>
                    <a:pt x="1017" y="890"/>
                    <a:pt x="1001" y="250"/>
                  </a:cubicBezTo>
                  <a:cubicBezTo>
                    <a:pt x="997" y="87"/>
                    <a:pt x="874" y="0"/>
                    <a:pt x="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1842850" y="3675050"/>
              <a:ext cx="30075" cy="86000"/>
            </a:xfrm>
            <a:custGeom>
              <a:avLst/>
              <a:gdLst/>
              <a:ahLst/>
              <a:cxnLst/>
              <a:rect l="l" t="t" r="r" b="b"/>
              <a:pathLst>
                <a:path w="1203" h="3440" extrusionOk="0">
                  <a:moveTo>
                    <a:pt x="740" y="1"/>
                  </a:moveTo>
                  <a:cubicBezTo>
                    <a:pt x="594" y="1"/>
                    <a:pt x="458" y="83"/>
                    <a:pt x="424" y="273"/>
                  </a:cubicBezTo>
                  <a:cubicBezTo>
                    <a:pt x="263" y="1198"/>
                    <a:pt x="1" y="2441"/>
                    <a:pt x="426" y="3319"/>
                  </a:cubicBezTo>
                  <a:cubicBezTo>
                    <a:pt x="467" y="3404"/>
                    <a:pt x="541" y="3440"/>
                    <a:pt x="618" y="3440"/>
                  </a:cubicBezTo>
                  <a:cubicBezTo>
                    <a:pt x="726" y="3440"/>
                    <a:pt x="839" y="3369"/>
                    <a:pt x="874" y="3261"/>
                  </a:cubicBezTo>
                  <a:cubicBezTo>
                    <a:pt x="1005" y="2857"/>
                    <a:pt x="971" y="2419"/>
                    <a:pt x="986" y="1998"/>
                  </a:cubicBezTo>
                  <a:cubicBezTo>
                    <a:pt x="1004" y="1486"/>
                    <a:pt x="1059" y="978"/>
                    <a:pt x="1152" y="474"/>
                  </a:cubicBezTo>
                  <a:cubicBezTo>
                    <a:pt x="1203" y="188"/>
                    <a:pt x="960" y="1"/>
                    <a:pt x="7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1881825" y="3708575"/>
              <a:ext cx="58350" cy="100000"/>
            </a:xfrm>
            <a:custGeom>
              <a:avLst/>
              <a:gdLst/>
              <a:ahLst/>
              <a:cxnLst/>
              <a:rect l="l" t="t" r="r" b="b"/>
              <a:pathLst>
                <a:path w="2334" h="4000" extrusionOk="0">
                  <a:moveTo>
                    <a:pt x="448" y="1"/>
                  </a:moveTo>
                  <a:cubicBezTo>
                    <a:pt x="260" y="1"/>
                    <a:pt x="67" y="123"/>
                    <a:pt x="52" y="364"/>
                  </a:cubicBezTo>
                  <a:cubicBezTo>
                    <a:pt x="1" y="1160"/>
                    <a:pt x="159" y="1937"/>
                    <a:pt x="529" y="2646"/>
                  </a:cubicBezTo>
                  <a:cubicBezTo>
                    <a:pt x="819" y="3203"/>
                    <a:pt x="1343" y="3964"/>
                    <a:pt x="2023" y="4000"/>
                  </a:cubicBezTo>
                  <a:cubicBezTo>
                    <a:pt x="2027" y="4000"/>
                    <a:pt x="2030" y="4000"/>
                    <a:pt x="2033" y="4000"/>
                  </a:cubicBezTo>
                  <a:cubicBezTo>
                    <a:pt x="2191" y="4000"/>
                    <a:pt x="2333" y="3819"/>
                    <a:pt x="2278" y="3664"/>
                  </a:cubicBezTo>
                  <a:cubicBezTo>
                    <a:pt x="2090" y="3152"/>
                    <a:pt x="1564" y="2802"/>
                    <a:pt x="1282" y="2324"/>
                  </a:cubicBezTo>
                  <a:cubicBezTo>
                    <a:pt x="927" y="1725"/>
                    <a:pt x="780" y="1058"/>
                    <a:pt x="806" y="364"/>
                  </a:cubicBezTo>
                  <a:cubicBezTo>
                    <a:pt x="814" y="121"/>
                    <a:pt x="634" y="1"/>
                    <a:pt x="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1953850" y="3770425"/>
              <a:ext cx="37550" cy="65650"/>
            </a:xfrm>
            <a:custGeom>
              <a:avLst/>
              <a:gdLst/>
              <a:ahLst/>
              <a:cxnLst/>
              <a:rect l="l" t="t" r="r" b="b"/>
              <a:pathLst>
                <a:path w="1502" h="2626" extrusionOk="0">
                  <a:moveTo>
                    <a:pt x="489" y="1"/>
                  </a:moveTo>
                  <a:cubicBezTo>
                    <a:pt x="245" y="1"/>
                    <a:pt x="0" y="195"/>
                    <a:pt x="99" y="491"/>
                  </a:cubicBezTo>
                  <a:cubicBezTo>
                    <a:pt x="227" y="870"/>
                    <a:pt x="354" y="1249"/>
                    <a:pt x="481" y="1628"/>
                  </a:cubicBezTo>
                  <a:cubicBezTo>
                    <a:pt x="599" y="1982"/>
                    <a:pt x="692" y="2290"/>
                    <a:pt x="965" y="2556"/>
                  </a:cubicBezTo>
                  <a:cubicBezTo>
                    <a:pt x="1013" y="2602"/>
                    <a:pt x="1081" y="2625"/>
                    <a:pt x="1149" y="2625"/>
                  </a:cubicBezTo>
                  <a:cubicBezTo>
                    <a:pt x="1259" y="2625"/>
                    <a:pt x="1369" y="2565"/>
                    <a:pt x="1388" y="2445"/>
                  </a:cubicBezTo>
                  <a:cubicBezTo>
                    <a:pt x="1501" y="1729"/>
                    <a:pt x="1091" y="950"/>
                    <a:pt x="872" y="278"/>
                  </a:cubicBezTo>
                  <a:cubicBezTo>
                    <a:pt x="809" y="84"/>
                    <a:pt x="649" y="1"/>
                    <a:pt x="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31"/>
          <p:cNvSpPr/>
          <p:nvPr/>
        </p:nvSpPr>
        <p:spPr>
          <a:xfrm>
            <a:off x="354150" y="550050"/>
            <a:ext cx="4707350" cy="2824875"/>
          </a:xfrm>
          <a:custGeom>
            <a:avLst/>
            <a:gdLst/>
            <a:ahLst/>
            <a:cxnLst/>
            <a:rect l="l" t="t" r="r" b="b"/>
            <a:pathLst>
              <a:path w="188294" h="112995" extrusionOk="0">
                <a:moveTo>
                  <a:pt x="188294" y="415"/>
                </a:moveTo>
                <a:cubicBezTo>
                  <a:pt x="171286" y="415"/>
                  <a:pt x="154220" y="-668"/>
                  <a:pt x="137270" y="744"/>
                </a:cubicBezTo>
                <a:cubicBezTo>
                  <a:pt x="109981" y="3017"/>
                  <a:pt x="82695" y="13203"/>
                  <a:pt x="59912" y="28395"/>
                </a:cubicBezTo>
                <a:cubicBezTo>
                  <a:pt x="41567" y="40627"/>
                  <a:pt x="26651" y="58182"/>
                  <a:pt x="14814" y="76785"/>
                </a:cubicBezTo>
                <a:cubicBezTo>
                  <a:pt x="7813" y="87788"/>
                  <a:pt x="0" y="99954"/>
                  <a:pt x="0" y="112995"/>
                </a:cubicBezTo>
              </a:path>
            </a:pathLst>
          </a:custGeom>
          <a:noFill/>
          <a:ln w="19050" cap="flat" cmpd="sng">
            <a:solidFill>
              <a:schemeClr val="accent1"/>
            </a:solidFill>
            <a:prstDash val="dash"/>
            <a:round/>
            <a:headEnd type="none" w="med" len="med"/>
            <a:tailEnd type="none" w="med" len="med"/>
          </a:ln>
        </p:spPr>
      </p:sp>
      <p:sp>
        <p:nvSpPr>
          <p:cNvPr id="551" name="Google Shape;551;p31"/>
          <p:cNvSpPr/>
          <p:nvPr/>
        </p:nvSpPr>
        <p:spPr>
          <a:xfrm>
            <a:off x="5976436" y="1885375"/>
            <a:ext cx="2366000" cy="3316525"/>
          </a:xfrm>
          <a:custGeom>
            <a:avLst/>
            <a:gdLst/>
            <a:ahLst/>
            <a:cxnLst/>
            <a:rect l="l" t="t" r="r" b="b"/>
            <a:pathLst>
              <a:path w="94640" h="132661" extrusionOk="0">
                <a:moveTo>
                  <a:pt x="89151" y="0"/>
                </a:moveTo>
                <a:cubicBezTo>
                  <a:pt x="98579" y="18866"/>
                  <a:pt x="96863" y="58906"/>
                  <a:pt x="75984" y="61887"/>
                </a:cubicBezTo>
                <a:cubicBezTo>
                  <a:pt x="70247" y="62706"/>
                  <a:pt x="63373" y="60623"/>
                  <a:pt x="59524" y="56291"/>
                </a:cubicBezTo>
                <a:cubicBezTo>
                  <a:pt x="57650" y="54182"/>
                  <a:pt x="59152" y="49626"/>
                  <a:pt x="61499" y="48061"/>
                </a:cubicBezTo>
                <a:cubicBezTo>
                  <a:pt x="64331" y="46173"/>
                  <a:pt x="69357" y="48727"/>
                  <a:pt x="71046" y="51682"/>
                </a:cubicBezTo>
                <a:cubicBezTo>
                  <a:pt x="74259" y="57303"/>
                  <a:pt x="74149" y="65614"/>
                  <a:pt x="70717" y="71104"/>
                </a:cubicBezTo>
                <a:cubicBezTo>
                  <a:pt x="59956" y="88318"/>
                  <a:pt x="31881" y="84232"/>
                  <a:pt x="14755" y="95134"/>
                </a:cubicBezTo>
                <a:cubicBezTo>
                  <a:pt x="6222" y="100566"/>
                  <a:pt x="-1391" y="111821"/>
                  <a:pt x="271" y="121798"/>
                </a:cubicBezTo>
                <a:cubicBezTo>
                  <a:pt x="1051" y="126482"/>
                  <a:pt x="6130" y="129303"/>
                  <a:pt x="9488" y="132661"/>
                </a:cubicBezTo>
              </a:path>
            </a:pathLst>
          </a:custGeom>
          <a:noFill/>
          <a:ln w="19050" cap="flat" cmpd="sng">
            <a:solidFill>
              <a:schemeClr val="dk2"/>
            </a:solidFill>
            <a:prstDash val="dash"/>
            <a:round/>
            <a:headEnd type="none" w="med" len="med"/>
            <a:tailEnd type="none" w="med" len="med"/>
          </a:ln>
        </p:spPr>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32"/>
          <p:cNvSpPr txBox="1">
            <a:spLocks noGrp="1"/>
          </p:cNvSpPr>
          <p:nvPr>
            <p:ph type="title"/>
          </p:nvPr>
        </p:nvSpPr>
        <p:spPr>
          <a:xfrm>
            <a:off x="3905176" y="1944000"/>
            <a:ext cx="4759800" cy="140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Overview</a:t>
            </a:r>
            <a:endParaRPr/>
          </a:p>
        </p:txBody>
      </p:sp>
      <p:sp>
        <p:nvSpPr>
          <p:cNvPr id="557" name="Google Shape;557;p32"/>
          <p:cNvSpPr txBox="1">
            <a:spLocks noGrp="1"/>
          </p:cNvSpPr>
          <p:nvPr>
            <p:ph type="title" idx="2"/>
          </p:nvPr>
        </p:nvSpPr>
        <p:spPr>
          <a:xfrm>
            <a:off x="3905176" y="804325"/>
            <a:ext cx="5372400" cy="140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558" name="Google Shape;558;p32"/>
          <p:cNvSpPr txBox="1">
            <a:spLocks noGrp="1"/>
          </p:cNvSpPr>
          <p:nvPr>
            <p:ph type="subTitle" idx="1"/>
          </p:nvPr>
        </p:nvSpPr>
        <p:spPr>
          <a:xfrm>
            <a:off x="3905176" y="3538300"/>
            <a:ext cx="4045200" cy="8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p:txBody>
      </p:sp>
      <p:grpSp>
        <p:nvGrpSpPr>
          <p:cNvPr id="559" name="Google Shape;559;p32"/>
          <p:cNvGrpSpPr/>
          <p:nvPr/>
        </p:nvGrpSpPr>
        <p:grpSpPr>
          <a:xfrm rot="1947319">
            <a:off x="832443" y="132256"/>
            <a:ext cx="1109757" cy="2907034"/>
            <a:chOff x="3210750" y="1468225"/>
            <a:chExt cx="1214400" cy="3181150"/>
          </a:xfrm>
        </p:grpSpPr>
        <p:sp>
          <p:nvSpPr>
            <p:cNvPr id="560" name="Google Shape;560;p32"/>
            <p:cNvSpPr/>
            <p:nvPr/>
          </p:nvSpPr>
          <p:spPr>
            <a:xfrm>
              <a:off x="3210750" y="1468225"/>
              <a:ext cx="1214400" cy="3181150"/>
            </a:xfrm>
            <a:custGeom>
              <a:avLst/>
              <a:gdLst/>
              <a:ahLst/>
              <a:cxnLst/>
              <a:rect l="l" t="t" r="r" b="b"/>
              <a:pathLst>
                <a:path w="48576" h="127246" extrusionOk="0">
                  <a:moveTo>
                    <a:pt x="24849" y="727"/>
                  </a:moveTo>
                  <a:cubicBezTo>
                    <a:pt x="31505" y="4179"/>
                    <a:pt x="34561" y="11042"/>
                    <a:pt x="37173" y="17715"/>
                  </a:cubicBezTo>
                  <a:cubicBezTo>
                    <a:pt x="37103" y="17671"/>
                    <a:pt x="37022" y="17644"/>
                    <a:pt x="36938" y="17637"/>
                  </a:cubicBezTo>
                  <a:cubicBezTo>
                    <a:pt x="36710" y="17622"/>
                    <a:pt x="36480" y="17615"/>
                    <a:pt x="36249" y="17615"/>
                  </a:cubicBezTo>
                  <a:cubicBezTo>
                    <a:pt x="32887" y="17615"/>
                    <a:pt x="29243" y="19072"/>
                    <a:pt x="25947" y="19586"/>
                  </a:cubicBezTo>
                  <a:cubicBezTo>
                    <a:pt x="24092" y="19876"/>
                    <a:pt x="22212" y="20072"/>
                    <a:pt x="20333" y="20072"/>
                  </a:cubicBezTo>
                  <a:cubicBezTo>
                    <a:pt x="20249" y="20072"/>
                    <a:pt x="20166" y="20071"/>
                    <a:pt x="20082" y="20071"/>
                  </a:cubicBezTo>
                  <a:cubicBezTo>
                    <a:pt x="19585" y="20066"/>
                    <a:pt x="14999" y="19495"/>
                    <a:pt x="13702" y="19156"/>
                  </a:cubicBezTo>
                  <a:cubicBezTo>
                    <a:pt x="15263" y="16289"/>
                    <a:pt x="16229" y="12960"/>
                    <a:pt x="17644" y="10102"/>
                  </a:cubicBezTo>
                  <a:cubicBezTo>
                    <a:pt x="19432" y="6487"/>
                    <a:pt x="21767" y="3328"/>
                    <a:pt x="24849" y="727"/>
                  </a:cubicBezTo>
                  <a:close/>
                  <a:moveTo>
                    <a:pt x="37435" y="18387"/>
                  </a:moveTo>
                  <a:cubicBezTo>
                    <a:pt x="37508" y="18576"/>
                    <a:pt x="37582" y="18768"/>
                    <a:pt x="37656" y="18957"/>
                  </a:cubicBezTo>
                  <a:cubicBezTo>
                    <a:pt x="40784" y="27039"/>
                    <a:pt x="43583" y="35447"/>
                    <a:pt x="43955" y="44177"/>
                  </a:cubicBezTo>
                  <a:cubicBezTo>
                    <a:pt x="44336" y="53206"/>
                    <a:pt x="42825" y="62529"/>
                    <a:pt x="41548" y="71442"/>
                  </a:cubicBezTo>
                  <a:cubicBezTo>
                    <a:pt x="40905" y="75930"/>
                    <a:pt x="40169" y="80405"/>
                    <a:pt x="39342" y="84866"/>
                  </a:cubicBezTo>
                  <a:cubicBezTo>
                    <a:pt x="38804" y="87781"/>
                    <a:pt x="38126" y="90686"/>
                    <a:pt x="37516" y="93598"/>
                  </a:cubicBezTo>
                  <a:cubicBezTo>
                    <a:pt x="37462" y="93574"/>
                    <a:pt x="37405" y="93562"/>
                    <a:pt x="37347" y="93562"/>
                  </a:cubicBezTo>
                  <a:cubicBezTo>
                    <a:pt x="37320" y="93562"/>
                    <a:pt x="37294" y="93565"/>
                    <a:pt x="37269" y="93570"/>
                  </a:cubicBezTo>
                  <a:cubicBezTo>
                    <a:pt x="35513" y="93909"/>
                    <a:pt x="33894" y="94551"/>
                    <a:pt x="32096" y="94763"/>
                  </a:cubicBezTo>
                  <a:cubicBezTo>
                    <a:pt x="30870" y="94907"/>
                    <a:pt x="29642" y="94919"/>
                    <a:pt x="28421" y="95086"/>
                  </a:cubicBezTo>
                  <a:cubicBezTo>
                    <a:pt x="28429" y="94997"/>
                    <a:pt x="28441" y="94911"/>
                    <a:pt x="28448" y="94822"/>
                  </a:cubicBezTo>
                  <a:cubicBezTo>
                    <a:pt x="28878" y="89770"/>
                    <a:pt x="27770" y="85523"/>
                    <a:pt x="25705" y="80933"/>
                  </a:cubicBezTo>
                  <a:cubicBezTo>
                    <a:pt x="25616" y="80734"/>
                    <a:pt x="25463" y="80651"/>
                    <a:pt x="25303" y="80651"/>
                  </a:cubicBezTo>
                  <a:cubicBezTo>
                    <a:pt x="25129" y="80651"/>
                    <a:pt x="24947" y="80750"/>
                    <a:pt x="24833" y="80902"/>
                  </a:cubicBezTo>
                  <a:cubicBezTo>
                    <a:pt x="21240" y="84248"/>
                    <a:pt x="20844" y="89721"/>
                    <a:pt x="21334" y="94316"/>
                  </a:cubicBezTo>
                  <a:cubicBezTo>
                    <a:pt x="21360" y="94560"/>
                    <a:pt x="21392" y="94804"/>
                    <a:pt x="21422" y="95047"/>
                  </a:cubicBezTo>
                  <a:cubicBezTo>
                    <a:pt x="20125" y="94849"/>
                    <a:pt x="18775" y="94919"/>
                    <a:pt x="17467" y="94810"/>
                  </a:cubicBezTo>
                  <a:cubicBezTo>
                    <a:pt x="16043" y="94693"/>
                    <a:pt x="14624" y="94529"/>
                    <a:pt x="13204" y="94378"/>
                  </a:cubicBezTo>
                  <a:cubicBezTo>
                    <a:pt x="10067" y="82801"/>
                    <a:pt x="7759" y="71292"/>
                    <a:pt x="7429" y="59179"/>
                  </a:cubicBezTo>
                  <a:cubicBezTo>
                    <a:pt x="7248" y="52506"/>
                    <a:pt x="7493" y="45813"/>
                    <a:pt x="8419" y="39197"/>
                  </a:cubicBezTo>
                  <a:cubicBezTo>
                    <a:pt x="9280" y="33035"/>
                    <a:pt x="11156" y="27189"/>
                    <a:pt x="12447" y="21148"/>
                  </a:cubicBezTo>
                  <a:cubicBezTo>
                    <a:pt x="12692" y="20817"/>
                    <a:pt x="12919" y="20472"/>
                    <a:pt x="13138" y="20121"/>
                  </a:cubicBezTo>
                  <a:cubicBezTo>
                    <a:pt x="14464" y="21368"/>
                    <a:pt x="17711" y="21607"/>
                    <a:pt x="20065" y="21607"/>
                  </a:cubicBezTo>
                  <a:cubicBezTo>
                    <a:pt x="20981" y="21607"/>
                    <a:pt x="21761" y="21571"/>
                    <a:pt x="22242" y="21544"/>
                  </a:cubicBezTo>
                  <a:cubicBezTo>
                    <a:pt x="24646" y="21409"/>
                    <a:pt x="27030" y="21003"/>
                    <a:pt x="29390" y="20541"/>
                  </a:cubicBezTo>
                  <a:cubicBezTo>
                    <a:pt x="31916" y="20046"/>
                    <a:pt x="34915" y="19817"/>
                    <a:pt x="37207" y="18629"/>
                  </a:cubicBezTo>
                  <a:cubicBezTo>
                    <a:pt x="37310" y="18579"/>
                    <a:pt x="37391" y="18492"/>
                    <a:pt x="37435" y="18387"/>
                  </a:cubicBezTo>
                  <a:close/>
                  <a:moveTo>
                    <a:pt x="13389" y="95071"/>
                  </a:moveTo>
                  <a:lnTo>
                    <a:pt x="13389" y="95071"/>
                  </a:lnTo>
                  <a:cubicBezTo>
                    <a:pt x="15326" y="95554"/>
                    <a:pt x="17555" y="95968"/>
                    <a:pt x="19615" y="95968"/>
                  </a:cubicBezTo>
                  <a:cubicBezTo>
                    <a:pt x="20272" y="95968"/>
                    <a:pt x="20912" y="95926"/>
                    <a:pt x="21520" y="95831"/>
                  </a:cubicBezTo>
                  <a:cubicBezTo>
                    <a:pt x="21683" y="97014"/>
                    <a:pt x="21876" y="98193"/>
                    <a:pt x="22083" y="99371"/>
                  </a:cubicBezTo>
                  <a:cubicBezTo>
                    <a:pt x="20920" y="98904"/>
                    <a:pt x="19532" y="98961"/>
                    <a:pt x="18307" y="98833"/>
                  </a:cubicBezTo>
                  <a:lnTo>
                    <a:pt x="18305" y="98833"/>
                  </a:lnTo>
                  <a:cubicBezTo>
                    <a:pt x="16922" y="98689"/>
                    <a:pt x="15574" y="98321"/>
                    <a:pt x="14209" y="98109"/>
                  </a:cubicBezTo>
                  <a:cubicBezTo>
                    <a:pt x="14208" y="98105"/>
                    <a:pt x="14204" y="98101"/>
                    <a:pt x="14202" y="98098"/>
                  </a:cubicBezTo>
                  <a:cubicBezTo>
                    <a:pt x="14204" y="98034"/>
                    <a:pt x="14196" y="97971"/>
                    <a:pt x="14180" y="97909"/>
                  </a:cubicBezTo>
                  <a:cubicBezTo>
                    <a:pt x="13910" y="96962"/>
                    <a:pt x="13647" y="96016"/>
                    <a:pt x="13389" y="95071"/>
                  </a:cubicBezTo>
                  <a:close/>
                  <a:moveTo>
                    <a:pt x="37339" y="94453"/>
                  </a:moveTo>
                  <a:lnTo>
                    <a:pt x="37339" y="94453"/>
                  </a:lnTo>
                  <a:cubicBezTo>
                    <a:pt x="37079" y="95724"/>
                    <a:pt x="36835" y="96995"/>
                    <a:pt x="36626" y="98272"/>
                  </a:cubicBezTo>
                  <a:cubicBezTo>
                    <a:pt x="34965" y="98686"/>
                    <a:pt x="33488" y="99246"/>
                    <a:pt x="31734" y="99321"/>
                  </a:cubicBezTo>
                  <a:cubicBezTo>
                    <a:pt x="31584" y="99327"/>
                    <a:pt x="31432" y="99330"/>
                    <a:pt x="31280" y="99330"/>
                  </a:cubicBezTo>
                  <a:cubicBezTo>
                    <a:pt x="30614" y="99330"/>
                    <a:pt x="29933" y="99280"/>
                    <a:pt x="29260" y="99280"/>
                  </a:cubicBezTo>
                  <a:cubicBezTo>
                    <a:pt x="28792" y="99280"/>
                    <a:pt x="28327" y="99304"/>
                    <a:pt x="27874" y="99387"/>
                  </a:cubicBezTo>
                  <a:cubicBezTo>
                    <a:pt x="28085" y="98135"/>
                    <a:pt x="28243" y="96863"/>
                    <a:pt x="28369" y="95575"/>
                  </a:cubicBezTo>
                  <a:cubicBezTo>
                    <a:pt x="29224" y="95826"/>
                    <a:pt x="30190" y="95943"/>
                    <a:pt x="31189" y="95943"/>
                  </a:cubicBezTo>
                  <a:cubicBezTo>
                    <a:pt x="33354" y="95943"/>
                    <a:pt x="35672" y="95391"/>
                    <a:pt x="37339" y="94453"/>
                  </a:cubicBezTo>
                  <a:close/>
                  <a:moveTo>
                    <a:pt x="24819" y="81605"/>
                  </a:moveTo>
                  <a:cubicBezTo>
                    <a:pt x="26773" y="85965"/>
                    <a:pt x="27818" y="90013"/>
                    <a:pt x="27499" y="94821"/>
                  </a:cubicBezTo>
                  <a:cubicBezTo>
                    <a:pt x="27225" y="98949"/>
                    <a:pt x="26734" y="103303"/>
                    <a:pt x="24881" y="107061"/>
                  </a:cubicBezTo>
                  <a:cubicBezTo>
                    <a:pt x="24053" y="105358"/>
                    <a:pt x="23919" y="103331"/>
                    <a:pt x="23595" y="101492"/>
                  </a:cubicBezTo>
                  <a:cubicBezTo>
                    <a:pt x="23243" y="99486"/>
                    <a:pt x="22846" y="97485"/>
                    <a:pt x="22548" y="95471"/>
                  </a:cubicBezTo>
                  <a:cubicBezTo>
                    <a:pt x="21821" y="90520"/>
                    <a:pt x="22027" y="85838"/>
                    <a:pt x="24819" y="81605"/>
                  </a:cubicBezTo>
                  <a:close/>
                  <a:moveTo>
                    <a:pt x="41674" y="79507"/>
                  </a:moveTo>
                  <a:cubicBezTo>
                    <a:pt x="42807" y="81212"/>
                    <a:pt x="44244" y="82719"/>
                    <a:pt x="45138" y="84642"/>
                  </a:cubicBezTo>
                  <a:cubicBezTo>
                    <a:pt x="46386" y="87329"/>
                    <a:pt x="47063" y="90298"/>
                    <a:pt x="47150" y="93257"/>
                  </a:cubicBezTo>
                  <a:cubicBezTo>
                    <a:pt x="47312" y="98871"/>
                    <a:pt x="45391" y="104363"/>
                    <a:pt x="42201" y="108937"/>
                  </a:cubicBezTo>
                  <a:cubicBezTo>
                    <a:pt x="41898" y="105427"/>
                    <a:pt x="41149" y="99539"/>
                    <a:pt x="37757" y="98872"/>
                  </a:cubicBezTo>
                  <a:cubicBezTo>
                    <a:pt x="39176" y="94141"/>
                    <a:pt x="39957" y="89123"/>
                    <a:pt x="40844" y="84276"/>
                  </a:cubicBezTo>
                  <a:cubicBezTo>
                    <a:pt x="41135" y="82689"/>
                    <a:pt x="41408" y="81098"/>
                    <a:pt x="41674" y="79507"/>
                  </a:cubicBezTo>
                  <a:close/>
                  <a:moveTo>
                    <a:pt x="7845" y="78674"/>
                  </a:moveTo>
                  <a:cubicBezTo>
                    <a:pt x="8965" y="85353"/>
                    <a:pt x="10647" y="91930"/>
                    <a:pt x="13012" y="98126"/>
                  </a:cubicBezTo>
                  <a:cubicBezTo>
                    <a:pt x="8569" y="99768"/>
                    <a:pt x="7386" y="104943"/>
                    <a:pt x="7929" y="109397"/>
                  </a:cubicBezTo>
                  <a:cubicBezTo>
                    <a:pt x="4583" y="104554"/>
                    <a:pt x="1635" y="99283"/>
                    <a:pt x="1256" y="93293"/>
                  </a:cubicBezTo>
                  <a:cubicBezTo>
                    <a:pt x="889" y="87471"/>
                    <a:pt x="3580" y="82389"/>
                    <a:pt x="7845" y="78674"/>
                  </a:cubicBezTo>
                  <a:close/>
                  <a:moveTo>
                    <a:pt x="27720" y="100271"/>
                  </a:moveTo>
                  <a:cubicBezTo>
                    <a:pt x="28697" y="100648"/>
                    <a:pt x="29939" y="100840"/>
                    <a:pt x="31226" y="100840"/>
                  </a:cubicBezTo>
                  <a:cubicBezTo>
                    <a:pt x="31533" y="100840"/>
                    <a:pt x="31843" y="100829"/>
                    <a:pt x="32152" y="100807"/>
                  </a:cubicBezTo>
                  <a:cubicBezTo>
                    <a:pt x="33116" y="102855"/>
                    <a:pt x="34772" y="105210"/>
                    <a:pt x="34866" y="107474"/>
                  </a:cubicBezTo>
                  <a:cubicBezTo>
                    <a:pt x="34681" y="107491"/>
                    <a:pt x="34496" y="107500"/>
                    <a:pt x="34312" y="107500"/>
                  </a:cubicBezTo>
                  <a:cubicBezTo>
                    <a:pt x="33931" y="107500"/>
                    <a:pt x="33552" y="107463"/>
                    <a:pt x="33178" y="107388"/>
                  </a:cubicBezTo>
                  <a:cubicBezTo>
                    <a:pt x="33148" y="107384"/>
                    <a:pt x="33117" y="107382"/>
                    <a:pt x="33087" y="107382"/>
                  </a:cubicBezTo>
                  <a:cubicBezTo>
                    <a:pt x="32724" y="107382"/>
                    <a:pt x="32326" y="107669"/>
                    <a:pt x="32480" y="108086"/>
                  </a:cubicBezTo>
                  <a:cubicBezTo>
                    <a:pt x="33067" y="109686"/>
                    <a:pt x="33544" y="111317"/>
                    <a:pt x="33829" y="113000"/>
                  </a:cubicBezTo>
                  <a:cubicBezTo>
                    <a:pt x="34026" y="114160"/>
                    <a:pt x="34657" y="115153"/>
                    <a:pt x="33360" y="115153"/>
                  </a:cubicBezTo>
                  <a:cubicBezTo>
                    <a:pt x="33264" y="115153"/>
                    <a:pt x="33159" y="115147"/>
                    <a:pt x="33042" y="115136"/>
                  </a:cubicBezTo>
                  <a:cubicBezTo>
                    <a:pt x="32521" y="115087"/>
                    <a:pt x="32036" y="114923"/>
                    <a:pt x="31500" y="114879"/>
                  </a:cubicBezTo>
                  <a:cubicBezTo>
                    <a:pt x="31491" y="114879"/>
                    <a:pt x="31482" y="114878"/>
                    <a:pt x="31473" y="114878"/>
                  </a:cubicBezTo>
                  <a:cubicBezTo>
                    <a:pt x="31313" y="114878"/>
                    <a:pt x="31198" y="114993"/>
                    <a:pt x="31147" y="115134"/>
                  </a:cubicBezTo>
                  <a:cubicBezTo>
                    <a:pt x="31147" y="114940"/>
                    <a:pt x="31142" y="114747"/>
                    <a:pt x="31129" y="114554"/>
                  </a:cubicBezTo>
                  <a:cubicBezTo>
                    <a:pt x="31111" y="114292"/>
                    <a:pt x="30897" y="114140"/>
                    <a:pt x="30686" y="114140"/>
                  </a:cubicBezTo>
                  <a:cubicBezTo>
                    <a:pt x="30521" y="114140"/>
                    <a:pt x="30359" y="114233"/>
                    <a:pt x="30296" y="114441"/>
                  </a:cubicBezTo>
                  <a:cubicBezTo>
                    <a:pt x="29360" y="117560"/>
                    <a:pt x="28818" y="120709"/>
                    <a:pt x="27679" y="123791"/>
                  </a:cubicBezTo>
                  <a:cubicBezTo>
                    <a:pt x="27409" y="124522"/>
                    <a:pt x="27046" y="125769"/>
                    <a:pt x="26133" y="125769"/>
                  </a:cubicBezTo>
                  <a:cubicBezTo>
                    <a:pt x="25950" y="125769"/>
                    <a:pt x="25745" y="125719"/>
                    <a:pt x="25514" y="125604"/>
                  </a:cubicBezTo>
                  <a:cubicBezTo>
                    <a:pt x="24854" y="125277"/>
                    <a:pt x="24219" y="123439"/>
                    <a:pt x="24006" y="122851"/>
                  </a:cubicBezTo>
                  <a:cubicBezTo>
                    <a:pt x="23480" y="121407"/>
                    <a:pt x="23067" y="119957"/>
                    <a:pt x="22364" y="118588"/>
                  </a:cubicBezTo>
                  <a:cubicBezTo>
                    <a:pt x="22307" y="118478"/>
                    <a:pt x="22221" y="118432"/>
                    <a:pt x="22134" y="118432"/>
                  </a:cubicBezTo>
                  <a:cubicBezTo>
                    <a:pt x="21959" y="118432"/>
                    <a:pt x="21779" y="118614"/>
                    <a:pt x="21809" y="118822"/>
                  </a:cubicBezTo>
                  <a:cubicBezTo>
                    <a:pt x="21814" y="118852"/>
                    <a:pt x="21820" y="118891"/>
                    <a:pt x="21824" y="118925"/>
                  </a:cubicBezTo>
                  <a:cubicBezTo>
                    <a:pt x="21793" y="118938"/>
                    <a:pt x="21764" y="118956"/>
                    <a:pt x="21738" y="118977"/>
                  </a:cubicBezTo>
                  <a:cubicBezTo>
                    <a:pt x="21174" y="119498"/>
                    <a:pt x="20653" y="120056"/>
                    <a:pt x="20135" y="120621"/>
                  </a:cubicBezTo>
                  <a:cubicBezTo>
                    <a:pt x="19319" y="117374"/>
                    <a:pt x="19301" y="114184"/>
                    <a:pt x="20085" y="110876"/>
                  </a:cubicBezTo>
                  <a:cubicBezTo>
                    <a:pt x="20160" y="110556"/>
                    <a:pt x="19916" y="110303"/>
                    <a:pt x="19633" y="110303"/>
                  </a:cubicBezTo>
                  <a:cubicBezTo>
                    <a:pt x="19560" y="110303"/>
                    <a:pt x="19484" y="110320"/>
                    <a:pt x="19410" y="110357"/>
                  </a:cubicBezTo>
                  <a:cubicBezTo>
                    <a:pt x="18550" y="110786"/>
                    <a:pt x="17752" y="111329"/>
                    <a:pt x="17037" y="111971"/>
                  </a:cubicBezTo>
                  <a:cubicBezTo>
                    <a:pt x="15816" y="108283"/>
                    <a:pt x="17968" y="103872"/>
                    <a:pt x="19262" y="100455"/>
                  </a:cubicBezTo>
                  <a:cubicBezTo>
                    <a:pt x="19794" y="100529"/>
                    <a:pt x="20334" y="100584"/>
                    <a:pt x="20859" y="100584"/>
                  </a:cubicBezTo>
                  <a:cubicBezTo>
                    <a:pt x="21347" y="100584"/>
                    <a:pt x="21821" y="100537"/>
                    <a:pt x="22264" y="100413"/>
                  </a:cubicBezTo>
                  <a:cubicBezTo>
                    <a:pt x="22346" y="100873"/>
                    <a:pt x="22427" y="101333"/>
                    <a:pt x="22508" y="101793"/>
                  </a:cubicBezTo>
                  <a:cubicBezTo>
                    <a:pt x="22904" y="104041"/>
                    <a:pt x="23090" y="106429"/>
                    <a:pt x="24479" y="108318"/>
                  </a:cubicBezTo>
                  <a:cubicBezTo>
                    <a:pt x="24581" y="108457"/>
                    <a:pt x="24774" y="108555"/>
                    <a:pt x="24953" y="108555"/>
                  </a:cubicBezTo>
                  <a:cubicBezTo>
                    <a:pt x="25102" y="108555"/>
                    <a:pt x="25243" y="108487"/>
                    <a:pt x="25314" y="108318"/>
                  </a:cubicBezTo>
                  <a:cubicBezTo>
                    <a:pt x="26442" y="105678"/>
                    <a:pt x="27203" y="103010"/>
                    <a:pt x="27720" y="100271"/>
                  </a:cubicBezTo>
                  <a:close/>
                  <a:moveTo>
                    <a:pt x="24820" y="1"/>
                  </a:moveTo>
                  <a:cubicBezTo>
                    <a:pt x="24600" y="1"/>
                    <a:pt x="24449" y="248"/>
                    <a:pt x="24504" y="442"/>
                  </a:cubicBezTo>
                  <a:cubicBezTo>
                    <a:pt x="21244" y="2237"/>
                    <a:pt x="18993" y="5253"/>
                    <a:pt x="17221" y="8494"/>
                  </a:cubicBezTo>
                  <a:cubicBezTo>
                    <a:pt x="15124" y="12330"/>
                    <a:pt x="12975" y="16809"/>
                    <a:pt x="11772" y="21025"/>
                  </a:cubicBezTo>
                  <a:cubicBezTo>
                    <a:pt x="9210" y="26512"/>
                    <a:pt x="8105" y="32968"/>
                    <a:pt x="7260" y="38878"/>
                  </a:cubicBezTo>
                  <a:cubicBezTo>
                    <a:pt x="6321" y="45437"/>
                    <a:pt x="5924" y="52088"/>
                    <a:pt x="6047" y="58713"/>
                  </a:cubicBezTo>
                  <a:cubicBezTo>
                    <a:pt x="6162" y="64873"/>
                    <a:pt x="6666" y="71186"/>
                    <a:pt x="7648" y="77426"/>
                  </a:cubicBezTo>
                  <a:cubicBezTo>
                    <a:pt x="2894" y="80632"/>
                    <a:pt x="60" y="86250"/>
                    <a:pt x="34" y="91968"/>
                  </a:cubicBezTo>
                  <a:cubicBezTo>
                    <a:pt x="1" y="99494"/>
                    <a:pt x="4307" y="105975"/>
                    <a:pt x="8453" y="111909"/>
                  </a:cubicBezTo>
                  <a:cubicBezTo>
                    <a:pt x="8572" y="112079"/>
                    <a:pt x="8733" y="112153"/>
                    <a:pt x="8888" y="112153"/>
                  </a:cubicBezTo>
                  <a:cubicBezTo>
                    <a:pt x="9181" y="112153"/>
                    <a:pt x="9454" y="111891"/>
                    <a:pt x="9392" y="111514"/>
                  </a:cubicBezTo>
                  <a:cubicBezTo>
                    <a:pt x="8564" y="106492"/>
                    <a:pt x="8735" y="101414"/>
                    <a:pt x="13624" y="98796"/>
                  </a:cubicBezTo>
                  <a:cubicBezTo>
                    <a:pt x="14684" y="99709"/>
                    <a:pt x="16153" y="99992"/>
                    <a:pt x="17516" y="100186"/>
                  </a:cubicBezTo>
                  <a:cubicBezTo>
                    <a:pt x="17865" y="100235"/>
                    <a:pt x="18234" y="100298"/>
                    <a:pt x="18611" y="100357"/>
                  </a:cubicBezTo>
                  <a:cubicBezTo>
                    <a:pt x="16226" y="103709"/>
                    <a:pt x="14219" y="109321"/>
                    <a:pt x="16390" y="113126"/>
                  </a:cubicBezTo>
                  <a:cubicBezTo>
                    <a:pt x="16483" y="113288"/>
                    <a:pt x="16666" y="113380"/>
                    <a:pt x="16847" y="113380"/>
                  </a:cubicBezTo>
                  <a:cubicBezTo>
                    <a:pt x="16977" y="113380"/>
                    <a:pt x="17105" y="113333"/>
                    <a:pt x="17199" y="113231"/>
                  </a:cubicBezTo>
                  <a:cubicBezTo>
                    <a:pt x="17713" y="112668"/>
                    <a:pt x="18292" y="112166"/>
                    <a:pt x="18921" y="111737"/>
                  </a:cubicBezTo>
                  <a:lnTo>
                    <a:pt x="18921" y="111737"/>
                  </a:lnTo>
                  <a:cubicBezTo>
                    <a:pt x="18153" y="115097"/>
                    <a:pt x="18303" y="118498"/>
                    <a:pt x="19369" y="121819"/>
                  </a:cubicBezTo>
                  <a:cubicBezTo>
                    <a:pt x="19441" y="122046"/>
                    <a:pt x="19672" y="122207"/>
                    <a:pt x="19901" y="122207"/>
                  </a:cubicBezTo>
                  <a:cubicBezTo>
                    <a:pt x="20024" y="122207"/>
                    <a:pt x="20147" y="122160"/>
                    <a:pt x="20244" y="122050"/>
                  </a:cubicBezTo>
                  <a:cubicBezTo>
                    <a:pt x="20842" y="121363"/>
                    <a:pt x="21444" y="120688"/>
                    <a:pt x="22008" y="119977"/>
                  </a:cubicBezTo>
                  <a:cubicBezTo>
                    <a:pt x="22500" y="122503"/>
                    <a:pt x="23773" y="127245"/>
                    <a:pt x="26203" y="127245"/>
                  </a:cubicBezTo>
                  <a:cubicBezTo>
                    <a:pt x="26431" y="127245"/>
                    <a:pt x="26669" y="127204"/>
                    <a:pt x="26917" y="127115"/>
                  </a:cubicBezTo>
                  <a:cubicBezTo>
                    <a:pt x="28460" y="126562"/>
                    <a:pt x="28927" y="123805"/>
                    <a:pt x="29382" y="122504"/>
                  </a:cubicBezTo>
                  <a:cubicBezTo>
                    <a:pt x="30154" y="120293"/>
                    <a:pt x="31077" y="117823"/>
                    <a:pt x="31142" y="115427"/>
                  </a:cubicBezTo>
                  <a:cubicBezTo>
                    <a:pt x="31170" y="115505"/>
                    <a:pt x="31229" y="115569"/>
                    <a:pt x="31304" y="115603"/>
                  </a:cubicBezTo>
                  <a:cubicBezTo>
                    <a:pt x="31954" y="115913"/>
                    <a:pt x="33017" y="116453"/>
                    <a:pt x="33909" y="116453"/>
                  </a:cubicBezTo>
                  <a:cubicBezTo>
                    <a:pt x="34380" y="116453"/>
                    <a:pt x="34804" y="116302"/>
                    <a:pt x="35093" y="115886"/>
                  </a:cubicBezTo>
                  <a:cubicBezTo>
                    <a:pt x="35504" y="115296"/>
                    <a:pt x="35071" y="113830"/>
                    <a:pt x="34967" y="113165"/>
                  </a:cubicBezTo>
                  <a:cubicBezTo>
                    <a:pt x="34723" y="111604"/>
                    <a:pt x="34322" y="110092"/>
                    <a:pt x="33837" y="108597"/>
                  </a:cubicBezTo>
                  <a:lnTo>
                    <a:pt x="33837" y="108597"/>
                  </a:lnTo>
                  <a:cubicBezTo>
                    <a:pt x="34063" y="108614"/>
                    <a:pt x="34288" y="108623"/>
                    <a:pt x="34514" y="108623"/>
                  </a:cubicBezTo>
                  <a:cubicBezTo>
                    <a:pt x="34827" y="108623"/>
                    <a:pt x="35140" y="108606"/>
                    <a:pt x="35451" y="108572"/>
                  </a:cubicBezTo>
                  <a:cubicBezTo>
                    <a:pt x="35788" y="108537"/>
                    <a:pt x="36020" y="108329"/>
                    <a:pt x="36044" y="107981"/>
                  </a:cubicBezTo>
                  <a:cubicBezTo>
                    <a:pt x="36232" y="105313"/>
                    <a:pt x="34417" y="102876"/>
                    <a:pt x="32933" y="100725"/>
                  </a:cubicBezTo>
                  <a:cubicBezTo>
                    <a:pt x="34282" y="100545"/>
                    <a:pt x="35571" y="100153"/>
                    <a:pt x="36540" y="99535"/>
                  </a:cubicBezTo>
                  <a:cubicBezTo>
                    <a:pt x="36643" y="99747"/>
                    <a:pt x="36858" y="99871"/>
                    <a:pt x="37071" y="99871"/>
                  </a:cubicBezTo>
                  <a:cubicBezTo>
                    <a:pt x="37146" y="99871"/>
                    <a:pt x="37221" y="99855"/>
                    <a:pt x="37290" y="99822"/>
                  </a:cubicBezTo>
                  <a:cubicBezTo>
                    <a:pt x="40496" y="101675"/>
                    <a:pt x="40791" y="107179"/>
                    <a:pt x="41290" y="110513"/>
                  </a:cubicBezTo>
                  <a:cubicBezTo>
                    <a:pt x="41329" y="110771"/>
                    <a:pt x="41529" y="110882"/>
                    <a:pt x="41742" y="110882"/>
                  </a:cubicBezTo>
                  <a:cubicBezTo>
                    <a:pt x="41935" y="110882"/>
                    <a:pt x="42139" y="110792"/>
                    <a:pt x="42247" y="110637"/>
                  </a:cubicBezTo>
                  <a:cubicBezTo>
                    <a:pt x="45985" y="105312"/>
                    <a:pt x="48576" y="99104"/>
                    <a:pt x="48291" y="92487"/>
                  </a:cubicBezTo>
                  <a:cubicBezTo>
                    <a:pt x="48168" y="89611"/>
                    <a:pt x="47529" y="86759"/>
                    <a:pt x="46371" y="84122"/>
                  </a:cubicBezTo>
                  <a:cubicBezTo>
                    <a:pt x="45444" y="82009"/>
                    <a:pt x="44004" y="79181"/>
                    <a:pt x="41939" y="77903"/>
                  </a:cubicBezTo>
                  <a:cubicBezTo>
                    <a:pt x="42372" y="75234"/>
                    <a:pt x="42773" y="72560"/>
                    <a:pt x="43142" y="69882"/>
                  </a:cubicBezTo>
                  <a:cubicBezTo>
                    <a:pt x="44434" y="60465"/>
                    <a:pt x="46093" y="50534"/>
                    <a:pt x="45081" y="41024"/>
                  </a:cubicBezTo>
                  <a:cubicBezTo>
                    <a:pt x="44122" y="32019"/>
                    <a:pt x="40970" y="23383"/>
                    <a:pt x="37549" y="15056"/>
                  </a:cubicBezTo>
                  <a:cubicBezTo>
                    <a:pt x="35055" y="8986"/>
                    <a:pt x="31697" y="2035"/>
                    <a:pt x="24910" y="15"/>
                  </a:cubicBezTo>
                  <a:cubicBezTo>
                    <a:pt x="24879" y="5"/>
                    <a:pt x="24849" y="1"/>
                    <a:pt x="24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637225" y="2908450"/>
              <a:ext cx="448500" cy="371475"/>
            </a:xfrm>
            <a:custGeom>
              <a:avLst/>
              <a:gdLst/>
              <a:ahLst/>
              <a:cxnLst/>
              <a:rect l="l" t="t" r="r" b="b"/>
              <a:pathLst>
                <a:path w="17940" h="14859" extrusionOk="0">
                  <a:moveTo>
                    <a:pt x="7892" y="1020"/>
                  </a:moveTo>
                  <a:cubicBezTo>
                    <a:pt x="10234" y="1020"/>
                    <a:pt x="13226" y="2327"/>
                    <a:pt x="14394" y="3625"/>
                  </a:cubicBezTo>
                  <a:cubicBezTo>
                    <a:pt x="15806" y="5196"/>
                    <a:pt x="16029" y="7926"/>
                    <a:pt x="15466" y="9915"/>
                  </a:cubicBezTo>
                  <a:cubicBezTo>
                    <a:pt x="14812" y="12227"/>
                    <a:pt x="12621" y="13462"/>
                    <a:pt x="10377" y="13767"/>
                  </a:cubicBezTo>
                  <a:cubicBezTo>
                    <a:pt x="10005" y="13818"/>
                    <a:pt x="9620" y="13843"/>
                    <a:pt x="9227" y="13843"/>
                  </a:cubicBezTo>
                  <a:cubicBezTo>
                    <a:pt x="6211" y="13843"/>
                    <a:pt x="2766" y="12351"/>
                    <a:pt x="2033" y="9289"/>
                  </a:cubicBezTo>
                  <a:cubicBezTo>
                    <a:pt x="1321" y="6315"/>
                    <a:pt x="3034" y="3330"/>
                    <a:pt x="5434" y="1564"/>
                  </a:cubicBezTo>
                  <a:cubicBezTo>
                    <a:pt x="5485" y="1599"/>
                    <a:pt x="5545" y="1621"/>
                    <a:pt x="5606" y="1621"/>
                  </a:cubicBezTo>
                  <a:cubicBezTo>
                    <a:pt x="5654" y="1621"/>
                    <a:pt x="5703" y="1607"/>
                    <a:pt x="5749" y="1575"/>
                  </a:cubicBezTo>
                  <a:cubicBezTo>
                    <a:pt x="6307" y="1185"/>
                    <a:pt x="7058" y="1020"/>
                    <a:pt x="7892" y="1020"/>
                  </a:cubicBezTo>
                  <a:close/>
                  <a:moveTo>
                    <a:pt x="7969" y="1"/>
                  </a:moveTo>
                  <a:cubicBezTo>
                    <a:pt x="6983" y="1"/>
                    <a:pt x="6114" y="264"/>
                    <a:pt x="5526" y="908"/>
                  </a:cubicBezTo>
                  <a:cubicBezTo>
                    <a:pt x="2426" y="2559"/>
                    <a:pt x="0" y="6823"/>
                    <a:pt x="1261" y="10154"/>
                  </a:cubicBezTo>
                  <a:cubicBezTo>
                    <a:pt x="2441" y="13269"/>
                    <a:pt x="5965" y="14858"/>
                    <a:pt x="9278" y="14858"/>
                  </a:cubicBezTo>
                  <a:cubicBezTo>
                    <a:pt x="10456" y="14858"/>
                    <a:pt x="11607" y="14657"/>
                    <a:pt x="12616" y="14252"/>
                  </a:cubicBezTo>
                  <a:cubicBezTo>
                    <a:pt x="16623" y="12645"/>
                    <a:pt x="17939" y="7039"/>
                    <a:pt x="15410" y="3548"/>
                  </a:cubicBezTo>
                  <a:cubicBezTo>
                    <a:pt x="14282" y="1991"/>
                    <a:pt x="10680" y="1"/>
                    <a:pt x="79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530050" y="2173925"/>
              <a:ext cx="642625" cy="531275"/>
            </a:xfrm>
            <a:custGeom>
              <a:avLst/>
              <a:gdLst/>
              <a:ahLst/>
              <a:cxnLst/>
              <a:rect l="l" t="t" r="r" b="b"/>
              <a:pathLst>
                <a:path w="25705" h="21251" extrusionOk="0">
                  <a:moveTo>
                    <a:pt x="12021" y="1136"/>
                  </a:moveTo>
                  <a:cubicBezTo>
                    <a:pt x="16945" y="1136"/>
                    <a:pt x="21493" y="3243"/>
                    <a:pt x="23112" y="8367"/>
                  </a:cubicBezTo>
                  <a:cubicBezTo>
                    <a:pt x="23928" y="10950"/>
                    <a:pt x="23683" y="13853"/>
                    <a:pt x="22358" y="16219"/>
                  </a:cubicBezTo>
                  <a:cubicBezTo>
                    <a:pt x="20827" y="18952"/>
                    <a:pt x="17858" y="19981"/>
                    <a:pt x="14890" y="20144"/>
                  </a:cubicBezTo>
                  <a:cubicBezTo>
                    <a:pt x="14552" y="20162"/>
                    <a:pt x="14206" y="20172"/>
                    <a:pt x="13855" y="20172"/>
                  </a:cubicBezTo>
                  <a:cubicBezTo>
                    <a:pt x="8835" y="20172"/>
                    <a:pt x="2693" y="18219"/>
                    <a:pt x="1874" y="12610"/>
                  </a:cubicBezTo>
                  <a:cubicBezTo>
                    <a:pt x="1095" y="7273"/>
                    <a:pt x="5944" y="3040"/>
                    <a:pt x="10669" y="1188"/>
                  </a:cubicBezTo>
                  <a:cubicBezTo>
                    <a:pt x="11122" y="1153"/>
                    <a:pt x="11573" y="1136"/>
                    <a:pt x="12021" y="1136"/>
                  </a:cubicBezTo>
                  <a:close/>
                  <a:moveTo>
                    <a:pt x="13716" y="0"/>
                  </a:moveTo>
                  <a:cubicBezTo>
                    <a:pt x="13143" y="0"/>
                    <a:pt x="12565" y="53"/>
                    <a:pt x="11987" y="163"/>
                  </a:cubicBezTo>
                  <a:cubicBezTo>
                    <a:pt x="6171" y="926"/>
                    <a:pt x="0" y="6441"/>
                    <a:pt x="799" y="12685"/>
                  </a:cubicBezTo>
                  <a:cubicBezTo>
                    <a:pt x="1591" y="18874"/>
                    <a:pt x="8319" y="21250"/>
                    <a:pt x="13901" y="21250"/>
                  </a:cubicBezTo>
                  <a:cubicBezTo>
                    <a:pt x="14490" y="21250"/>
                    <a:pt x="15067" y="21224"/>
                    <a:pt x="15623" y="21172"/>
                  </a:cubicBezTo>
                  <a:cubicBezTo>
                    <a:pt x="21889" y="20593"/>
                    <a:pt x="25705" y="15379"/>
                    <a:pt x="24463" y="9163"/>
                  </a:cubicBezTo>
                  <a:cubicBezTo>
                    <a:pt x="23453" y="4110"/>
                    <a:pt x="18783" y="0"/>
                    <a:pt x="13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77600" y="2217175"/>
              <a:ext cx="495325" cy="427625"/>
            </a:xfrm>
            <a:custGeom>
              <a:avLst/>
              <a:gdLst/>
              <a:ahLst/>
              <a:cxnLst/>
              <a:rect l="l" t="t" r="r" b="b"/>
              <a:pathLst>
                <a:path w="19813" h="17105" extrusionOk="0">
                  <a:moveTo>
                    <a:pt x="9031" y="1157"/>
                  </a:moveTo>
                  <a:cubicBezTo>
                    <a:pt x="12904" y="1157"/>
                    <a:pt x="17485" y="2368"/>
                    <a:pt x="18341" y="6619"/>
                  </a:cubicBezTo>
                  <a:cubicBezTo>
                    <a:pt x="18703" y="8413"/>
                    <a:pt x="18805" y="11755"/>
                    <a:pt x="17835" y="13334"/>
                  </a:cubicBezTo>
                  <a:cubicBezTo>
                    <a:pt x="16679" y="15217"/>
                    <a:pt x="14087" y="16052"/>
                    <a:pt x="12017" y="16150"/>
                  </a:cubicBezTo>
                  <a:cubicBezTo>
                    <a:pt x="11874" y="16157"/>
                    <a:pt x="11730" y="16161"/>
                    <a:pt x="11584" y="16161"/>
                  </a:cubicBezTo>
                  <a:cubicBezTo>
                    <a:pt x="8282" y="16161"/>
                    <a:pt x="4235" y="14443"/>
                    <a:pt x="2793" y="11338"/>
                  </a:cubicBezTo>
                  <a:cubicBezTo>
                    <a:pt x="1008" y="7493"/>
                    <a:pt x="4757" y="3409"/>
                    <a:pt x="7933" y="1189"/>
                  </a:cubicBezTo>
                  <a:cubicBezTo>
                    <a:pt x="8290" y="1168"/>
                    <a:pt x="8657" y="1157"/>
                    <a:pt x="9031" y="1157"/>
                  </a:cubicBezTo>
                  <a:close/>
                  <a:moveTo>
                    <a:pt x="10385" y="1"/>
                  </a:moveTo>
                  <a:cubicBezTo>
                    <a:pt x="9857" y="1"/>
                    <a:pt x="9341" y="58"/>
                    <a:pt x="8850" y="178"/>
                  </a:cubicBezTo>
                  <a:cubicBezTo>
                    <a:pt x="8843" y="181"/>
                    <a:pt x="8837" y="179"/>
                    <a:pt x="8830" y="183"/>
                  </a:cubicBezTo>
                  <a:cubicBezTo>
                    <a:pt x="8305" y="313"/>
                    <a:pt x="7806" y="515"/>
                    <a:pt x="7353" y="801"/>
                  </a:cubicBezTo>
                  <a:cubicBezTo>
                    <a:pt x="7266" y="856"/>
                    <a:pt x="7235" y="967"/>
                    <a:pt x="7255" y="1060"/>
                  </a:cubicBezTo>
                  <a:cubicBezTo>
                    <a:pt x="3739" y="3304"/>
                    <a:pt x="1" y="7593"/>
                    <a:pt x="1939" y="11698"/>
                  </a:cubicBezTo>
                  <a:cubicBezTo>
                    <a:pt x="3574" y="15159"/>
                    <a:pt x="7798" y="17104"/>
                    <a:pt x="11610" y="17104"/>
                  </a:cubicBezTo>
                  <a:cubicBezTo>
                    <a:pt x="12252" y="17104"/>
                    <a:pt x="12882" y="17049"/>
                    <a:pt x="13486" y="16937"/>
                  </a:cubicBezTo>
                  <a:cubicBezTo>
                    <a:pt x="15576" y="16547"/>
                    <a:pt x="17873" y="15431"/>
                    <a:pt x="18825" y="13429"/>
                  </a:cubicBezTo>
                  <a:cubicBezTo>
                    <a:pt x="19812" y="11354"/>
                    <a:pt x="19691" y="8202"/>
                    <a:pt x="19158" y="6009"/>
                  </a:cubicBezTo>
                  <a:cubicBezTo>
                    <a:pt x="18367" y="2760"/>
                    <a:pt x="14067" y="1"/>
                    <a:pt x="103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749825" y="2980275"/>
              <a:ext cx="59650" cy="53625"/>
            </a:xfrm>
            <a:custGeom>
              <a:avLst/>
              <a:gdLst/>
              <a:ahLst/>
              <a:cxnLst/>
              <a:rect l="l" t="t" r="r" b="b"/>
              <a:pathLst>
                <a:path w="2386" h="2145" extrusionOk="0">
                  <a:moveTo>
                    <a:pt x="1630" y="0"/>
                  </a:moveTo>
                  <a:cubicBezTo>
                    <a:pt x="1254" y="0"/>
                    <a:pt x="845" y="261"/>
                    <a:pt x="613" y="515"/>
                  </a:cubicBezTo>
                  <a:cubicBezTo>
                    <a:pt x="236" y="925"/>
                    <a:pt x="1" y="1553"/>
                    <a:pt x="427" y="2017"/>
                  </a:cubicBezTo>
                  <a:cubicBezTo>
                    <a:pt x="497" y="2092"/>
                    <a:pt x="618" y="2144"/>
                    <a:pt x="730" y="2144"/>
                  </a:cubicBezTo>
                  <a:cubicBezTo>
                    <a:pt x="767" y="2144"/>
                    <a:pt x="804" y="2138"/>
                    <a:pt x="837" y="2126"/>
                  </a:cubicBezTo>
                  <a:cubicBezTo>
                    <a:pt x="1028" y="2052"/>
                    <a:pt x="1141" y="1967"/>
                    <a:pt x="1276" y="1819"/>
                  </a:cubicBezTo>
                  <a:lnTo>
                    <a:pt x="1276" y="1819"/>
                  </a:lnTo>
                  <a:cubicBezTo>
                    <a:pt x="1251" y="1834"/>
                    <a:pt x="1238" y="1842"/>
                    <a:pt x="1235" y="1842"/>
                  </a:cubicBezTo>
                  <a:cubicBezTo>
                    <a:pt x="1230" y="1842"/>
                    <a:pt x="1279" y="1805"/>
                    <a:pt x="1382" y="1731"/>
                  </a:cubicBezTo>
                  <a:cubicBezTo>
                    <a:pt x="1424" y="1677"/>
                    <a:pt x="1466" y="1622"/>
                    <a:pt x="1508" y="1566"/>
                  </a:cubicBezTo>
                  <a:cubicBezTo>
                    <a:pt x="1521" y="1550"/>
                    <a:pt x="1613" y="1433"/>
                    <a:pt x="1611" y="1433"/>
                  </a:cubicBezTo>
                  <a:lnTo>
                    <a:pt x="1611" y="1433"/>
                  </a:lnTo>
                  <a:cubicBezTo>
                    <a:pt x="1611" y="1433"/>
                    <a:pt x="1609" y="1435"/>
                    <a:pt x="1606" y="1439"/>
                  </a:cubicBezTo>
                  <a:lnTo>
                    <a:pt x="1606" y="1439"/>
                  </a:lnTo>
                  <a:cubicBezTo>
                    <a:pt x="1803" y="1213"/>
                    <a:pt x="2074" y="1042"/>
                    <a:pt x="2194" y="774"/>
                  </a:cubicBezTo>
                  <a:cubicBezTo>
                    <a:pt x="2203" y="763"/>
                    <a:pt x="2211" y="750"/>
                    <a:pt x="2219" y="739"/>
                  </a:cubicBezTo>
                  <a:cubicBezTo>
                    <a:pt x="2385" y="498"/>
                    <a:pt x="2223" y="204"/>
                    <a:pt x="1990" y="99"/>
                  </a:cubicBezTo>
                  <a:cubicBezTo>
                    <a:pt x="1879" y="30"/>
                    <a:pt x="1757" y="0"/>
                    <a:pt x="1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724325" y="3057875"/>
              <a:ext cx="34350" cy="54150"/>
            </a:xfrm>
            <a:custGeom>
              <a:avLst/>
              <a:gdLst/>
              <a:ahLst/>
              <a:cxnLst/>
              <a:rect l="l" t="t" r="r" b="b"/>
              <a:pathLst>
                <a:path w="1374" h="2166" extrusionOk="0">
                  <a:moveTo>
                    <a:pt x="913" y="0"/>
                  </a:moveTo>
                  <a:cubicBezTo>
                    <a:pt x="752" y="0"/>
                    <a:pt x="581" y="76"/>
                    <a:pt x="490" y="207"/>
                  </a:cubicBezTo>
                  <a:cubicBezTo>
                    <a:pt x="256" y="548"/>
                    <a:pt x="102" y="1007"/>
                    <a:pt x="44" y="1416"/>
                  </a:cubicBezTo>
                  <a:cubicBezTo>
                    <a:pt x="0" y="1732"/>
                    <a:pt x="121" y="2052"/>
                    <a:pt x="458" y="2144"/>
                  </a:cubicBezTo>
                  <a:cubicBezTo>
                    <a:pt x="510" y="2158"/>
                    <a:pt x="562" y="2165"/>
                    <a:pt x="613" y="2165"/>
                  </a:cubicBezTo>
                  <a:cubicBezTo>
                    <a:pt x="873" y="2165"/>
                    <a:pt x="1106" y="1987"/>
                    <a:pt x="1186" y="1731"/>
                  </a:cubicBezTo>
                  <a:cubicBezTo>
                    <a:pt x="1326" y="1284"/>
                    <a:pt x="1374" y="775"/>
                    <a:pt x="1301" y="313"/>
                  </a:cubicBezTo>
                  <a:cubicBezTo>
                    <a:pt x="1266" y="95"/>
                    <a:pt x="1095" y="0"/>
                    <a:pt x="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715225" y="2309250"/>
              <a:ext cx="54625" cy="60425"/>
            </a:xfrm>
            <a:custGeom>
              <a:avLst/>
              <a:gdLst/>
              <a:ahLst/>
              <a:cxnLst/>
              <a:rect l="l" t="t" r="r" b="b"/>
              <a:pathLst>
                <a:path w="2185" h="2417" extrusionOk="0">
                  <a:moveTo>
                    <a:pt x="1696" y="0"/>
                  </a:moveTo>
                  <a:cubicBezTo>
                    <a:pt x="1685" y="0"/>
                    <a:pt x="1675" y="1"/>
                    <a:pt x="1664" y="3"/>
                  </a:cubicBezTo>
                  <a:cubicBezTo>
                    <a:pt x="1404" y="36"/>
                    <a:pt x="1225" y="98"/>
                    <a:pt x="1048" y="297"/>
                  </a:cubicBezTo>
                  <a:cubicBezTo>
                    <a:pt x="882" y="482"/>
                    <a:pt x="729" y="682"/>
                    <a:pt x="581" y="882"/>
                  </a:cubicBezTo>
                  <a:cubicBezTo>
                    <a:pt x="289" y="1279"/>
                    <a:pt x="0" y="1708"/>
                    <a:pt x="219" y="2202"/>
                  </a:cubicBezTo>
                  <a:cubicBezTo>
                    <a:pt x="281" y="2342"/>
                    <a:pt x="452" y="2409"/>
                    <a:pt x="592" y="2416"/>
                  </a:cubicBezTo>
                  <a:cubicBezTo>
                    <a:pt x="605" y="2417"/>
                    <a:pt x="618" y="2417"/>
                    <a:pt x="631" y="2417"/>
                  </a:cubicBezTo>
                  <a:cubicBezTo>
                    <a:pt x="1108" y="2417"/>
                    <a:pt x="1412" y="1928"/>
                    <a:pt x="1642" y="1571"/>
                  </a:cubicBezTo>
                  <a:cubicBezTo>
                    <a:pt x="1889" y="1188"/>
                    <a:pt x="2185" y="780"/>
                    <a:pt x="2065" y="308"/>
                  </a:cubicBezTo>
                  <a:cubicBezTo>
                    <a:pt x="2027" y="160"/>
                    <a:pt x="1861" y="0"/>
                    <a:pt x="1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667225" y="2394450"/>
              <a:ext cx="46425" cy="67200"/>
            </a:xfrm>
            <a:custGeom>
              <a:avLst/>
              <a:gdLst/>
              <a:ahLst/>
              <a:cxnLst/>
              <a:rect l="l" t="t" r="r" b="b"/>
              <a:pathLst>
                <a:path w="1857" h="2688" extrusionOk="0">
                  <a:moveTo>
                    <a:pt x="1271" y="0"/>
                  </a:moveTo>
                  <a:cubicBezTo>
                    <a:pt x="1135" y="0"/>
                    <a:pt x="997" y="67"/>
                    <a:pt x="895" y="228"/>
                  </a:cubicBezTo>
                  <a:cubicBezTo>
                    <a:pt x="508" y="838"/>
                    <a:pt x="0" y="1997"/>
                    <a:pt x="661" y="2584"/>
                  </a:cubicBezTo>
                  <a:cubicBezTo>
                    <a:pt x="740" y="2655"/>
                    <a:pt x="827" y="2688"/>
                    <a:pt x="912" y="2688"/>
                  </a:cubicBezTo>
                  <a:cubicBezTo>
                    <a:pt x="1032" y="2688"/>
                    <a:pt x="1148" y="2623"/>
                    <a:pt x="1235" y="2509"/>
                  </a:cubicBezTo>
                  <a:cubicBezTo>
                    <a:pt x="1442" y="2241"/>
                    <a:pt x="1435" y="1952"/>
                    <a:pt x="1470" y="1627"/>
                  </a:cubicBezTo>
                  <a:cubicBezTo>
                    <a:pt x="1505" y="1306"/>
                    <a:pt x="1563" y="993"/>
                    <a:pt x="1694" y="695"/>
                  </a:cubicBezTo>
                  <a:cubicBezTo>
                    <a:pt x="1856" y="327"/>
                    <a:pt x="1571" y="0"/>
                    <a:pt x="1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054100" y="3652700"/>
              <a:ext cx="65575" cy="48950"/>
            </a:xfrm>
            <a:custGeom>
              <a:avLst/>
              <a:gdLst/>
              <a:ahLst/>
              <a:cxnLst/>
              <a:rect l="l" t="t" r="r" b="b"/>
              <a:pathLst>
                <a:path w="2623" h="1958" extrusionOk="0">
                  <a:moveTo>
                    <a:pt x="365" y="0"/>
                  </a:moveTo>
                  <a:cubicBezTo>
                    <a:pt x="145" y="0"/>
                    <a:pt x="1" y="356"/>
                    <a:pt x="232" y="529"/>
                  </a:cubicBezTo>
                  <a:cubicBezTo>
                    <a:pt x="586" y="793"/>
                    <a:pt x="939" y="1058"/>
                    <a:pt x="1293" y="1322"/>
                  </a:cubicBezTo>
                  <a:cubicBezTo>
                    <a:pt x="1611" y="1559"/>
                    <a:pt x="1937" y="1844"/>
                    <a:pt x="2325" y="1951"/>
                  </a:cubicBezTo>
                  <a:cubicBezTo>
                    <a:pt x="2341" y="1955"/>
                    <a:pt x="2356" y="1957"/>
                    <a:pt x="2371" y="1957"/>
                  </a:cubicBezTo>
                  <a:cubicBezTo>
                    <a:pt x="2508" y="1957"/>
                    <a:pt x="2623" y="1799"/>
                    <a:pt x="2541" y="1670"/>
                  </a:cubicBezTo>
                  <a:cubicBezTo>
                    <a:pt x="2325" y="1334"/>
                    <a:pt x="1962" y="1106"/>
                    <a:pt x="1644" y="873"/>
                  </a:cubicBezTo>
                  <a:cubicBezTo>
                    <a:pt x="1267" y="600"/>
                    <a:pt x="888" y="326"/>
                    <a:pt x="511" y="52"/>
                  </a:cubicBezTo>
                  <a:cubicBezTo>
                    <a:pt x="461" y="16"/>
                    <a:pt x="412" y="0"/>
                    <a:pt x="3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4077225" y="3580775"/>
              <a:ext cx="56150" cy="54350"/>
            </a:xfrm>
            <a:custGeom>
              <a:avLst/>
              <a:gdLst/>
              <a:ahLst/>
              <a:cxnLst/>
              <a:rect l="l" t="t" r="r" b="b"/>
              <a:pathLst>
                <a:path w="2246" h="2174" extrusionOk="0">
                  <a:moveTo>
                    <a:pt x="458" y="0"/>
                  </a:moveTo>
                  <a:cubicBezTo>
                    <a:pt x="215" y="0"/>
                    <a:pt x="0" y="309"/>
                    <a:pt x="228" y="518"/>
                  </a:cubicBezTo>
                  <a:cubicBezTo>
                    <a:pt x="566" y="829"/>
                    <a:pt x="892" y="1153"/>
                    <a:pt x="1199" y="1494"/>
                  </a:cubicBezTo>
                  <a:cubicBezTo>
                    <a:pt x="1428" y="1746"/>
                    <a:pt x="1694" y="2147"/>
                    <a:pt x="2060" y="2173"/>
                  </a:cubicBezTo>
                  <a:cubicBezTo>
                    <a:pt x="2061" y="2173"/>
                    <a:pt x="2063" y="2173"/>
                    <a:pt x="2065" y="2173"/>
                  </a:cubicBezTo>
                  <a:cubicBezTo>
                    <a:pt x="2116" y="2173"/>
                    <a:pt x="2175" y="2129"/>
                    <a:pt x="2184" y="2078"/>
                  </a:cubicBezTo>
                  <a:cubicBezTo>
                    <a:pt x="2245" y="1712"/>
                    <a:pt x="1905" y="1364"/>
                    <a:pt x="1676" y="1107"/>
                  </a:cubicBezTo>
                  <a:cubicBezTo>
                    <a:pt x="1355" y="748"/>
                    <a:pt x="1017" y="407"/>
                    <a:pt x="662" y="84"/>
                  </a:cubicBezTo>
                  <a:cubicBezTo>
                    <a:pt x="598" y="25"/>
                    <a:pt x="527"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4114600" y="3526750"/>
              <a:ext cx="28700" cy="34500"/>
            </a:xfrm>
            <a:custGeom>
              <a:avLst/>
              <a:gdLst/>
              <a:ahLst/>
              <a:cxnLst/>
              <a:rect l="l" t="t" r="r" b="b"/>
              <a:pathLst>
                <a:path w="1148" h="1380" extrusionOk="0">
                  <a:moveTo>
                    <a:pt x="327" y="0"/>
                  </a:moveTo>
                  <a:cubicBezTo>
                    <a:pt x="165" y="0"/>
                    <a:pt x="1" y="169"/>
                    <a:pt x="116" y="340"/>
                  </a:cubicBezTo>
                  <a:cubicBezTo>
                    <a:pt x="334" y="663"/>
                    <a:pt x="533" y="1072"/>
                    <a:pt x="824" y="1335"/>
                  </a:cubicBezTo>
                  <a:cubicBezTo>
                    <a:pt x="858" y="1366"/>
                    <a:pt x="900" y="1379"/>
                    <a:pt x="942" y="1379"/>
                  </a:cubicBezTo>
                  <a:cubicBezTo>
                    <a:pt x="1047" y="1379"/>
                    <a:pt x="1148" y="1291"/>
                    <a:pt x="1110" y="1168"/>
                  </a:cubicBezTo>
                  <a:cubicBezTo>
                    <a:pt x="995" y="794"/>
                    <a:pt x="713" y="443"/>
                    <a:pt x="513" y="108"/>
                  </a:cubicBezTo>
                  <a:cubicBezTo>
                    <a:pt x="466" y="32"/>
                    <a:pt x="397" y="0"/>
                    <a:pt x="3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4146425" y="3455600"/>
              <a:ext cx="19175" cy="15425"/>
            </a:xfrm>
            <a:custGeom>
              <a:avLst/>
              <a:gdLst/>
              <a:ahLst/>
              <a:cxnLst/>
              <a:rect l="l" t="t" r="r" b="b"/>
              <a:pathLst>
                <a:path w="767" h="617" extrusionOk="0">
                  <a:moveTo>
                    <a:pt x="306" y="1"/>
                  </a:moveTo>
                  <a:cubicBezTo>
                    <a:pt x="153" y="1"/>
                    <a:pt x="0" y="216"/>
                    <a:pt x="152" y="344"/>
                  </a:cubicBezTo>
                  <a:cubicBezTo>
                    <a:pt x="242" y="419"/>
                    <a:pt x="333" y="495"/>
                    <a:pt x="423" y="571"/>
                  </a:cubicBezTo>
                  <a:cubicBezTo>
                    <a:pt x="461" y="603"/>
                    <a:pt x="501" y="616"/>
                    <a:pt x="538" y="616"/>
                  </a:cubicBezTo>
                  <a:cubicBezTo>
                    <a:pt x="666" y="616"/>
                    <a:pt x="767" y="462"/>
                    <a:pt x="659" y="335"/>
                  </a:cubicBezTo>
                  <a:cubicBezTo>
                    <a:pt x="584" y="244"/>
                    <a:pt x="508" y="154"/>
                    <a:pt x="433" y="64"/>
                  </a:cubicBezTo>
                  <a:cubicBezTo>
                    <a:pt x="396" y="19"/>
                    <a:pt x="351" y="1"/>
                    <a:pt x="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3627300" y="1833450"/>
              <a:ext cx="67875" cy="65700"/>
            </a:xfrm>
            <a:custGeom>
              <a:avLst/>
              <a:gdLst/>
              <a:ahLst/>
              <a:cxnLst/>
              <a:rect l="l" t="t" r="r" b="b"/>
              <a:pathLst>
                <a:path w="2715" h="2628" extrusionOk="0">
                  <a:moveTo>
                    <a:pt x="2232" y="0"/>
                  </a:moveTo>
                  <a:cubicBezTo>
                    <a:pt x="1756" y="0"/>
                    <a:pt x="1208" y="544"/>
                    <a:pt x="919" y="880"/>
                  </a:cubicBezTo>
                  <a:cubicBezTo>
                    <a:pt x="563" y="1290"/>
                    <a:pt x="278" y="1757"/>
                    <a:pt x="78" y="2263"/>
                  </a:cubicBezTo>
                  <a:cubicBezTo>
                    <a:pt x="1" y="2454"/>
                    <a:pt x="194" y="2627"/>
                    <a:pt x="374" y="2627"/>
                  </a:cubicBezTo>
                  <a:cubicBezTo>
                    <a:pt x="443" y="2627"/>
                    <a:pt x="510" y="2602"/>
                    <a:pt x="560" y="2543"/>
                  </a:cubicBezTo>
                  <a:cubicBezTo>
                    <a:pt x="879" y="2161"/>
                    <a:pt x="1226" y="1802"/>
                    <a:pt x="1600" y="1471"/>
                  </a:cubicBezTo>
                  <a:cubicBezTo>
                    <a:pt x="1938" y="1174"/>
                    <a:pt x="2452" y="894"/>
                    <a:pt x="2620" y="469"/>
                  </a:cubicBezTo>
                  <a:cubicBezTo>
                    <a:pt x="2715" y="233"/>
                    <a:pt x="2479" y="13"/>
                    <a:pt x="2264" y="1"/>
                  </a:cubicBezTo>
                  <a:cubicBezTo>
                    <a:pt x="2253" y="1"/>
                    <a:pt x="2243" y="0"/>
                    <a:pt x="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3643850" y="1762350"/>
              <a:ext cx="60275" cy="51400"/>
            </a:xfrm>
            <a:custGeom>
              <a:avLst/>
              <a:gdLst/>
              <a:ahLst/>
              <a:cxnLst/>
              <a:rect l="l" t="t" r="r" b="b"/>
              <a:pathLst>
                <a:path w="2411" h="2056" extrusionOk="0">
                  <a:moveTo>
                    <a:pt x="2107" y="0"/>
                  </a:moveTo>
                  <a:cubicBezTo>
                    <a:pt x="2088" y="0"/>
                    <a:pt x="2069" y="2"/>
                    <a:pt x="2050" y="6"/>
                  </a:cubicBezTo>
                  <a:cubicBezTo>
                    <a:pt x="1695" y="88"/>
                    <a:pt x="1416" y="362"/>
                    <a:pt x="1156" y="601"/>
                  </a:cubicBezTo>
                  <a:cubicBezTo>
                    <a:pt x="866" y="868"/>
                    <a:pt x="577" y="1133"/>
                    <a:pt x="287" y="1399"/>
                  </a:cubicBezTo>
                  <a:cubicBezTo>
                    <a:pt x="0" y="1664"/>
                    <a:pt x="270" y="2056"/>
                    <a:pt x="578" y="2056"/>
                  </a:cubicBezTo>
                  <a:cubicBezTo>
                    <a:pt x="665" y="2056"/>
                    <a:pt x="756" y="2024"/>
                    <a:pt x="837" y="1949"/>
                  </a:cubicBezTo>
                  <a:cubicBezTo>
                    <a:pt x="1127" y="1683"/>
                    <a:pt x="1416" y="1417"/>
                    <a:pt x="1706" y="1151"/>
                  </a:cubicBezTo>
                  <a:cubicBezTo>
                    <a:pt x="1967" y="910"/>
                    <a:pt x="2245" y="660"/>
                    <a:pt x="2356" y="313"/>
                  </a:cubicBezTo>
                  <a:cubicBezTo>
                    <a:pt x="2410" y="145"/>
                    <a:pt x="2264" y="0"/>
                    <a:pt x="21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3709825" y="1659000"/>
              <a:ext cx="53000" cy="32450"/>
            </a:xfrm>
            <a:custGeom>
              <a:avLst/>
              <a:gdLst/>
              <a:ahLst/>
              <a:cxnLst/>
              <a:rect l="l" t="t" r="r" b="b"/>
              <a:pathLst>
                <a:path w="2120" h="1298" extrusionOk="0">
                  <a:moveTo>
                    <a:pt x="1784" y="0"/>
                  </a:moveTo>
                  <a:cubicBezTo>
                    <a:pt x="1525" y="0"/>
                    <a:pt x="1287" y="172"/>
                    <a:pt x="1067" y="295"/>
                  </a:cubicBezTo>
                  <a:lnTo>
                    <a:pt x="296" y="728"/>
                  </a:lnTo>
                  <a:cubicBezTo>
                    <a:pt x="1" y="892"/>
                    <a:pt x="181" y="1298"/>
                    <a:pt x="457" y="1298"/>
                  </a:cubicBezTo>
                  <a:cubicBezTo>
                    <a:pt x="504" y="1298"/>
                    <a:pt x="555" y="1286"/>
                    <a:pt x="606" y="1258"/>
                  </a:cubicBezTo>
                  <a:cubicBezTo>
                    <a:pt x="865" y="1119"/>
                    <a:pt x="1125" y="979"/>
                    <a:pt x="1384" y="840"/>
                  </a:cubicBezTo>
                  <a:cubicBezTo>
                    <a:pt x="1619" y="714"/>
                    <a:pt x="1891" y="605"/>
                    <a:pt x="2026" y="364"/>
                  </a:cubicBezTo>
                  <a:cubicBezTo>
                    <a:pt x="2120" y="198"/>
                    <a:pt x="2001" y="12"/>
                    <a:pt x="1819" y="1"/>
                  </a:cubicBezTo>
                  <a:cubicBezTo>
                    <a:pt x="1807" y="1"/>
                    <a:pt x="1796" y="0"/>
                    <a:pt x="17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3583725" y="2856875"/>
              <a:ext cx="542775" cy="492325"/>
            </a:xfrm>
            <a:custGeom>
              <a:avLst/>
              <a:gdLst/>
              <a:ahLst/>
              <a:cxnLst/>
              <a:rect l="l" t="t" r="r" b="b"/>
              <a:pathLst>
                <a:path w="21711" h="19693" extrusionOk="0">
                  <a:moveTo>
                    <a:pt x="10743" y="906"/>
                  </a:moveTo>
                  <a:cubicBezTo>
                    <a:pt x="10744" y="906"/>
                    <a:pt x="10746" y="907"/>
                    <a:pt x="10748" y="907"/>
                  </a:cubicBezTo>
                  <a:cubicBezTo>
                    <a:pt x="15678" y="1230"/>
                    <a:pt x="20425" y="3771"/>
                    <a:pt x="20529" y="9346"/>
                  </a:cubicBezTo>
                  <a:cubicBezTo>
                    <a:pt x="20629" y="14724"/>
                    <a:pt x="15927" y="18559"/>
                    <a:pt x="10769" y="18559"/>
                  </a:cubicBezTo>
                  <a:cubicBezTo>
                    <a:pt x="10755" y="18559"/>
                    <a:pt x="10741" y="18559"/>
                    <a:pt x="10728" y="18559"/>
                  </a:cubicBezTo>
                  <a:cubicBezTo>
                    <a:pt x="5559" y="18538"/>
                    <a:pt x="1168" y="14472"/>
                    <a:pt x="1090" y="9225"/>
                  </a:cubicBezTo>
                  <a:cubicBezTo>
                    <a:pt x="1007" y="3672"/>
                    <a:pt x="5875" y="1163"/>
                    <a:pt x="10743" y="906"/>
                  </a:cubicBezTo>
                  <a:close/>
                  <a:moveTo>
                    <a:pt x="12631" y="0"/>
                  </a:moveTo>
                  <a:cubicBezTo>
                    <a:pt x="12166" y="0"/>
                    <a:pt x="11694" y="44"/>
                    <a:pt x="11220" y="136"/>
                  </a:cubicBezTo>
                  <a:cubicBezTo>
                    <a:pt x="10791" y="89"/>
                    <a:pt x="10362" y="66"/>
                    <a:pt x="9937" y="66"/>
                  </a:cubicBezTo>
                  <a:cubicBezTo>
                    <a:pt x="4763" y="66"/>
                    <a:pt x="0" y="3489"/>
                    <a:pt x="71" y="9225"/>
                  </a:cubicBezTo>
                  <a:cubicBezTo>
                    <a:pt x="142" y="15051"/>
                    <a:pt x="4958" y="19670"/>
                    <a:pt x="10728" y="19693"/>
                  </a:cubicBezTo>
                  <a:cubicBezTo>
                    <a:pt x="10743" y="19693"/>
                    <a:pt x="10758" y="19693"/>
                    <a:pt x="10773" y="19693"/>
                  </a:cubicBezTo>
                  <a:cubicBezTo>
                    <a:pt x="16551" y="19693"/>
                    <a:pt x="21711" y="15313"/>
                    <a:pt x="21614" y="9346"/>
                  </a:cubicBezTo>
                  <a:cubicBezTo>
                    <a:pt x="21538" y="4612"/>
                    <a:pt x="17410" y="0"/>
                    <a:pt x="126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 name="Google Shape;576;p32"/>
          <p:cNvSpPr/>
          <p:nvPr/>
        </p:nvSpPr>
        <p:spPr>
          <a:xfrm>
            <a:off x="2214150" y="113092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824175" y="3137125"/>
            <a:ext cx="81600" cy="72900"/>
          </a:xfrm>
          <a:custGeom>
            <a:avLst/>
            <a:gdLst/>
            <a:ahLst/>
            <a:cxnLst/>
            <a:rect l="l" t="t" r="r" b="b"/>
            <a:pathLst>
              <a:path w="3264" h="2916" extrusionOk="0">
                <a:moveTo>
                  <a:pt x="1658" y="826"/>
                </a:moveTo>
                <a:cubicBezTo>
                  <a:pt x="1752" y="826"/>
                  <a:pt x="1850" y="847"/>
                  <a:pt x="1958" y="900"/>
                </a:cubicBezTo>
                <a:cubicBezTo>
                  <a:pt x="2318" y="1078"/>
                  <a:pt x="2334" y="1546"/>
                  <a:pt x="2125" y="1852"/>
                </a:cubicBezTo>
                <a:cubicBezTo>
                  <a:pt x="2004" y="2029"/>
                  <a:pt x="1822" y="2111"/>
                  <a:pt x="1636" y="2111"/>
                </a:cubicBezTo>
                <a:cubicBezTo>
                  <a:pt x="1428" y="2111"/>
                  <a:pt x="1216" y="2008"/>
                  <a:pt x="1083" y="1819"/>
                </a:cubicBezTo>
                <a:cubicBezTo>
                  <a:pt x="895" y="1553"/>
                  <a:pt x="970" y="1201"/>
                  <a:pt x="1168" y="957"/>
                </a:cubicBezTo>
                <a:cubicBezTo>
                  <a:pt x="1338" y="891"/>
                  <a:pt x="1491" y="826"/>
                  <a:pt x="1658" y="826"/>
                </a:cubicBezTo>
                <a:close/>
                <a:moveTo>
                  <a:pt x="1703" y="1"/>
                </a:moveTo>
                <a:cubicBezTo>
                  <a:pt x="1618" y="1"/>
                  <a:pt x="1533" y="11"/>
                  <a:pt x="1451" y="31"/>
                </a:cubicBezTo>
                <a:cubicBezTo>
                  <a:pt x="1227" y="86"/>
                  <a:pt x="996" y="208"/>
                  <a:pt x="862" y="391"/>
                </a:cubicBezTo>
                <a:cubicBezTo>
                  <a:pt x="293" y="741"/>
                  <a:pt x="0" y="1485"/>
                  <a:pt x="338" y="2131"/>
                </a:cubicBezTo>
                <a:cubicBezTo>
                  <a:pt x="599" y="2630"/>
                  <a:pt x="1131" y="2916"/>
                  <a:pt x="1660" y="2916"/>
                </a:cubicBezTo>
                <a:cubicBezTo>
                  <a:pt x="2002" y="2916"/>
                  <a:pt x="2343" y="2796"/>
                  <a:pt x="2608" y="2537"/>
                </a:cubicBezTo>
                <a:cubicBezTo>
                  <a:pt x="3215" y="1943"/>
                  <a:pt x="3263" y="861"/>
                  <a:pt x="2570" y="316"/>
                </a:cubicBezTo>
                <a:cubicBezTo>
                  <a:pt x="2332" y="129"/>
                  <a:pt x="2014" y="1"/>
                  <a:pt x="1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43325" y="433000"/>
            <a:ext cx="271125" cy="265425"/>
          </a:xfrm>
          <a:custGeom>
            <a:avLst/>
            <a:gdLst/>
            <a:ahLst/>
            <a:cxnLst/>
            <a:rect l="l" t="t" r="r" b="b"/>
            <a:pathLst>
              <a:path w="10845" h="10617" extrusionOk="0">
                <a:moveTo>
                  <a:pt x="6707" y="1283"/>
                </a:moveTo>
                <a:cubicBezTo>
                  <a:pt x="6814" y="1718"/>
                  <a:pt x="6909" y="2159"/>
                  <a:pt x="6963" y="2607"/>
                </a:cubicBezTo>
                <a:cubicBezTo>
                  <a:pt x="7035" y="3190"/>
                  <a:pt x="6965" y="3785"/>
                  <a:pt x="7220" y="4320"/>
                </a:cubicBezTo>
                <a:cubicBezTo>
                  <a:pt x="7277" y="4439"/>
                  <a:pt x="7407" y="4499"/>
                  <a:pt x="7537" y="4499"/>
                </a:cubicBezTo>
                <a:cubicBezTo>
                  <a:pt x="7660" y="4499"/>
                  <a:pt x="7784" y="4444"/>
                  <a:pt x="7845" y="4334"/>
                </a:cubicBezTo>
                <a:cubicBezTo>
                  <a:pt x="8093" y="4596"/>
                  <a:pt x="8385" y="4759"/>
                  <a:pt x="8736" y="4904"/>
                </a:cubicBezTo>
                <a:cubicBezTo>
                  <a:pt x="8922" y="4981"/>
                  <a:pt x="9108" y="5057"/>
                  <a:pt x="9294" y="5135"/>
                </a:cubicBezTo>
                <a:cubicBezTo>
                  <a:pt x="9117" y="5227"/>
                  <a:pt x="8912" y="5371"/>
                  <a:pt x="8807" y="5424"/>
                </a:cubicBezTo>
                <a:cubicBezTo>
                  <a:pt x="8625" y="5516"/>
                  <a:pt x="8440" y="5605"/>
                  <a:pt x="8261" y="5703"/>
                </a:cubicBezTo>
                <a:cubicBezTo>
                  <a:pt x="7864" y="5923"/>
                  <a:pt x="7379" y="6138"/>
                  <a:pt x="7163" y="6554"/>
                </a:cubicBezTo>
                <a:cubicBezTo>
                  <a:pt x="7098" y="6679"/>
                  <a:pt x="7122" y="6863"/>
                  <a:pt x="7234" y="6955"/>
                </a:cubicBezTo>
                <a:cubicBezTo>
                  <a:pt x="7119" y="7381"/>
                  <a:pt x="7090" y="7849"/>
                  <a:pt x="7023" y="8278"/>
                </a:cubicBezTo>
                <a:cubicBezTo>
                  <a:pt x="6980" y="8552"/>
                  <a:pt x="6933" y="8825"/>
                  <a:pt x="6870" y="9095"/>
                </a:cubicBezTo>
                <a:cubicBezTo>
                  <a:pt x="6847" y="9195"/>
                  <a:pt x="6820" y="9295"/>
                  <a:pt x="6794" y="9394"/>
                </a:cubicBezTo>
                <a:cubicBezTo>
                  <a:pt x="6457" y="9005"/>
                  <a:pt x="6052" y="8652"/>
                  <a:pt x="5693" y="8293"/>
                </a:cubicBezTo>
                <a:cubicBezTo>
                  <a:pt x="5409" y="8010"/>
                  <a:pt x="5162" y="7731"/>
                  <a:pt x="4770" y="7701"/>
                </a:cubicBezTo>
                <a:cubicBezTo>
                  <a:pt x="4726" y="7632"/>
                  <a:pt x="4655" y="7578"/>
                  <a:pt x="4574" y="7572"/>
                </a:cubicBezTo>
                <a:cubicBezTo>
                  <a:pt x="4205" y="7540"/>
                  <a:pt x="3863" y="7518"/>
                  <a:pt x="3517" y="7518"/>
                </a:cubicBezTo>
                <a:cubicBezTo>
                  <a:pt x="3245" y="7518"/>
                  <a:pt x="2970" y="7532"/>
                  <a:pt x="2679" y="7567"/>
                </a:cubicBezTo>
                <a:cubicBezTo>
                  <a:pt x="2385" y="7602"/>
                  <a:pt x="2092" y="7648"/>
                  <a:pt x="1799" y="7689"/>
                </a:cubicBezTo>
                <a:cubicBezTo>
                  <a:pt x="1702" y="7704"/>
                  <a:pt x="1604" y="7717"/>
                  <a:pt x="1506" y="7731"/>
                </a:cubicBezTo>
                <a:cubicBezTo>
                  <a:pt x="1469" y="7725"/>
                  <a:pt x="1431" y="7723"/>
                  <a:pt x="1393" y="7722"/>
                </a:cubicBezTo>
                <a:cubicBezTo>
                  <a:pt x="1519" y="7328"/>
                  <a:pt x="1657" y="6951"/>
                  <a:pt x="1878" y="6583"/>
                </a:cubicBezTo>
                <a:cubicBezTo>
                  <a:pt x="2164" y="6110"/>
                  <a:pt x="2553" y="5717"/>
                  <a:pt x="2816" y="5228"/>
                </a:cubicBezTo>
                <a:cubicBezTo>
                  <a:pt x="2971" y="4939"/>
                  <a:pt x="2749" y="4689"/>
                  <a:pt x="2482" y="4689"/>
                </a:cubicBezTo>
                <a:cubicBezTo>
                  <a:pt x="2428" y="4689"/>
                  <a:pt x="2373" y="4699"/>
                  <a:pt x="2319" y="4721"/>
                </a:cubicBezTo>
                <a:cubicBezTo>
                  <a:pt x="2213" y="4524"/>
                  <a:pt x="2094" y="4331"/>
                  <a:pt x="1991" y="4127"/>
                </a:cubicBezTo>
                <a:cubicBezTo>
                  <a:pt x="1830" y="3804"/>
                  <a:pt x="1697" y="3469"/>
                  <a:pt x="1594" y="3123"/>
                </a:cubicBezTo>
                <a:cubicBezTo>
                  <a:pt x="1841" y="3111"/>
                  <a:pt x="2088" y="3103"/>
                  <a:pt x="2335" y="3103"/>
                </a:cubicBezTo>
                <a:cubicBezTo>
                  <a:pt x="2557" y="3103"/>
                  <a:pt x="2780" y="3109"/>
                  <a:pt x="3005" y="3123"/>
                </a:cubicBezTo>
                <a:cubicBezTo>
                  <a:pt x="3517" y="3154"/>
                  <a:pt x="4064" y="3265"/>
                  <a:pt x="4585" y="3265"/>
                </a:cubicBezTo>
                <a:cubicBezTo>
                  <a:pt x="4708" y="3265"/>
                  <a:pt x="4831" y="3259"/>
                  <a:pt x="4951" y="3244"/>
                </a:cubicBezTo>
                <a:cubicBezTo>
                  <a:pt x="5211" y="3211"/>
                  <a:pt x="5432" y="2909"/>
                  <a:pt x="5364" y="2674"/>
                </a:cubicBezTo>
                <a:cubicBezTo>
                  <a:pt x="5831" y="2216"/>
                  <a:pt x="6229" y="1720"/>
                  <a:pt x="6707" y="1283"/>
                </a:cubicBezTo>
                <a:close/>
                <a:moveTo>
                  <a:pt x="6959" y="1"/>
                </a:moveTo>
                <a:cubicBezTo>
                  <a:pt x="6884" y="1"/>
                  <a:pt x="6808" y="22"/>
                  <a:pt x="6739" y="72"/>
                </a:cubicBezTo>
                <a:cubicBezTo>
                  <a:pt x="5957" y="635"/>
                  <a:pt x="5109" y="1384"/>
                  <a:pt x="4804" y="2336"/>
                </a:cubicBezTo>
                <a:cubicBezTo>
                  <a:pt x="4324" y="2191"/>
                  <a:pt x="3795" y="2141"/>
                  <a:pt x="3257" y="2141"/>
                </a:cubicBezTo>
                <a:cubicBezTo>
                  <a:pt x="2499" y="2141"/>
                  <a:pt x="1725" y="2240"/>
                  <a:pt x="1053" y="2310"/>
                </a:cubicBezTo>
                <a:cubicBezTo>
                  <a:pt x="777" y="2339"/>
                  <a:pt x="579" y="2555"/>
                  <a:pt x="648" y="2843"/>
                </a:cubicBezTo>
                <a:cubicBezTo>
                  <a:pt x="826" y="3586"/>
                  <a:pt x="1124" y="4524"/>
                  <a:pt x="1680" y="5138"/>
                </a:cubicBezTo>
                <a:cubicBezTo>
                  <a:pt x="1277" y="5502"/>
                  <a:pt x="969" y="5990"/>
                  <a:pt x="724" y="6461"/>
                </a:cubicBezTo>
                <a:cubicBezTo>
                  <a:pt x="463" y="6967"/>
                  <a:pt x="0" y="7793"/>
                  <a:pt x="234" y="8373"/>
                </a:cubicBezTo>
                <a:cubicBezTo>
                  <a:pt x="404" y="8794"/>
                  <a:pt x="763" y="8905"/>
                  <a:pt x="1148" y="8905"/>
                </a:cubicBezTo>
                <a:cubicBezTo>
                  <a:pt x="1371" y="8905"/>
                  <a:pt x="1602" y="8867"/>
                  <a:pt x="1809" y="8831"/>
                </a:cubicBezTo>
                <a:cubicBezTo>
                  <a:pt x="2719" y="8673"/>
                  <a:pt x="3539" y="8464"/>
                  <a:pt x="4377" y="8136"/>
                </a:cubicBezTo>
                <a:cubicBezTo>
                  <a:pt x="4453" y="8777"/>
                  <a:pt x="5213" y="9304"/>
                  <a:pt x="5633" y="9727"/>
                </a:cubicBezTo>
                <a:cubicBezTo>
                  <a:pt x="5969" y="10066"/>
                  <a:pt x="6400" y="10617"/>
                  <a:pt x="6920" y="10617"/>
                </a:cubicBezTo>
                <a:cubicBezTo>
                  <a:pt x="7012" y="10617"/>
                  <a:pt x="7107" y="10599"/>
                  <a:pt x="7205" y="10561"/>
                </a:cubicBezTo>
                <a:cubicBezTo>
                  <a:pt x="7822" y="10315"/>
                  <a:pt x="7876" y="9334"/>
                  <a:pt x="7960" y="8780"/>
                </a:cubicBezTo>
                <a:cubicBezTo>
                  <a:pt x="8049" y="8203"/>
                  <a:pt x="8103" y="7549"/>
                  <a:pt x="7937" y="6973"/>
                </a:cubicBezTo>
                <a:cubicBezTo>
                  <a:pt x="8399" y="6861"/>
                  <a:pt x="8860" y="6590"/>
                  <a:pt x="9256" y="6394"/>
                </a:cubicBezTo>
                <a:cubicBezTo>
                  <a:pt x="9737" y="6155"/>
                  <a:pt x="10529" y="5922"/>
                  <a:pt x="10693" y="5330"/>
                </a:cubicBezTo>
                <a:cubicBezTo>
                  <a:pt x="10844" y="4781"/>
                  <a:pt x="10413" y="4414"/>
                  <a:pt x="9956" y="4236"/>
                </a:cubicBezTo>
                <a:cubicBezTo>
                  <a:pt x="9415" y="4024"/>
                  <a:pt x="8817" y="3763"/>
                  <a:pt x="8222" y="3763"/>
                </a:cubicBezTo>
                <a:cubicBezTo>
                  <a:pt x="8148" y="3763"/>
                  <a:pt x="8074" y="3767"/>
                  <a:pt x="8001" y="3775"/>
                </a:cubicBezTo>
                <a:cubicBezTo>
                  <a:pt x="8048" y="3351"/>
                  <a:pt x="7971" y="2913"/>
                  <a:pt x="7911" y="2479"/>
                </a:cubicBezTo>
                <a:cubicBezTo>
                  <a:pt x="7809" y="1754"/>
                  <a:pt x="7642" y="1047"/>
                  <a:pt x="7421" y="349"/>
                </a:cubicBezTo>
                <a:cubicBezTo>
                  <a:pt x="7360" y="158"/>
                  <a:pt x="7161" y="1"/>
                  <a:pt x="69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382550" y="4427600"/>
            <a:ext cx="125875" cy="124675"/>
          </a:xfrm>
          <a:custGeom>
            <a:avLst/>
            <a:gdLst/>
            <a:ahLst/>
            <a:cxnLst/>
            <a:rect l="l" t="t" r="r" b="b"/>
            <a:pathLst>
              <a:path w="5035" h="4987" extrusionOk="0">
                <a:moveTo>
                  <a:pt x="2685" y="1148"/>
                </a:moveTo>
                <a:cubicBezTo>
                  <a:pt x="3069" y="1148"/>
                  <a:pt x="3397" y="1445"/>
                  <a:pt x="3624" y="1943"/>
                </a:cubicBezTo>
                <a:cubicBezTo>
                  <a:pt x="3797" y="2324"/>
                  <a:pt x="3962" y="2693"/>
                  <a:pt x="4062" y="3078"/>
                </a:cubicBezTo>
                <a:cubicBezTo>
                  <a:pt x="4038" y="3074"/>
                  <a:pt x="4014" y="3072"/>
                  <a:pt x="3989" y="3072"/>
                </a:cubicBezTo>
                <a:cubicBezTo>
                  <a:pt x="3850" y="3072"/>
                  <a:pt x="3710" y="3134"/>
                  <a:pt x="3603" y="3296"/>
                </a:cubicBezTo>
                <a:cubicBezTo>
                  <a:pt x="3319" y="3720"/>
                  <a:pt x="2976" y="3893"/>
                  <a:pt x="2648" y="3893"/>
                </a:cubicBezTo>
                <a:cubicBezTo>
                  <a:pt x="1711" y="3893"/>
                  <a:pt x="892" y="2493"/>
                  <a:pt x="1890" y="1538"/>
                </a:cubicBezTo>
                <a:cubicBezTo>
                  <a:pt x="2170" y="1270"/>
                  <a:pt x="2439" y="1148"/>
                  <a:pt x="2685" y="1148"/>
                </a:cubicBezTo>
                <a:close/>
                <a:moveTo>
                  <a:pt x="2838" y="1"/>
                </a:moveTo>
                <a:cubicBezTo>
                  <a:pt x="2024" y="1"/>
                  <a:pt x="1155" y="548"/>
                  <a:pt x="720" y="1189"/>
                </a:cubicBezTo>
                <a:cubicBezTo>
                  <a:pt x="0" y="2250"/>
                  <a:pt x="178" y="3707"/>
                  <a:pt x="1192" y="4519"/>
                </a:cubicBezTo>
                <a:cubicBezTo>
                  <a:pt x="1587" y="4835"/>
                  <a:pt x="2069" y="4987"/>
                  <a:pt x="2550" y="4987"/>
                </a:cubicBezTo>
                <a:cubicBezTo>
                  <a:pt x="3165" y="4987"/>
                  <a:pt x="3777" y="4738"/>
                  <a:pt x="4196" y="4269"/>
                </a:cubicBezTo>
                <a:cubicBezTo>
                  <a:pt x="4265" y="4363"/>
                  <a:pt x="4389" y="4419"/>
                  <a:pt x="4505" y="4419"/>
                </a:cubicBezTo>
                <a:cubicBezTo>
                  <a:pt x="4629" y="4419"/>
                  <a:pt x="4746" y="4355"/>
                  <a:pt x="4779" y="4206"/>
                </a:cubicBezTo>
                <a:cubicBezTo>
                  <a:pt x="5034" y="3083"/>
                  <a:pt x="4792" y="1314"/>
                  <a:pt x="3948" y="456"/>
                </a:cubicBezTo>
                <a:cubicBezTo>
                  <a:pt x="3630" y="134"/>
                  <a:pt x="3241" y="1"/>
                  <a:pt x="2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2712200" y="1482650"/>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880850" y="563375"/>
            <a:ext cx="81600" cy="72900"/>
          </a:xfrm>
          <a:custGeom>
            <a:avLst/>
            <a:gdLst/>
            <a:ahLst/>
            <a:cxnLst/>
            <a:rect l="l" t="t" r="r" b="b"/>
            <a:pathLst>
              <a:path w="3264" h="2916" extrusionOk="0">
                <a:moveTo>
                  <a:pt x="1658" y="826"/>
                </a:moveTo>
                <a:cubicBezTo>
                  <a:pt x="1752" y="826"/>
                  <a:pt x="1850" y="847"/>
                  <a:pt x="1958" y="900"/>
                </a:cubicBezTo>
                <a:cubicBezTo>
                  <a:pt x="2318" y="1078"/>
                  <a:pt x="2334" y="1546"/>
                  <a:pt x="2125" y="1852"/>
                </a:cubicBezTo>
                <a:cubicBezTo>
                  <a:pt x="2004" y="2029"/>
                  <a:pt x="1822" y="2111"/>
                  <a:pt x="1636" y="2111"/>
                </a:cubicBezTo>
                <a:cubicBezTo>
                  <a:pt x="1428" y="2111"/>
                  <a:pt x="1216" y="2008"/>
                  <a:pt x="1083" y="1819"/>
                </a:cubicBezTo>
                <a:cubicBezTo>
                  <a:pt x="895" y="1553"/>
                  <a:pt x="970" y="1201"/>
                  <a:pt x="1168" y="957"/>
                </a:cubicBezTo>
                <a:cubicBezTo>
                  <a:pt x="1338" y="891"/>
                  <a:pt x="1491" y="826"/>
                  <a:pt x="1658" y="826"/>
                </a:cubicBezTo>
                <a:close/>
                <a:moveTo>
                  <a:pt x="1703" y="1"/>
                </a:moveTo>
                <a:cubicBezTo>
                  <a:pt x="1618" y="1"/>
                  <a:pt x="1533" y="11"/>
                  <a:pt x="1451" y="31"/>
                </a:cubicBezTo>
                <a:cubicBezTo>
                  <a:pt x="1227" y="86"/>
                  <a:pt x="996" y="208"/>
                  <a:pt x="862" y="391"/>
                </a:cubicBezTo>
                <a:cubicBezTo>
                  <a:pt x="293" y="741"/>
                  <a:pt x="0" y="1485"/>
                  <a:pt x="338" y="2131"/>
                </a:cubicBezTo>
                <a:cubicBezTo>
                  <a:pt x="599" y="2630"/>
                  <a:pt x="1131" y="2916"/>
                  <a:pt x="1660" y="2916"/>
                </a:cubicBezTo>
                <a:cubicBezTo>
                  <a:pt x="2002" y="2916"/>
                  <a:pt x="2343" y="2796"/>
                  <a:pt x="2608" y="2537"/>
                </a:cubicBezTo>
                <a:cubicBezTo>
                  <a:pt x="3215" y="1943"/>
                  <a:pt x="3263" y="861"/>
                  <a:pt x="2570" y="316"/>
                </a:cubicBezTo>
                <a:cubicBezTo>
                  <a:pt x="2332" y="129"/>
                  <a:pt x="2014" y="1"/>
                  <a:pt x="17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0" y="3012450"/>
            <a:ext cx="125875" cy="124675"/>
          </a:xfrm>
          <a:custGeom>
            <a:avLst/>
            <a:gdLst/>
            <a:ahLst/>
            <a:cxnLst/>
            <a:rect l="l" t="t" r="r" b="b"/>
            <a:pathLst>
              <a:path w="5035" h="4987" extrusionOk="0">
                <a:moveTo>
                  <a:pt x="2685" y="1148"/>
                </a:moveTo>
                <a:cubicBezTo>
                  <a:pt x="3069" y="1148"/>
                  <a:pt x="3397" y="1445"/>
                  <a:pt x="3624" y="1943"/>
                </a:cubicBezTo>
                <a:cubicBezTo>
                  <a:pt x="3797" y="2324"/>
                  <a:pt x="3962" y="2693"/>
                  <a:pt x="4062" y="3078"/>
                </a:cubicBezTo>
                <a:cubicBezTo>
                  <a:pt x="4038" y="3074"/>
                  <a:pt x="4014" y="3072"/>
                  <a:pt x="3989" y="3072"/>
                </a:cubicBezTo>
                <a:cubicBezTo>
                  <a:pt x="3850" y="3072"/>
                  <a:pt x="3710" y="3134"/>
                  <a:pt x="3603" y="3296"/>
                </a:cubicBezTo>
                <a:cubicBezTo>
                  <a:pt x="3319" y="3720"/>
                  <a:pt x="2976" y="3893"/>
                  <a:pt x="2648" y="3893"/>
                </a:cubicBezTo>
                <a:cubicBezTo>
                  <a:pt x="1711" y="3893"/>
                  <a:pt x="892" y="2493"/>
                  <a:pt x="1890" y="1538"/>
                </a:cubicBezTo>
                <a:cubicBezTo>
                  <a:pt x="2170" y="1270"/>
                  <a:pt x="2439" y="1148"/>
                  <a:pt x="2685" y="1148"/>
                </a:cubicBezTo>
                <a:close/>
                <a:moveTo>
                  <a:pt x="2838" y="1"/>
                </a:moveTo>
                <a:cubicBezTo>
                  <a:pt x="2024" y="1"/>
                  <a:pt x="1155" y="548"/>
                  <a:pt x="720" y="1189"/>
                </a:cubicBezTo>
                <a:cubicBezTo>
                  <a:pt x="0" y="2250"/>
                  <a:pt x="178" y="3707"/>
                  <a:pt x="1192" y="4519"/>
                </a:cubicBezTo>
                <a:cubicBezTo>
                  <a:pt x="1587" y="4835"/>
                  <a:pt x="2069" y="4987"/>
                  <a:pt x="2550" y="4987"/>
                </a:cubicBezTo>
                <a:cubicBezTo>
                  <a:pt x="3165" y="4987"/>
                  <a:pt x="3777" y="4738"/>
                  <a:pt x="4196" y="4269"/>
                </a:cubicBezTo>
                <a:cubicBezTo>
                  <a:pt x="4265" y="4363"/>
                  <a:pt x="4389" y="4419"/>
                  <a:pt x="4505" y="4419"/>
                </a:cubicBezTo>
                <a:cubicBezTo>
                  <a:pt x="4629" y="4419"/>
                  <a:pt x="4746" y="4355"/>
                  <a:pt x="4779" y="4206"/>
                </a:cubicBezTo>
                <a:cubicBezTo>
                  <a:pt x="5034" y="3083"/>
                  <a:pt x="4792" y="1314"/>
                  <a:pt x="3948" y="456"/>
                </a:cubicBezTo>
                <a:cubicBezTo>
                  <a:pt x="3630" y="134"/>
                  <a:pt x="3241" y="1"/>
                  <a:pt x="28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340413" y="3538300"/>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2257913" y="3439550"/>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3139475" y="4649800"/>
            <a:ext cx="125875" cy="124675"/>
          </a:xfrm>
          <a:custGeom>
            <a:avLst/>
            <a:gdLst/>
            <a:ahLst/>
            <a:cxnLst/>
            <a:rect l="l" t="t" r="r" b="b"/>
            <a:pathLst>
              <a:path w="5035" h="4987" extrusionOk="0">
                <a:moveTo>
                  <a:pt x="2685" y="1148"/>
                </a:moveTo>
                <a:cubicBezTo>
                  <a:pt x="3069" y="1148"/>
                  <a:pt x="3397" y="1445"/>
                  <a:pt x="3624" y="1943"/>
                </a:cubicBezTo>
                <a:cubicBezTo>
                  <a:pt x="3797" y="2324"/>
                  <a:pt x="3962" y="2693"/>
                  <a:pt x="4062" y="3078"/>
                </a:cubicBezTo>
                <a:cubicBezTo>
                  <a:pt x="4038" y="3074"/>
                  <a:pt x="4014" y="3072"/>
                  <a:pt x="3989" y="3072"/>
                </a:cubicBezTo>
                <a:cubicBezTo>
                  <a:pt x="3850" y="3072"/>
                  <a:pt x="3710" y="3134"/>
                  <a:pt x="3603" y="3296"/>
                </a:cubicBezTo>
                <a:cubicBezTo>
                  <a:pt x="3319" y="3720"/>
                  <a:pt x="2976" y="3893"/>
                  <a:pt x="2648" y="3893"/>
                </a:cubicBezTo>
                <a:cubicBezTo>
                  <a:pt x="1711" y="3893"/>
                  <a:pt x="892" y="2493"/>
                  <a:pt x="1890" y="1538"/>
                </a:cubicBezTo>
                <a:cubicBezTo>
                  <a:pt x="2170" y="1270"/>
                  <a:pt x="2439" y="1148"/>
                  <a:pt x="2685" y="1148"/>
                </a:cubicBezTo>
                <a:close/>
                <a:moveTo>
                  <a:pt x="2838" y="1"/>
                </a:moveTo>
                <a:cubicBezTo>
                  <a:pt x="2024" y="1"/>
                  <a:pt x="1155" y="548"/>
                  <a:pt x="720" y="1189"/>
                </a:cubicBezTo>
                <a:cubicBezTo>
                  <a:pt x="0" y="2250"/>
                  <a:pt x="178" y="3707"/>
                  <a:pt x="1192" y="4519"/>
                </a:cubicBezTo>
                <a:cubicBezTo>
                  <a:pt x="1587" y="4835"/>
                  <a:pt x="2069" y="4987"/>
                  <a:pt x="2550" y="4987"/>
                </a:cubicBezTo>
                <a:cubicBezTo>
                  <a:pt x="3165" y="4987"/>
                  <a:pt x="3777" y="4738"/>
                  <a:pt x="4196" y="4269"/>
                </a:cubicBezTo>
                <a:cubicBezTo>
                  <a:pt x="4265" y="4363"/>
                  <a:pt x="4389" y="4419"/>
                  <a:pt x="4505" y="4419"/>
                </a:cubicBezTo>
                <a:cubicBezTo>
                  <a:pt x="4629" y="4419"/>
                  <a:pt x="4746" y="4355"/>
                  <a:pt x="4779" y="4206"/>
                </a:cubicBezTo>
                <a:cubicBezTo>
                  <a:pt x="5034" y="3083"/>
                  <a:pt x="4792" y="1314"/>
                  <a:pt x="3948" y="456"/>
                </a:cubicBezTo>
                <a:cubicBezTo>
                  <a:pt x="3630" y="134"/>
                  <a:pt x="3241" y="1"/>
                  <a:pt x="28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3218850" y="2924550"/>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7300725" y="1669700"/>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8090075" y="910300"/>
            <a:ext cx="271125" cy="265425"/>
          </a:xfrm>
          <a:custGeom>
            <a:avLst/>
            <a:gdLst/>
            <a:ahLst/>
            <a:cxnLst/>
            <a:rect l="l" t="t" r="r" b="b"/>
            <a:pathLst>
              <a:path w="10845" h="10617" extrusionOk="0">
                <a:moveTo>
                  <a:pt x="6707" y="1283"/>
                </a:moveTo>
                <a:cubicBezTo>
                  <a:pt x="6814" y="1718"/>
                  <a:pt x="6909" y="2159"/>
                  <a:pt x="6963" y="2607"/>
                </a:cubicBezTo>
                <a:cubicBezTo>
                  <a:pt x="7035" y="3190"/>
                  <a:pt x="6965" y="3785"/>
                  <a:pt x="7220" y="4320"/>
                </a:cubicBezTo>
                <a:cubicBezTo>
                  <a:pt x="7277" y="4439"/>
                  <a:pt x="7407" y="4499"/>
                  <a:pt x="7537" y="4499"/>
                </a:cubicBezTo>
                <a:cubicBezTo>
                  <a:pt x="7660" y="4499"/>
                  <a:pt x="7784" y="4444"/>
                  <a:pt x="7845" y="4334"/>
                </a:cubicBezTo>
                <a:cubicBezTo>
                  <a:pt x="8093" y="4596"/>
                  <a:pt x="8385" y="4759"/>
                  <a:pt x="8736" y="4904"/>
                </a:cubicBezTo>
                <a:cubicBezTo>
                  <a:pt x="8922" y="4981"/>
                  <a:pt x="9108" y="5057"/>
                  <a:pt x="9294" y="5135"/>
                </a:cubicBezTo>
                <a:cubicBezTo>
                  <a:pt x="9117" y="5227"/>
                  <a:pt x="8912" y="5371"/>
                  <a:pt x="8807" y="5424"/>
                </a:cubicBezTo>
                <a:cubicBezTo>
                  <a:pt x="8625" y="5516"/>
                  <a:pt x="8440" y="5605"/>
                  <a:pt x="8261" y="5703"/>
                </a:cubicBezTo>
                <a:cubicBezTo>
                  <a:pt x="7864" y="5923"/>
                  <a:pt x="7379" y="6138"/>
                  <a:pt x="7163" y="6554"/>
                </a:cubicBezTo>
                <a:cubicBezTo>
                  <a:pt x="7098" y="6679"/>
                  <a:pt x="7122" y="6863"/>
                  <a:pt x="7234" y="6955"/>
                </a:cubicBezTo>
                <a:cubicBezTo>
                  <a:pt x="7119" y="7381"/>
                  <a:pt x="7090" y="7849"/>
                  <a:pt x="7023" y="8278"/>
                </a:cubicBezTo>
                <a:cubicBezTo>
                  <a:pt x="6980" y="8552"/>
                  <a:pt x="6933" y="8825"/>
                  <a:pt x="6870" y="9095"/>
                </a:cubicBezTo>
                <a:cubicBezTo>
                  <a:pt x="6847" y="9195"/>
                  <a:pt x="6820" y="9295"/>
                  <a:pt x="6794" y="9394"/>
                </a:cubicBezTo>
                <a:cubicBezTo>
                  <a:pt x="6457" y="9005"/>
                  <a:pt x="6052" y="8652"/>
                  <a:pt x="5693" y="8293"/>
                </a:cubicBezTo>
                <a:cubicBezTo>
                  <a:pt x="5409" y="8010"/>
                  <a:pt x="5162" y="7731"/>
                  <a:pt x="4770" y="7701"/>
                </a:cubicBezTo>
                <a:cubicBezTo>
                  <a:pt x="4726" y="7632"/>
                  <a:pt x="4655" y="7578"/>
                  <a:pt x="4574" y="7572"/>
                </a:cubicBezTo>
                <a:cubicBezTo>
                  <a:pt x="4205" y="7540"/>
                  <a:pt x="3863" y="7518"/>
                  <a:pt x="3517" y="7518"/>
                </a:cubicBezTo>
                <a:cubicBezTo>
                  <a:pt x="3245" y="7518"/>
                  <a:pt x="2970" y="7532"/>
                  <a:pt x="2679" y="7567"/>
                </a:cubicBezTo>
                <a:cubicBezTo>
                  <a:pt x="2385" y="7602"/>
                  <a:pt x="2092" y="7648"/>
                  <a:pt x="1799" y="7689"/>
                </a:cubicBezTo>
                <a:cubicBezTo>
                  <a:pt x="1702" y="7704"/>
                  <a:pt x="1604" y="7717"/>
                  <a:pt x="1506" y="7731"/>
                </a:cubicBezTo>
                <a:cubicBezTo>
                  <a:pt x="1469" y="7725"/>
                  <a:pt x="1431" y="7723"/>
                  <a:pt x="1393" y="7722"/>
                </a:cubicBezTo>
                <a:cubicBezTo>
                  <a:pt x="1519" y="7328"/>
                  <a:pt x="1657" y="6951"/>
                  <a:pt x="1878" y="6583"/>
                </a:cubicBezTo>
                <a:cubicBezTo>
                  <a:pt x="2164" y="6110"/>
                  <a:pt x="2553" y="5717"/>
                  <a:pt x="2816" y="5228"/>
                </a:cubicBezTo>
                <a:cubicBezTo>
                  <a:pt x="2971" y="4939"/>
                  <a:pt x="2749" y="4689"/>
                  <a:pt x="2482" y="4689"/>
                </a:cubicBezTo>
                <a:cubicBezTo>
                  <a:pt x="2428" y="4689"/>
                  <a:pt x="2373" y="4699"/>
                  <a:pt x="2319" y="4721"/>
                </a:cubicBezTo>
                <a:cubicBezTo>
                  <a:pt x="2213" y="4524"/>
                  <a:pt x="2094" y="4331"/>
                  <a:pt x="1991" y="4127"/>
                </a:cubicBezTo>
                <a:cubicBezTo>
                  <a:pt x="1830" y="3804"/>
                  <a:pt x="1697" y="3469"/>
                  <a:pt x="1594" y="3123"/>
                </a:cubicBezTo>
                <a:cubicBezTo>
                  <a:pt x="1841" y="3111"/>
                  <a:pt x="2088" y="3103"/>
                  <a:pt x="2335" y="3103"/>
                </a:cubicBezTo>
                <a:cubicBezTo>
                  <a:pt x="2557" y="3103"/>
                  <a:pt x="2780" y="3109"/>
                  <a:pt x="3005" y="3123"/>
                </a:cubicBezTo>
                <a:cubicBezTo>
                  <a:pt x="3517" y="3154"/>
                  <a:pt x="4064" y="3265"/>
                  <a:pt x="4585" y="3265"/>
                </a:cubicBezTo>
                <a:cubicBezTo>
                  <a:pt x="4708" y="3265"/>
                  <a:pt x="4831" y="3259"/>
                  <a:pt x="4951" y="3244"/>
                </a:cubicBezTo>
                <a:cubicBezTo>
                  <a:pt x="5211" y="3211"/>
                  <a:pt x="5432" y="2909"/>
                  <a:pt x="5364" y="2674"/>
                </a:cubicBezTo>
                <a:cubicBezTo>
                  <a:pt x="5831" y="2216"/>
                  <a:pt x="6229" y="1720"/>
                  <a:pt x="6707" y="1283"/>
                </a:cubicBezTo>
                <a:close/>
                <a:moveTo>
                  <a:pt x="6959" y="1"/>
                </a:moveTo>
                <a:cubicBezTo>
                  <a:pt x="6884" y="1"/>
                  <a:pt x="6808" y="22"/>
                  <a:pt x="6739" y="72"/>
                </a:cubicBezTo>
                <a:cubicBezTo>
                  <a:pt x="5957" y="635"/>
                  <a:pt x="5109" y="1384"/>
                  <a:pt x="4804" y="2336"/>
                </a:cubicBezTo>
                <a:cubicBezTo>
                  <a:pt x="4324" y="2191"/>
                  <a:pt x="3795" y="2141"/>
                  <a:pt x="3257" y="2141"/>
                </a:cubicBezTo>
                <a:cubicBezTo>
                  <a:pt x="2499" y="2141"/>
                  <a:pt x="1725" y="2240"/>
                  <a:pt x="1053" y="2310"/>
                </a:cubicBezTo>
                <a:cubicBezTo>
                  <a:pt x="777" y="2339"/>
                  <a:pt x="579" y="2555"/>
                  <a:pt x="648" y="2843"/>
                </a:cubicBezTo>
                <a:cubicBezTo>
                  <a:pt x="826" y="3586"/>
                  <a:pt x="1124" y="4524"/>
                  <a:pt x="1680" y="5138"/>
                </a:cubicBezTo>
                <a:cubicBezTo>
                  <a:pt x="1277" y="5502"/>
                  <a:pt x="969" y="5990"/>
                  <a:pt x="724" y="6461"/>
                </a:cubicBezTo>
                <a:cubicBezTo>
                  <a:pt x="463" y="6967"/>
                  <a:pt x="0" y="7793"/>
                  <a:pt x="234" y="8373"/>
                </a:cubicBezTo>
                <a:cubicBezTo>
                  <a:pt x="404" y="8794"/>
                  <a:pt x="763" y="8905"/>
                  <a:pt x="1148" y="8905"/>
                </a:cubicBezTo>
                <a:cubicBezTo>
                  <a:pt x="1371" y="8905"/>
                  <a:pt x="1602" y="8867"/>
                  <a:pt x="1809" y="8831"/>
                </a:cubicBezTo>
                <a:cubicBezTo>
                  <a:pt x="2719" y="8673"/>
                  <a:pt x="3539" y="8464"/>
                  <a:pt x="4377" y="8136"/>
                </a:cubicBezTo>
                <a:cubicBezTo>
                  <a:pt x="4453" y="8777"/>
                  <a:pt x="5213" y="9304"/>
                  <a:pt x="5633" y="9727"/>
                </a:cubicBezTo>
                <a:cubicBezTo>
                  <a:pt x="5969" y="10066"/>
                  <a:pt x="6400" y="10617"/>
                  <a:pt x="6920" y="10617"/>
                </a:cubicBezTo>
                <a:cubicBezTo>
                  <a:pt x="7012" y="10617"/>
                  <a:pt x="7107" y="10599"/>
                  <a:pt x="7205" y="10561"/>
                </a:cubicBezTo>
                <a:cubicBezTo>
                  <a:pt x="7822" y="10315"/>
                  <a:pt x="7876" y="9334"/>
                  <a:pt x="7960" y="8780"/>
                </a:cubicBezTo>
                <a:cubicBezTo>
                  <a:pt x="8049" y="8203"/>
                  <a:pt x="8103" y="7549"/>
                  <a:pt x="7937" y="6973"/>
                </a:cubicBezTo>
                <a:cubicBezTo>
                  <a:pt x="8399" y="6861"/>
                  <a:pt x="8860" y="6590"/>
                  <a:pt x="9256" y="6394"/>
                </a:cubicBezTo>
                <a:cubicBezTo>
                  <a:pt x="9737" y="6155"/>
                  <a:pt x="10529" y="5922"/>
                  <a:pt x="10693" y="5330"/>
                </a:cubicBezTo>
                <a:cubicBezTo>
                  <a:pt x="10844" y="4781"/>
                  <a:pt x="10413" y="4414"/>
                  <a:pt x="9956" y="4236"/>
                </a:cubicBezTo>
                <a:cubicBezTo>
                  <a:pt x="9415" y="4024"/>
                  <a:pt x="8817" y="3763"/>
                  <a:pt x="8222" y="3763"/>
                </a:cubicBezTo>
                <a:cubicBezTo>
                  <a:pt x="8148" y="3763"/>
                  <a:pt x="8074" y="3767"/>
                  <a:pt x="8001" y="3775"/>
                </a:cubicBezTo>
                <a:cubicBezTo>
                  <a:pt x="8048" y="3351"/>
                  <a:pt x="7971" y="2913"/>
                  <a:pt x="7911" y="2479"/>
                </a:cubicBezTo>
                <a:cubicBezTo>
                  <a:pt x="7809" y="1754"/>
                  <a:pt x="7642" y="1047"/>
                  <a:pt x="7421" y="349"/>
                </a:cubicBezTo>
                <a:cubicBezTo>
                  <a:pt x="7360" y="158"/>
                  <a:pt x="7161" y="1"/>
                  <a:pt x="69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3"/>
          <p:cNvSpPr/>
          <p:nvPr/>
        </p:nvSpPr>
        <p:spPr>
          <a:xfrm>
            <a:off x="7258500" y="3291850"/>
            <a:ext cx="468850" cy="1958625"/>
          </a:xfrm>
          <a:custGeom>
            <a:avLst/>
            <a:gdLst/>
            <a:ahLst/>
            <a:cxnLst/>
            <a:rect l="l" t="t" r="r" b="b"/>
            <a:pathLst>
              <a:path w="18754" h="78345" extrusionOk="0">
                <a:moveTo>
                  <a:pt x="0" y="0"/>
                </a:moveTo>
                <a:cubicBezTo>
                  <a:pt x="21953" y="14628"/>
                  <a:pt x="22991" y="54750"/>
                  <a:pt x="11193" y="78345"/>
                </a:cubicBezTo>
              </a:path>
            </a:pathLst>
          </a:custGeom>
          <a:noFill/>
          <a:ln w="28575" cap="flat" cmpd="sng">
            <a:solidFill>
              <a:schemeClr val="accent6"/>
            </a:solidFill>
            <a:prstDash val="dash"/>
            <a:round/>
            <a:headEnd type="none" w="med" len="med"/>
            <a:tailEnd type="none" w="med" len="med"/>
          </a:ln>
        </p:spPr>
      </p:sp>
      <p:sp>
        <p:nvSpPr>
          <p:cNvPr id="594" name="Google Shape;594;p33"/>
          <p:cNvSpPr/>
          <p:nvPr/>
        </p:nvSpPr>
        <p:spPr>
          <a:xfrm>
            <a:off x="6912875" y="1909275"/>
            <a:ext cx="1925725" cy="3456425"/>
          </a:xfrm>
          <a:custGeom>
            <a:avLst/>
            <a:gdLst/>
            <a:ahLst/>
            <a:cxnLst/>
            <a:rect l="l" t="t" r="r" b="b"/>
            <a:pathLst>
              <a:path w="77029" h="138257" extrusionOk="0">
                <a:moveTo>
                  <a:pt x="0" y="0"/>
                </a:moveTo>
                <a:cubicBezTo>
                  <a:pt x="28702" y="11477"/>
                  <a:pt x="58686" y="33222"/>
                  <a:pt x="68470" y="62545"/>
                </a:cubicBezTo>
                <a:cubicBezTo>
                  <a:pt x="76509" y="86637"/>
                  <a:pt x="77029" y="112859"/>
                  <a:pt x="77029" y="138257"/>
                </a:cubicBezTo>
              </a:path>
            </a:pathLst>
          </a:custGeom>
          <a:noFill/>
          <a:ln w="28575" cap="flat" cmpd="sng">
            <a:solidFill>
              <a:schemeClr val="accent6"/>
            </a:solidFill>
            <a:prstDash val="dash"/>
            <a:round/>
            <a:headEnd type="none" w="med" len="med"/>
            <a:tailEnd type="none" w="med" len="med"/>
          </a:ln>
        </p:spPr>
      </p:sp>
      <p:sp>
        <p:nvSpPr>
          <p:cNvPr id="595" name="Google Shape;595;p33"/>
          <p:cNvSpPr/>
          <p:nvPr/>
        </p:nvSpPr>
        <p:spPr>
          <a:xfrm>
            <a:off x="8641075" y="1135675"/>
            <a:ext cx="905250" cy="691300"/>
          </a:xfrm>
          <a:custGeom>
            <a:avLst/>
            <a:gdLst/>
            <a:ahLst/>
            <a:cxnLst/>
            <a:rect l="l" t="t" r="r" b="b"/>
            <a:pathLst>
              <a:path w="36210" h="27652" extrusionOk="0">
                <a:moveTo>
                  <a:pt x="0" y="0"/>
                </a:moveTo>
                <a:cubicBezTo>
                  <a:pt x="14733" y="3686"/>
                  <a:pt x="25479" y="16905"/>
                  <a:pt x="36210" y="27652"/>
                </a:cubicBezTo>
              </a:path>
            </a:pathLst>
          </a:custGeom>
          <a:noFill/>
          <a:ln w="28575" cap="flat" cmpd="sng">
            <a:solidFill>
              <a:schemeClr val="accent6"/>
            </a:solidFill>
            <a:prstDash val="dash"/>
            <a:round/>
            <a:headEnd type="none" w="med" len="med"/>
            <a:tailEnd type="none" w="med" len="med"/>
          </a:ln>
        </p:spPr>
      </p:sp>
      <p:sp>
        <p:nvSpPr>
          <p:cNvPr id="596" name="Google Shape;596;p33"/>
          <p:cNvSpPr txBox="1">
            <a:spLocks noGrp="1"/>
          </p:cNvSpPr>
          <p:nvPr>
            <p:ph type="body" idx="1"/>
          </p:nvPr>
        </p:nvSpPr>
        <p:spPr>
          <a:xfrm>
            <a:off x="635425" y="2269575"/>
            <a:ext cx="3108300" cy="224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Here you could give a brief description of the topic you want to talk about. For example, if you want to talk about Mercury, you could say that it’s the closest planet to the Sun and the smallest one in our Solar System</a:t>
            </a:r>
            <a:endParaRPr/>
          </a:p>
        </p:txBody>
      </p:sp>
      <p:grpSp>
        <p:nvGrpSpPr>
          <p:cNvPr id="597" name="Google Shape;597;p33"/>
          <p:cNvGrpSpPr/>
          <p:nvPr/>
        </p:nvGrpSpPr>
        <p:grpSpPr>
          <a:xfrm>
            <a:off x="6731430" y="589677"/>
            <a:ext cx="1731909" cy="1093555"/>
            <a:chOff x="1797175" y="4154475"/>
            <a:chExt cx="2009175" cy="1268625"/>
          </a:xfrm>
        </p:grpSpPr>
        <p:sp>
          <p:nvSpPr>
            <p:cNvPr id="598" name="Google Shape;598;p33"/>
            <p:cNvSpPr/>
            <p:nvPr/>
          </p:nvSpPr>
          <p:spPr>
            <a:xfrm>
              <a:off x="2093525" y="4608700"/>
              <a:ext cx="101075" cy="104800"/>
            </a:xfrm>
            <a:custGeom>
              <a:avLst/>
              <a:gdLst/>
              <a:ahLst/>
              <a:cxnLst/>
              <a:rect l="l" t="t" r="r" b="b"/>
              <a:pathLst>
                <a:path w="4043" h="4192" extrusionOk="0">
                  <a:moveTo>
                    <a:pt x="4043" y="0"/>
                  </a:moveTo>
                  <a:lnTo>
                    <a:pt x="4043" y="0"/>
                  </a:lnTo>
                  <a:cubicBezTo>
                    <a:pt x="2525" y="505"/>
                    <a:pt x="874" y="683"/>
                    <a:pt x="0" y="2107"/>
                  </a:cubicBezTo>
                  <a:cubicBezTo>
                    <a:pt x="98" y="2945"/>
                    <a:pt x="1819" y="3653"/>
                    <a:pt x="3591" y="4191"/>
                  </a:cubicBezTo>
                  <a:cubicBezTo>
                    <a:pt x="3535" y="4122"/>
                    <a:pt x="3494" y="4039"/>
                    <a:pt x="3491" y="3939"/>
                  </a:cubicBezTo>
                  <a:cubicBezTo>
                    <a:pt x="3460" y="2612"/>
                    <a:pt x="3661" y="1293"/>
                    <a:pt x="4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1797175" y="4154475"/>
              <a:ext cx="2009175" cy="1268625"/>
            </a:xfrm>
            <a:custGeom>
              <a:avLst/>
              <a:gdLst/>
              <a:ahLst/>
              <a:cxnLst/>
              <a:rect l="l" t="t" r="r" b="b"/>
              <a:pathLst>
                <a:path w="80367" h="50745" extrusionOk="0">
                  <a:moveTo>
                    <a:pt x="41161" y="1597"/>
                  </a:moveTo>
                  <a:cubicBezTo>
                    <a:pt x="43415" y="1597"/>
                    <a:pt x="45719" y="1817"/>
                    <a:pt x="48068" y="2139"/>
                  </a:cubicBezTo>
                  <a:lnTo>
                    <a:pt x="48068" y="2141"/>
                  </a:lnTo>
                  <a:lnTo>
                    <a:pt x="48069" y="2141"/>
                  </a:lnTo>
                  <a:cubicBezTo>
                    <a:pt x="50375" y="2917"/>
                    <a:pt x="52723" y="3752"/>
                    <a:pt x="54920" y="4819"/>
                  </a:cubicBezTo>
                  <a:cubicBezTo>
                    <a:pt x="48321" y="3769"/>
                    <a:pt x="41274" y="5143"/>
                    <a:pt x="35149" y="2229"/>
                  </a:cubicBezTo>
                  <a:cubicBezTo>
                    <a:pt x="37111" y="1778"/>
                    <a:pt x="39116" y="1597"/>
                    <a:pt x="41161" y="1597"/>
                  </a:cubicBezTo>
                  <a:close/>
                  <a:moveTo>
                    <a:pt x="36404" y="8827"/>
                  </a:moveTo>
                  <a:lnTo>
                    <a:pt x="36404" y="8827"/>
                  </a:lnTo>
                  <a:cubicBezTo>
                    <a:pt x="40584" y="9183"/>
                    <a:pt x="44764" y="9557"/>
                    <a:pt x="48948" y="9868"/>
                  </a:cubicBezTo>
                  <a:cubicBezTo>
                    <a:pt x="52806" y="10155"/>
                    <a:pt x="56728" y="10618"/>
                    <a:pt x="60611" y="10618"/>
                  </a:cubicBezTo>
                  <a:cubicBezTo>
                    <a:pt x="61182" y="10618"/>
                    <a:pt x="61752" y="10608"/>
                    <a:pt x="62320" y="10586"/>
                  </a:cubicBezTo>
                  <a:cubicBezTo>
                    <a:pt x="62555" y="10903"/>
                    <a:pt x="62783" y="11231"/>
                    <a:pt x="62995" y="11572"/>
                  </a:cubicBezTo>
                  <a:cubicBezTo>
                    <a:pt x="63834" y="12920"/>
                    <a:pt x="64509" y="14382"/>
                    <a:pt x="65040" y="15897"/>
                  </a:cubicBezTo>
                  <a:cubicBezTo>
                    <a:pt x="59947" y="15182"/>
                    <a:pt x="54862" y="14506"/>
                    <a:pt x="49816" y="13488"/>
                  </a:cubicBezTo>
                  <a:cubicBezTo>
                    <a:pt x="45483" y="12613"/>
                    <a:pt x="39728" y="12078"/>
                    <a:pt x="36404" y="8827"/>
                  </a:cubicBezTo>
                  <a:close/>
                  <a:moveTo>
                    <a:pt x="23965" y="8610"/>
                  </a:moveTo>
                  <a:lnTo>
                    <a:pt x="23965" y="8612"/>
                  </a:lnTo>
                  <a:cubicBezTo>
                    <a:pt x="25661" y="12794"/>
                    <a:pt x="31880" y="13177"/>
                    <a:pt x="35655" y="13960"/>
                  </a:cubicBezTo>
                  <a:cubicBezTo>
                    <a:pt x="42104" y="15297"/>
                    <a:pt x="48514" y="16819"/>
                    <a:pt x="54963" y="18164"/>
                  </a:cubicBezTo>
                  <a:cubicBezTo>
                    <a:pt x="53253" y="18598"/>
                    <a:pt x="51560" y="18779"/>
                    <a:pt x="49877" y="18779"/>
                  </a:cubicBezTo>
                  <a:cubicBezTo>
                    <a:pt x="45437" y="18779"/>
                    <a:pt x="41068" y="17516"/>
                    <a:pt x="36633" y="16300"/>
                  </a:cubicBezTo>
                  <a:cubicBezTo>
                    <a:pt x="34077" y="15599"/>
                    <a:pt x="31491" y="14976"/>
                    <a:pt x="28843" y="14753"/>
                  </a:cubicBezTo>
                  <a:cubicBezTo>
                    <a:pt x="25780" y="14495"/>
                    <a:pt x="22635" y="14745"/>
                    <a:pt x="19776" y="13508"/>
                  </a:cubicBezTo>
                  <a:cubicBezTo>
                    <a:pt x="20973" y="11730"/>
                    <a:pt x="22397" y="10088"/>
                    <a:pt x="23965" y="8610"/>
                  </a:cubicBezTo>
                  <a:close/>
                  <a:moveTo>
                    <a:pt x="15897" y="18169"/>
                  </a:moveTo>
                  <a:cubicBezTo>
                    <a:pt x="15515" y="19462"/>
                    <a:pt x="15314" y="20781"/>
                    <a:pt x="15345" y="22108"/>
                  </a:cubicBezTo>
                  <a:cubicBezTo>
                    <a:pt x="15348" y="22208"/>
                    <a:pt x="15389" y="22290"/>
                    <a:pt x="15443" y="22360"/>
                  </a:cubicBezTo>
                  <a:lnTo>
                    <a:pt x="15443" y="22360"/>
                  </a:lnTo>
                  <a:cubicBezTo>
                    <a:pt x="13672" y="21822"/>
                    <a:pt x="11952" y="21114"/>
                    <a:pt x="11854" y="20276"/>
                  </a:cubicBezTo>
                  <a:cubicBezTo>
                    <a:pt x="12728" y="18852"/>
                    <a:pt x="14379" y="18674"/>
                    <a:pt x="15897" y="18169"/>
                  </a:cubicBezTo>
                  <a:close/>
                  <a:moveTo>
                    <a:pt x="34354" y="2433"/>
                  </a:moveTo>
                  <a:cubicBezTo>
                    <a:pt x="36831" y="4392"/>
                    <a:pt x="40207" y="4669"/>
                    <a:pt x="43274" y="4840"/>
                  </a:cubicBezTo>
                  <a:cubicBezTo>
                    <a:pt x="47853" y="5096"/>
                    <a:pt x="52331" y="5242"/>
                    <a:pt x="56862" y="5851"/>
                  </a:cubicBezTo>
                  <a:cubicBezTo>
                    <a:pt x="58778" y="6972"/>
                    <a:pt x="60513" y="8338"/>
                    <a:pt x="61922" y="10079"/>
                  </a:cubicBezTo>
                  <a:cubicBezTo>
                    <a:pt x="57818" y="9352"/>
                    <a:pt x="53577" y="9234"/>
                    <a:pt x="49429" y="8919"/>
                  </a:cubicBezTo>
                  <a:cubicBezTo>
                    <a:pt x="44786" y="8567"/>
                    <a:pt x="40136" y="8304"/>
                    <a:pt x="35488" y="8006"/>
                  </a:cubicBezTo>
                  <a:cubicBezTo>
                    <a:pt x="35479" y="8005"/>
                    <a:pt x="35471" y="8005"/>
                    <a:pt x="35463" y="8005"/>
                  </a:cubicBezTo>
                  <a:cubicBezTo>
                    <a:pt x="35135" y="8005"/>
                    <a:pt x="35041" y="8420"/>
                    <a:pt x="35226" y="8640"/>
                  </a:cubicBezTo>
                  <a:cubicBezTo>
                    <a:pt x="38332" y="12319"/>
                    <a:pt x="43807" y="12937"/>
                    <a:pt x="48241" y="13881"/>
                  </a:cubicBezTo>
                  <a:cubicBezTo>
                    <a:pt x="53860" y="15077"/>
                    <a:pt x="59561" y="16117"/>
                    <a:pt x="65288" y="16629"/>
                  </a:cubicBezTo>
                  <a:cubicBezTo>
                    <a:pt x="65893" y="18553"/>
                    <a:pt x="66275" y="20541"/>
                    <a:pt x="66425" y="22553"/>
                  </a:cubicBezTo>
                  <a:cubicBezTo>
                    <a:pt x="66456" y="22967"/>
                    <a:pt x="66467" y="23375"/>
                    <a:pt x="66476" y="23782"/>
                  </a:cubicBezTo>
                  <a:cubicBezTo>
                    <a:pt x="66374" y="23885"/>
                    <a:pt x="66320" y="24024"/>
                    <a:pt x="66301" y="24168"/>
                  </a:cubicBezTo>
                  <a:cubicBezTo>
                    <a:pt x="50169" y="23810"/>
                    <a:pt x="32851" y="23765"/>
                    <a:pt x="18005" y="16614"/>
                  </a:cubicBezTo>
                  <a:cubicBezTo>
                    <a:pt x="18400" y="15783"/>
                    <a:pt x="18841" y="14974"/>
                    <a:pt x="19329" y="14195"/>
                  </a:cubicBezTo>
                  <a:lnTo>
                    <a:pt x="19329" y="14196"/>
                  </a:lnTo>
                  <a:cubicBezTo>
                    <a:pt x="21583" y="15315"/>
                    <a:pt x="23949" y="15478"/>
                    <a:pt x="26478" y="15568"/>
                  </a:cubicBezTo>
                  <a:cubicBezTo>
                    <a:pt x="30184" y="15701"/>
                    <a:pt x="33677" y="16398"/>
                    <a:pt x="37242" y="17381"/>
                  </a:cubicBezTo>
                  <a:cubicBezTo>
                    <a:pt x="41515" y="18558"/>
                    <a:pt x="45522" y="19547"/>
                    <a:pt x="49636" y="19547"/>
                  </a:cubicBezTo>
                  <a:cubicBezTo>
                    <a:pt x="51932" y="19547"/>
                    <a:pt x="54261" y="19239"/>
                    <a:pt x="56689" y="18484"/>
                  </a:cubicBezTo>
                  <a:cubicBezTo>
                    <a:pt x="57048" y="18372"/>
                    <a:pt x="57085" y="17813"/>
                    <a:pt x="56689" y="17720"/>
                  </a:cubicBezTo>
                  <a:cubicBezTo>
                    <a:pt x="50877" y="16350"/>
                    <a:pt x="45028" y="15134"/>
                    <a:pt x="39195" y="13857"/>
                  </a:cubicBezTo>
                  <a:cubicBezTo>
                    <a:pt x="36407" y="13247"/>
                    <a:pt x="33624" y="12619"/>
                    <a:pt x="30843" y="11970"/>
                  </a:cubicBezTo>
                  <a:cubicBezTo>
                    <a:pt x="28308" y="11382"/>
                    <a:pt x="25762" y="10571"/>
                    <a:pt x="24470" y="8148"/>
                  </a:cubicBezTo>
                  <a:cubicBezTo>
                    <a:pt x="25532" y="7187"/>
                    <a:pt x="26652" y="6295"/>
                    <a:pt x="27825" y="5474"/>
                  </a:cubicBezTo>
                  <a:cubicBezTo>
                    <a:pt x="29941" y="3999"/>
                    <a:pt x="32119" y="3035"/>
                    <a:pt x="34354" y="2433"/>
                  </a:cubicBezTo>
                  <a:close/>
                  <a:moveTo>
                    <a:pt x="67662" y="30077"/>
                  </a:moveTo>
                  <a:cubicBezTo>
                    <a:pt x="68531" y="30077"/>
                    <a:pt x="68865" y="30838"/>
                    <a:pt x="68655" y="32378"/>
                  </a:cubicBezTo>
                  <a:cubicBezTo>
                    <a:pt x="67976" y="32888"/>
                    <a:pt x="67227" y="33216"/>
                    <a:pt x="66408" y="33359"/>
                  </a:cubicBezTo>
                  <a:cubicBezTo>
                    <a:pt x="66382" y="33364"/>
                    <a:pt x="66356" y="33366"/>
                    <a:pt x="66330" y="33370"/>
                  </a:cubicBezTo>
                  <a:cubicBezTo>
                    <a:pt x="66773" y="32327"/>
                    <a:pt x="67119" y="31229"/>
                    <a:pt x="67382" y="30100"/>
                  </a:cubicBezTo>
                  <a:cubicBezTo>
                    <a:pt x="67481" y="30085"/>
                    <a:pt x="67574" y="30077"/>
                    <a:pt x="67662" y="30077"/>
                  </a:cubicBezTo>
                  <a:close/>
                  <a:moveTo>
                    <a:pt x="17792" y="17058"/>
                  </a:moveTo>
                  <a:cubicBezTo>
                    <a:pt x="20628" y="19099"/>
                    <a:pt x="24257" y="20126"/>
                    <a:pt x="27562" y="21071"/>
                  </a:cubicBezTo>
                  <a:cubicBezTo>
                    <a:pt x="31764" y="22274"/>
                    <a:pt x="36061" y="23050"/>
                    <a:pt x="40382" y="23667"/>
                  </a:cubicBezTo>
                  <a:cubicBezTo>
                    <a:pt x="48987" y="24896"/>
                    <a:pt x="57705" y="25004"/>
                    <a:pt x="66382" y="25111"/>
                  </a:cubicBezTo>
                  <a:cubicBezTo>
                    <a:pt x="66406" y="25111"/>
                    <a:pt x="66424" y="25102"/>
                    <a:pt x="66446" y="25099"/>
                  </a:cubicBezTo>
                  <a:lnTo>
                    <a:pt x="66446" y="25099"/>
                  </a:lnTo>
                  <a:cubicBezTo>
                    <a:pt x="66325" y="27951"/>
                    <a:pt x="65697" y="30661"/>
                    <a:pt x="64966" y="33469"/>
                  </a:cubicBezTo>
                  <a:cubicBezTo>
                    <a:pt x="63968" y="33444"/>
                    <a:pt x="62977" y="33233"/>
                    <a:pt x="61989" y="33043"/>
                  </a:cubicBezTo>
                  <a:cubicBezTo>
                    <a:pt x="59445" y="32550"/>
                    <a:pt x="56913" y="31979"/>
                    <a:pt x="54376" y="31448"/>
                  </a:cubicBezTo>
                  <a:cubicBezTo>
                    <a:pt x="49636" y="30454"/>
                    <a:pt x="44898" y="29463"/>
                    <a:pt x="40158" y="28471"/>
                  </a:cubicBezTo>
                  <a:cubicBezTo>
                    <a:pt x="35545" y="27505"/>
                    <a:pt x="30930" y="26524"/>
                    <a:pt x="26359" y="25369"/>
                  </a:cubicBezTo>
                  <a:cubicBezTo>
                    <a:pt x="23926" y="24753"/>
                    <a:pt x="21508" y="24077"/>
                    <a:pt x="19107" y="23344"/>
                  </a:cubicBezTo>
                  <a:cubicBezTo>
                    <a:pt x="18574" y="23179"/>
                    <a:pt x="17329" y="22902"/>
                    <a:pt x="16018" y="22530"/>
                  </a:cubicBezTo>
                  <a:cubicBezTo>
                    <a:pt x="16135" y="22485"/>
                    <a:pt x="16230" y="22394"/>
                    <a:pt x="16254" y="22231"/>
                  </a:cubicBezTo>
                  <a:cubicBezTo>
                    <a:pt x="16522" y="20431"/>
                    <a:pt x="17054" y="18702"/>
                    <a:pt x="17792" y="17058"/>
                  </a:cubicBezTo>
                  <a:close/>
                  <a:moveTo>
                    <a:pt x="18124" y="13431"/>
                  </a:moveTo>
                  <a:lnTo>
                    <a:pt x="18124" y="13431"/>
                  </a:lnTo>
                  <a:cubicBezTo>
                    <a:pt x="17292" y="14735"/>
                    <a:pt x="16596" y="16097"/>
                    <a:pt x="16112" y="17497"/>
                  </a:cubicBezTo>
                  <a:cubicBezTo>
                    <a:pt x="15825" y="17420"/>
                    <a:pt x="15527" y="17386"/>
                    <a:pt x="15225" y="17386"/>
                  </a:cubicBezTo>
                  <a:cubicBezTo>
                    <a:pt x="14236" y="17386"/>
                    <a:pt x="13206" y="17756"/>
                    <a:pt x="12387" y="18215"/>
                  </a:cubicBezTo>
                  <a:cubicBezTo>
                    <a:pt x="11559" y="18680"/>
                    <a:pt x="10583" y="19726"/>
                    <a:pt x="11210" y="20709"/>
                  </a:cubicBezTo>
                  <a:cubicBezTo>
                    <a:pt x="11219" y="20725"/>
                    <a:pt x="11239" y="20735"/>
                    <a:pt x="11252" y="20749"/>
                  </a:cubicBezTo>
                  <a:cubicBezTo>
                    <a:pt x="11235" y="21755"/>
                    <a:pt x="12510" y="22275"/>
                    <a:pt x="13450" y="22664"/>
                  </a:cubicBezTo>
                  <a:cubicBezTo>
                    <a:pt x="16927" y="24103"/>
                    <a:pt x="20552" y="25203"/>
                    <a:pt x="24176" y="26196"/>
                  </a:cubicBezTo>
                  <a:cubicBezTo>
                    <a:pt x="31656" y="28249"/>
                    <a:pt x="39283" y="29708"/>
                    <a:pt x="46876" y="31263"/>
                  </a:cubicBezTo>
                  <a:lnTo>
                    <a:pt x="58311" y="33603"/>
                  </a:lnTo>
                  <a:cubicBezTo>
                    <a:pt x="60431" y="34038"/>
                    <a:pt x="62734" y="34743"/>
                    <a:pt x="64969" y="34743"/>
                  </a:cubicBezTo>
                  <a:cubicBezTo>
                    <a:pt x="64980" y="34743"/>
                    <a:pt x="64991" y="34743"/>
                    <a:pt x="65002" y="34743"/>
                  </a:cubicBezTo>
                  <a:cubicBezTo>
                    <a:pt x="65101" y="34814"/>
                    <a:pt x="65219" y="34854"/>
                    <a:pt x="65335" y="34854"/>
                  </a:cubicBezTo>
                  <a:cubicBezTo>
                    <a:pt x="65454" y="34854"/>
                    <a:pt x="65571" y="34812"/>
                    <a:pt x="65664" y="34717"/>
                  </a:cubicBezTo>
                  <a:cubicBezTo>
                    <a:pt x="66156" y="34682"/>
                    <a:pt x="66646" y="34611"/>
                    <a:pt x="67127" y="34485"/>
                  </a:cubicBezTo>
                  <a:cubicBezTo>
                    <a:pt x="68727" y="34067"/>
                    <a:pt x="70550" y="33008"/>
                    <a:pt x="70306" y="31088"/>
                  </a:cubicBezTo>
                  <a:cubicBezTo>
                    <a:pt x="70132" y="29718"/>
                    <a:pt x="69102" y="29013"/>
                    <a:pt x="67936" y="29013"/>
                  </a:cubicBezTo>
                  <a:cubicBezTo>
                    <a:pt x="67827" y="29013"/>
                    <a:pt x="67717" y="29019"/>
                    <a:pt x="67607" y="29032"/>
                  </a:cubicBezTo>
                  <a:cubicBezTo>
                    <a:pt x="67829" y="27802"/>
                    <a:pt x="67948" y="26540"/>
                    <a:pt x="67978" y="25268"/>
                  </a:cubicBezTo>
                  <a:cubicBezTo>
                    <a:pt x="71945" y="26554"/>
                    <a:pt x="78967" y="28876"/>
                    <a:pt x="77719" y="33641"/>
                  </a:cubicBezTo>
                  <a:cubicBezTo>
                    <a:pt x="76782" y="37224"/>
                    <a:pt x="73116" y="37944"/>
                    <a:pt x="69538" y="37944"/>
                  </a:cubicBezTo>
                  <a:cubicBezTo>
                    <a:pt x="67657" y="37944"/>
                    <a:pt x="65799" y="37745"/>
                    <a:pt x="64375" y="37658"/>
                  </a:cubicBezTo>
                  <a:cubicBezTo>
                    <a:pt x="59153" y="37341"/>
                    <a:pt x="53938" y="36935"/>
                    <a:pt x="48729" y="36439"/>
                  </a:cubicBezTo>
                  <a:cubicBezTo>
                    <a:pt x="46242" y="36203"/>
                    <a:pt x="43705" y="36045"/>
                    <a:pt x="41248" y="35586"/>
                  </a:cubicBezTo>
                  <a:cubicBezTo>
                    <a:pt x="38743" y="35119"/>
                    <a:pt x="36542" y="34090"/>
                    <a:pt x="34209" y="33113"/>
                  </a:cubicBezTo>
                  <a:cubicBezTo>
                    <a:pt x="26212" y="29764"/>
                    <a:pt x="17354" y="29743"/>
                    <a:pt x="9184" y="26999"/>
                  </a:cubicBezTo>
                  <a:cubicBezTo>
                    <a:pt x="7133" y="26311"/>
                    <a:pt x="4747" y="25513"/>
                    <a:pt x="3105" y="24013"/>
                  </a:cubicBezTo>
                  <a:cubicBezTo>
                    <a:pt x="223" y="21380"/>
                    <a:pt x="1928" y="17969"/>
                    <a:pt x="4752" y="16221"/>
                  </a:cubicBezTo>
                  <a:cubicBezTo>
                    <a:pt x="8742" y="13751"/>
                    <a:pt x="13554" y="13435"/>
                    <a:pt x="18124" y="13431"/>
                  </a:cubicBezTo>
                  <a:close/>
                  <a:moveTo>
                    <a:pt x="16058" y="30136"/>
                  </a:moveTo>
                  <a:lnTo>
                    <a:pt x="16058" y="30136"/>
                  </a:lnTo>
                  <a:cubicBezTo>
                    <a:pt x="17242" y="30375"/>
                    <a:pt x="18432" y="30593"/>
                    <a:pt x="19618" y="30807"/>
                  </a:cubicBezTo>
                  <a:cubicBezTo>
                    <a:pt x="24348" y="31660"/>
                    <a:pt x="29114" y="32479"/>
                    <a:pt x="33579" y="34321"/>
                  </a:cubicBezTo>
                  <a:cubicBezTo>
                    <a:pt x="35392" y="35071"/>
                    <a:pt x="37141" y="35974"/>
                    <a:pt x="39043" y="36493"/>
                  </a:cubicBezTo>
                  <a:cubicBezTo>
                    <a:pt x="41553" y="37176"/>
                    <a:pt x="44198" y="37357"/>
                    <a:pt x="46776" y="37616"/>
                  </a:cubicBezTo>
                  <a:cubicBezTo>
                    <a:pt x="51734" y="38110"/>
                    <a:pt x="56697" y="38524"/>
                    <a:pt x="61668" y="38857"/>
                  </a:cubicBezTo>
                  <a:cubicBezTo>
                    <a:pt x="61457" y="39306"/>
                    <a:pt x="61221" y="39743"/>
                    <a:pt x="60964" y="40167"/>
                  </a:cubicBezTo>
                  <a:cubicBezTo>
                    <a:pt x="53747" y="38929"/>
                    <a:pt x="46357" y="38569"/>
                    <a:pt x="39092" y="37680"/>
                  </a:cubicBezTo>
                  <a:cubicBezTo>
                    <a:pt x="31137" y="36706"/>
                    <a:pt x="23547" y="34694"/>
                    <a:pt x="16335" y="31145"/>
                  </a:cubicBezTo>
                  <a:cubicBezTo>
                    <a:pt x="16240" y="30811"/>
                    <a:pt x="16148" y="30474"/>
                    <a:pt x="16058" y="30136"/>
                  </a:cubicBezTo>
                  <a:close/>
                  <a:moveTo>
                    <a:pt x="16503" y="31728"/>
                  </a:moveTo>
                  <a:lnTo>
                    <a:pt x="16503" y="31728"/>
                  </a:lnTo>
                  <a:cubicBezTo>
                    <a:pt x="23005" y="35373"/>
                    <a:pt x="29701" y="37429"/>
                    <a:pt x="37125" y="38421"/>
                  </a:cubicBezTo>
                  <a:cubicBezTo>
                    <a:pt x="44809" y="39449"/>
                    <a:pt x="52664" y="40595"/>
                    <a:pt x="60414" y="41004"/>
                  </a:cubicBezTo>
                  <a:cubicBezTo>
                    <a:pt x="60179" y="41334"/>
                    <a:pt x="59929" y="41644"/>
                    <a:pt x="59670" y="41943"/>
                  </a:cubicBezTo>
                  <a:cubicBezTo>
                    <a:pt x="59439" y="41901"/>
                    <a:pt x="59202" y="41877"/>
                    <a:pt x="58971" y="41877"/>
                  </a:cubicBezTo>
                  <a:cubicBezTo>
                    <a:pt x="58901" y="41877"/>
                    <a:pt x="58832" y="41879"/>
                    <a:pt x="58763" y="41884"/>
                  </a:cubicBezTo>
                  <a:cubicBezTo>
                    <a:pt x="58672" y="41769"/>
                    <a:pt x="58537" y="41685"/>
                    <a:pt x="58367" y="41685"/>
                  </a:cubicBezTo>
                  <a:cubicBezTo>
                    <a:pt x="58338" y="41685"/>
                    <a:pt x="58308" y="41687"/>
                    <a:pt x="58277" y="41692"/>
                  </a:cubicBezTo>
                  <a:cubicBezTo>
                    <a:pt x="55955" y="42079"/>
                    <a:pt x="53617" y="42235"/>
                    <a:pt x="51274" y="42235"/>
                  </a:cubicBezTo>
                  <a:cubicBezTo>
                    <a:pt x="46481" y="42235"/>
                    <a:pt x="41669" y="41581"/>
                    <a:pt x="36938" y="40904"/>
                  </a:cubicBezTo>
                  <a:cubicBezTo>
                    <a:pt x="30255" y="39948"/>
                    <a:pt x="23842" y="38250"/>
                    <a:pt x="17743" y="35316"/>
                  </a:cubicBezTo>
                  <a:cubicBezTo>
                    <a:pt x="17269" y="34155"/>
                    <a:pt x="16866" y="32957"/>
                    <a:pt x="16503" y="31728"/>
                  </a:cubicBezTo>
                  <a:close/>
                  <a:moveTo>
                    <a:pt x="55444" y="45234"/>
                  </a:moveTo>
                  <a:lnTo>
                    <a:pt x="55444" y="45234"/>
                  </a:lnTo>
                  <a:cubicBezTo>
                    <a:pt x="53900" y="46060"/>
                    <a:pt x="52194" y="46704"/>
                    <a:pt x="50365" y="47244"/>
                  </a:cubicBezTo>
                  <a:cubicBezTo>
                    <a:pt x="49645" y="47456"/>
                    <a:pt x="48919" y="47660"/>
                    <a:pt x="48187" y="47856"/>
                  </a:cubicBezTo>
                  <a:cubicBezTo>
                    <a:pt x="48018" y="47853"/>
                    <a:pt x="47849" y="47853"/>
                    <a:pt x="47681" y="47853"/>
                  </a:cubicBezTo>
                  <a:cubicBezTo>
                    <a:pt x="47513" y="47853"/>
                    <a:pt x="47346" y="47853"/>
                    <a:pt x="47182" y="47849"/>
                  </a:cubicBezTo>
                  <a:cubicBezTo>
                    <a:pt x="46866" y="47842"/>
                    <a:pt x="46550" y="47834"/>
                    <a:pt x="46233" y="47831"/>
                  </a:cubicBezTo>
                  <a:cubicBezTo>
                    <a:pt x="46215" y="47813"/>
                    <a:pt x="46192" y="47800"/>
                    <a:pt x="46167" y="47796"/>
                  </a:cubicBezTo>
                  <a:cubicBezTo>
                    <a:pt x="40717" y="47114"/>
                    <a:pt x="35459" y="47890"/>
                    <a:pt x="30575" y="45315"/>
                  </a:cubicBezTo>
                  <a:lnTo>
                    <a:pt x="30575" y="45315"/>
                  </a:lnTo>
                  <a:cubicBezTo>
                    <a:pt x="33267" y="45738"/>
                    <a:pt x="35984" y="45851"/>
                    <a:pt x="38709" y="45851"/>
                  </a:cubicBezTo>
                  <a:cubicBezTo>
                    <a:pt x="40008" y="45851"/>
                    <a:pt x="41308" y="45825"/>
                    <a:pt x="42608" y="45795"/>
                  </a:cubicBezTo>
                  <a:cubicBezTo>
                    <a:pt x="46839" y="45697"/>
                    <a:pt x="51220" y="45775"/>
                    <a:pt x="55444" y="45234"/>
                  </a:cubicBezTo>
                  <a:close/>
                  <a:moveTo>
                    <a:pt x="18068" y="36082"/>
                  </a:moveTo>
                  <a:lnTo>
                    <a:pt x="18068" y="36082"/>
                  </a:lnTo>
                  <a:cubicBezTo>
                    <a:pt x="23964" y="39579"/>
                    <a:pt x="30812" y="41013"/>
                    <a:pt x="37544" y="41959"/>
                  </a:cubicBezTo>
                  <a:cubicBezTo>
                    <a:pt x="42136" y="42604"/>
                    <a:pt x="46756" y="43204"/>
                    <a:pt x="51374" y="43204"/>
                  </a:cubicBezTo>
                  <a:cubicBezTo>
                    <a:pt x="53764" y="43204"/>
                    <a:pt x="56153" y="43043"/>
                    <a:pt x="58538" y="42645"/>
                  </a:cubicBezTo>
                  <a:cubicBezTo>
                    <a:pt x="58605" y="42634"/>
                    <a:pt x="58670" y="42610"/>
                    <a:pt x="58726" y="42572"/>
                  </a:cubicBezTo>
                  <a:cubicBezTo>
                    <a:pt x="58817" y="42606"/>
                    <a:pt x="58911" y="42633"/>
                    <a:pt x="59008" y="42658"/>
                  </a:cubicBezTo>
                  <a:cubicBezTo>
                    <a:pt x="58232" y="43428"/>
                    <a:pt x="57364" y="44087"/>
                    <a:pt x="56426" y="44668"/>
                  </a:cubicBezTo>
                  <a:cubicBezTo>
                    <a:pt x="55039" y="44551"/>
                    <a:pt x="53651" y="44505"/>
                    <a:pt x="52261" y="44505"/>
                  </a:cubicBezTo>
                  <a:cubicBezTo>
                    <a:pt x="47321" y="44505"/>
                    <a:pt x="42366" y="45085"/>
                    <a:pt x="37434" y="45085"/>
                  </a:cubicBezTo>
                  <a:cubicBezTo>
                    <a:pt x="34557" y="45085"/>
                    <a:pt x="31687" y="44887"/>
                    <a:pt x="28833" y="44262"/>
                  </a:cubicBezTo>
                  <a:cubicBezTo>
                    <a:pt x="28801" y="44255"/>
                    <a:pt x="28770" y="44252"/>
                    <a:pt x="28740" y="44252"/>
                  </a:cubicBezTo>
                  <a:cubicBezTo>
                    <a:pt x="28394" y="44252"/>
                    <a:pt x="28249" y="44705"/>
                    <a:pt x="28555" y="44922"/>
                  </a:cubicBezTo>
                  <a:cubicBezTo>
                    <a:pt x="32015" y="47380"/>
                    <a:pt x="36630" y="48505"/>
                    <a:pt x="41074" y="48505"/>
                  </a:cubicBezTo>
                  <a:cubicBezTo>
                    <a:pt x="42227" y="48505"/>
                    <a:pt x="43368" y="48429"/>
                    <a:pt x="44474" y="48282"/>
                  </a:cubicBezTo>
                  <a:cubicBezTo>
                    <a:pt x="44910" y="48364"/>
                    <a:pt x="45351" y="48412"/>
                    <a:pt x="45792" y="48448"/>
                  </a:cubicBezTo>
                  <a:cubicBezTo>
                    <a:pt x="43395" y="48985"/>
                    <a:pt x="40955" y="49347"/>
                    <a:pt x="38517" y="49347"/>
                  </a:cubicBezTo>
                  <a:cubicBezTo>
                    <a:pt x="37195" y="49347"/>
                    <a:pt x="35874" y="49241"/>
                    <a:pt x="34561" y="48998"/>
                  </a:cubicBezTo>
                  <a:cubicBezTo>
                    <a:pt x="29847" y="48124"/>
                    <a:pt x="25453" y="45787"/>
                    <a:pt x="22145" y="42310"/>
                  </a:cubicBezTo>
                  <a:cubicBezTo>
                    <a:pt x="20341" y="40415"/>
                    <a:pt x="19058" y="38322"/>
                    <a:pt x="18068" y="36082"/>
                  </a:cubicBezTo>
                  <a:close/>
                  <a:moveTo>
                    <a:pt x="40712" y="1"/>
                  </a:moveTo>
                  <a:cubicBezTo>
                    <a:pt x="35881" y="1"/>
                    <a:pt x="30877" y="1725"/>
                    <a:pt x="27147" y="4314"/>
                  </a:cubicBezTo>
                  <a:cubicBezTo>
                    <a:pt x="24212" y="6351"/>
                    <a:pt x="20984" y="9272"/>
                    <a:pt x="18646" y="12641"/>
                  </a:cubicBezTo>
                  <a:cubicBezTo>
                    <a:pt x="17516" y="12381"/>
                    <a:pt x="16140" y="12241"/>
                    <a:pt x="14656" y="12241"/>
                  </a:cubicBezTo>
                  <a:cubicBezTo>
                    <a:pt x="8679" y="12241"/>
                    <a:pt x="941" y="14515"/>
                    <a:pt x="360" y="20413"/>
                  </a:cubicBezTo>
                  <a:cubicBezTo>
                    <a:pt x="0" y="24059"/>
                    <a:pt x="3452" y="25985"/>
                    <a:pt x="6322" y="27257"/>
                  </a:cubicBezTo>
                  <a:cubicBezTo>
                    <a:pt x="9161" y="28515"/>
                    <a:pt x="12149" y="29313"/>
                    <a:pt x="15177" y="29953"/>
                  </a:cubicBezTo>
                  <a:cubicBezTo>
                    <a:pt x="15437" y="40454"/>
                    <a:pt x="25126" y="49152"/>
                    <a:pt x="35087" y="50523"/>
                  </a:cubicBezTo>
                  <a:cubicBezTo>
                    <a:pt x="36191" y="50675"/>
                    <a:pt x="37306" y="50745"/>
                    <a:pt x="38426" y="50745"/>
                  </a:cubicBezTo>
                  <a:cubicBezTo>
                    <a:pt x="43308" y="50745"/>
                    <a:pt x="48280" y="49423"/>
                    <a:pt x="52805" y="47837"/>
                  </a:cubicBezTo>
                  <a:cubicBezTo>
                    <a:pt x="56973" y="46377"/>
                    <a:pt x="61822" y="43578"/>
                    <a:pt x="62904" y="38943"/>
                  </a:cubicBezTo>
                  <a:lnTo>
                    <a:pt x="62907" y="38943"/>
                  </a:lnTo>
                  <a:cubicBezTo>
                    <a:pt x="64960" y="39076"/>
                    <a:pt x="67257" y="39385"/>
                    <a:pt x="69510" y="39385"/>
                  </a:cubicBezTo>
                  <a:cubicBezTo>
                    <a:pt x="71627" y="39385"/>
                    <a:pt x="73706" y="39112"/>
                    <a:pt x="75506" y="38166"/>
                  </a:cubicBezTo>
                  <a:cubicBezTo>
                    <a:pt x="78618" y="36527"/>
                    <a:pt x="80367" y="32829"/>
                    <a:pt x="78328" y="29670"/>
                  </a:cubicBezTo>
                  <a:cubicBezTo>
                    <a:pt x="76241" y="26436"/>
                    <a:pt x="71646" y="24849"/>
                    <a:pt x="67974" y="23871"/>
                  </a:cubicBezTo>
                  <a:cubicBezTo>
                    <a:pt x="67846" y="19353"/>
                    <a:pt x="66586" y="14811"/>
                    <a:pt x="64438" y="11220"/>
                  </a:cubicBezTo>
                  <a:cubicBezTo>
                    <a:pt x="60633" y="4863"/>
                    <a:pt x="53511" y="2342"/>
                    <a:pt x="46609" y="981"/>
                  </a:cubicBezTo>
                  <a:cubicBezTo>
                    <a:pt x="44746" y="306"/>
                    <a:pt x="42744" y="1"/>
                    <a:pt x="407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 name="Google Shape;600;p33"/>
          <p:cNvSpPr/>
          <p:nvPr/>
        </p:nvSpPr>
        <p:spPr>
          <a:xfrm>
            <a:off x="5499438" y="1314703"/>
            <a:ext cx="1231969" cy="1093521"/>
          </a:xfrm>
          <a:custGeom>
            <a:avLst/>
            <a:gdLst/>
            <a:ahLst/>
            <a:cxnLst/>
            <a:rect l="l" t="t" r="r" b="b"/>
            <a:pathLst>
              <a:path w="50641" h="44950" extrusionOk="0">
                <a:moveTo>
                  <a:pt x="30281" y="1181"/>
                </a:moveTo>
                <a:cubicBezTo>
                  <a:pt x="30843" y="1186"/>
                  <a:pt x="31407" y="1197"/>
                  <a:pt x="31970" y="1216"/>
                </a:cubicBezTo>
                <a:cubicBezTo>
                  <a:pt x="33864" y="1550"/>
                  <a:pt x="35729" y="2776"/>
                  <a:pt x="37376" y="3716"/>
                </a:cubicBezTo>
                <a:cubicBezTo>
                  <a:pt x="32731" y="3113"/>
                  <a:pt x="28069" y="2822"/>
                  <a:pt x="23535" y="1540"/>
                </a:cubicBezTo>
                <a:cubicBezTo>
                  <a:pt x="25435" y="1302"/>
                  <a:pt x="27371" y="1195"/>
                  <a:pt x="29313" y="1181"/>
                </a:cubicBezTo>
                <a:cubicBezTo>
                  <a:pt x="29397" y="1262"/>
                  <a:pt x="29504" y="1318"/>
                  <a:pt x="29625" y="1318"/>
                </a:cubicBezTo>
                <a:cubicBezTo>
                  <a:pt x="29663" y="1318"/>
                  <a:pt x="29701" y="1312"/>
                  <a:pt x="29741" y="1301"/>
                </a:cubicBezTo>
                <a:cubicBezTo>
                  <a:pt x="29919" y="1249"/>
                  <a:pt x="30099" y="1210"/>
                  <a:pt x="30281" y="1181"/>
                </a:cubicBezTo>
                <a:close/>
                <a:moveTo>
                  <a:pt x="22683" y="1655"/>
                </a:moveTo>
                <a:cubicBezTo>
                  <a:pt x="24946" y="3025"/>
                  <a:pt x="27760" y="3389"/>
                  <a:pt x="30329" y="3813"/>
                </a:cubicBezTo>
                <a:cubicBezTo>
                  <a:pt x="32865" y="4232"/>
                  <a:pt x="35489" y="4649"/>
                  <a:pt x="38074" y="4649"/>
                </a:cubicBezTo>
                <a:cubicBezTo>
                  <a:pt x="38390" y="4649"/>
                  <a:pt x="38705" y="4643"/>
                  <a:pt x="39019" y="4630"/>
                </a:cubicBezTo>
                <a:cubicBezTo>
                  <a:pt x="39037" y="4627"/>
                  <a:pt x="39055" y="4623"/>
                  <a:pt x="39072" y="4617"/>
                </a:cubicBezTo>
                <a:cubicBezTo>
                  <a:pt x="40728" y="5456"/>
                  <a:pt x="42437" y="6260"/>
                  <a:pt x="43975" y="7273"/>
                </a:cubicBezTo>
                <a:cubicBezTo>
                  <a:pt x="46069" y="8651"/>
                  <a:pt x="47385" y="11010"/>
                  <a:pt x="48182" y="13572"/>
                </a:cubicBezTo>
                <a:cubicBezTo>
                  <a:pt x="42584" y="10759"/>
                  <a:pt x="36096" y="12297"/>
                  <a:pt x="30269" y="10317"/>
                </a:cubicBezTo>
                <a:cubicBezTo>
                  <a:pt x="24671" y="8416"/>
                  <a:pt x="19221" y="5565"/>
                  <a:pt x="13206" y="5565"/>
                </a:cubicBezTo>
                <a:cubicBezTo>
                  <a:pt x="12638" y="5565"/>
                  <a:pt x="12066" y="5590"/>
                  <a:pt x="11487" y="5644"/>
                </a:cubicBezTo>
                <a:cubicBezTo>
                  <a:pt x="14864" y="3453"/>
                  <a:pt x="18684" y="2243"/>
                  <a:pt x="22683" y="1655"/>
                </a:cubicBezTo>
                <a:close/>
                <a:moveTo>
                  <a:pt x="10684" y="6192"/>
                </a:moveTo>
                <a:cubicBezTo>
                  <a:pt x="10712" y="6375"/>
                  <a:pt x="10848" y="6546"/>
                  <a:pt x="11106" y="6578"/>
                </a:cubicBezTo>
                <a:cubicBezTo>
                  <a:pt x="14757" y="7037"/>
                  <a:pt x="18312" y="7150"/>
                  <a:pt x="21883" y="8198"/>
                </a:cubicBezTo>
                <a:cubicBezTo>
                  <a:pt x="24810" y="9057"/>
                  <a:pt x="27492" y="10527"/>
                  <a:pt x="30390" y="11447"/>
                </a:cubicBezTo>
                <a:cubicBezTo>
                  <a:pt x="35977" y="13219"/>
                  <a:pt x="41987" y="12137"/>
                  <a:pt x="47581" y="13925"/>
                </a:cubicBezTo>
                <a:cubicBezTo>
                  <a:pt x="47549" y="14010"/>
                  <a:pt x="47572" y="14117"/>
                  <a:pt x="47680" y="14145"/>
                </a:cubicBezTo>
                <a:cubicBezTo>
                  <a:pt x="47886" y="14197"/>
                  <a:pt x="48046" y="14288"/>
                  <a:pt x="48210" y="14421"/>
                </a:cubicBezTo>
                <a:cubicBezTo>
                  <a:pt x="48279" y="14477"/>
                  <a:pt x="48341" y="14536"/>
                  <a:pt x="48406" y="14597"/>
                </a:cubicBezTo>
                <a:cubicBezTo>
                  <a:pt x="48430" y="14619"/>
                  <a:pt x="48455" y="14639"/>
                  <a:pt x="48484" y="14655"/>
                </a:cubicBezTo>
                <a:cubicBezTo>
                  <a:pt x="48806" y="15931"/>
                  <a:pt x="49016" y="17229"/>
                  <a:pt x="49131" y="18461"/>
                </a:cubicBezTo>
                <a:cubicBezTo>
                  <a:pt x="48982" y="18352"/>
                  <a:pt x="48832" y="18245"/>
                  <a:pt x="48700" y="18103"/>
                </a:cubicBezTo>
                <a:cubicBezTo>
                  <a:pt x="48645" y="18041"/>
                  <a:pt x="48566" y="18007"/>
                  <a:pt x="48484" y="18007"/>
                </a:cubicBezTo>
                <a:cubicBezTo>
                  <a:pt x="48473" y="18007"/>
                  <a:pt x="48462" y="18008"/>
                  <a:pt x="48451" y="18009"/>
                </a:cubicBezTo>
                <a:cubicBezTo>
                  <a:pt x="45946" y="16527"/>
                  <a:pt x="43001" y="16317"/>
                  <a:pt x="40143" y="16231"/>
                </a:cubicBezTo>
                <a:cubicBezTo>
                  <a:pt x="38299" y="16175"/>
                  <a:pt x="36453" y="16186"/>
                  <a:pt x="34619" y="15943"/>
                </a:cubicBezTo>
                <a:cubicBezTo>
                  <a:pt x="32748" y="15695"/>
                  <a:pt x="31103" y="15008"/>
                  <a:pt x="29303" y="14516"/>
                </a:cubicBezTo>
                <a:cubicBezTo>
                  <a:pt x="25675" y="13525"/>
                  <a:pt x="21838" y="13792"/>
                  <a:pt x="18170" y="12791"/>
                </a:cubicBezTo>
                <a:cubicBezTo>
                  <a:pt x="14538" y="11801"/>
                  <a:pt x="10943" y="10420"/>
                  <a:pt x="7463" y="8981"/>
                </a:cubicBezTo>
                <a:cubicBezTo>
                  <a:pt x="8446" y="7951"/>
                  <a:pt x="9524" y="7017"/>
                  <a:pt x="10684" y="6192"/>
                </a:cubicBezTo>
                <a:close/>
                <a:moveTo>
                  <a:pt x="1662" y="20300"/>
                </a:moveTo>
                <a:cubicBezTo>
                  <a:pt x="3909" y="21200"/>
                  <a:pt x="6288" y="21750"/>
                  <a:pt x="8653" y="22247"/>
                </a:cubicBezTo>
                <a:cubicBezTo>
                  <a:pt x="9983" y="22527"/>
                  <a:pt x="11317" y="22790"/>
                  <a:pt x="12654" y="23030"/>
                </a:cubicBezTo>
                <a:cubicBezTo>
                  <a:pt x="12923" y="23077"/>
                  <a:pt x="13216" y="23112"/>
                  <a:pt x="13519" y="23146"/>
                </a:cubicBezTo>
                <a:cubicBezTo>
                  <a:pt x="12245" y="23194"/>
                  <a:pt x="10969" y="23214"/>
                  <a:pt x="9694" y="23214"/>
                </a:cubicBezTo>
                <a:cubicBezTo>
                  <a:pt x="8857" y="23214"/>
                  <a:pt x="8020" y="23206"/>
                  <a:pt x="7183" y="23191"/>
                </a:cubicBezTo>
                <a:cubicBezTo>
                  <a:pt x="5877" y="23169"/>
                  <a:pt x="4572" y="23118"/>
                  <a:pt x="3268" y="23044"/>
                </a:cubicBezTo>
                <a:cubicBezTo>
                  <a:pt x="2775" y="23015"/>
                  <a:pt x="2269" y="22903"/>
                  <a:pt x="1785" y="22903"/>
                </a:cubicBezTo>
                <a:cubicBezTo>
                  <a:pt x="1661" y="22903"/>
                  <a:pt x="1538" y="22910"/>
                  <a:pt x="1417" y="22929"/>
                </a:cubicBezTo>
                <a:cubicBezTo>
                  <a:pt x="1432" y="22048"/>
                  <a:pt x="1514" y="21168"/>
                  <a:pt x="1660" y="20300"/>
                </a:cubicBezTo>
                <a:close/>
                <a:moveTo>
                  <a:pt x="7113" y="9369"/>
                </a:moveTo>
                <a:cubicBezTo>
                  <a:pt x="10338" y="11015"/>
                  <a:pt x="13513" y="12597"/>
                  <a:pt x="17003" y="13640"/>
                </a:cubicBezTo>
                <a:cubicBezTo>
                  <a:pt x="20742" y="14757"/>
                  <a:pt x="24478" y="14597"/>
                  <a:pt x="28232" y="15381"/>
                </a:cubicBezTo>
                <a:cubicBezTo>
                  <a:pt x="31519" y="16068"/>
                  <a:pt x="34324" y="17109"/>
                  <a:pt x="37736" y="17218"/>
                </a:cubicBezTo>
                <a:cubicBezTo>
                  <a:pt x="41442" y="17335"/>
                  <a:pt x="44899" y="17338"/>
                  <a:pt x="48377" y="18799"/>
                </a:cubicBezTo>
                <a:cubicBezTo>
                  <a:pt x="48380" y="18800"/>
                  <a:pt x="48383" y="18799"/>
                  <a:pt x="48386" y="18801"/>
                </a:cubicBezTo>
                <a:cubicBezTo>
                  <a:pt x="48564" y="19019"/>
                  <a:pt x="48791" y="19207"/>
                  <a:pt x="49056" y="19272"/>
                </a:cubicBezTo>
                <a:cubicBezTo>
                  <a:pt x="49080" y="19278"/>
                  <a:pt x="49105" y="19281"/>
                  <a:pt x="49130" y="19281"/>
                </a:cubicBezTo>
                <a:cubicBezTo>
                  <a:pt x="49153" y="19281"/>
                  <a:pt x="49175" y="19279"/>
                  <a:pt x="49198" y="19275"/>
                </a:cubicBezTo>
                <a:cubicBezTo>
                  <a:pt x="49216" y="19557"/>
                  <a:pt x="49231" y="19835"/>
                  <a:pt x="49242" y="20107"/>
                </a:cubicBezTo>
                <a:cubicBezTo>
                  <a:pt x="49300" y="21815"/>
                  <a:pt x="49189" y="23525"/>
                  <a:pt x="48905" y="25210"/>
                </a:cubicBezTo>
                <a:cubicBezTo>
                  <a:pt x="45688" y="24919"/>
                  <a:pt x="42484" y="24561"/>
                  <a:pt x="39310" y="23925"/>
                </a:cubicBezTo>
                <a:cubicBezTo>
                  <a:pt x="36679" y="23397"/>
                  <a:pt x="33686" y="22848"/>
                  <a:pt x="31276" y="21472"/>
                </a:cubicBezTo>
                <a:lnTo>
                  <a:pt x="31276" y="21472"/>
                </a:lnTo>
                <a:cubicBezTo>
                  <a:pt x="33940" y="21881"/>
                  <a:pt x="36592" y="22111"/>
                  <a:pt x="39240" y="22111"/>
                </a:cubicBezTo>
                <a:cubicBezTo>
                  <a:pt x="42501" y="22111"/>
                  <a:pt x="45758" y="21763"/>
                  <a:pt x="49028" y="20977"/>
                </a:cubicBezTo>
                <a:cubicBezTo>
                  <a:pt x="49344" y="20901"/>
                  <a:pt x="49277" y="20412"/>
                  <a:pt x="48957" y="20412"/>
                </a:cubicBezTo>
                <a:cubicBezTo>
                  <a:pt x="48955" y="20412"/>
                  <a:pt x="48954" y="20412"/>
                  <a:pt x="48952" y="20412"/>
                </a:cubicBezTo>
                <a:cubicBezTo>
                  <a:pt x="45792" y="20452"/>
                  <a:pt x="42673" y="21161"/>
                  <a:pt x="39512" y="21167"/>
                </a:cubicBezTo>
                <a:cubicBezTo>
                  <a:pt x="39494" y="21167"/>
                  <a:pt x="39477" y="21167"/>
                  <a:pt x="39459" y="21167"/>
                </a:cubicBezTo>
                <a:cubicBezTo>
                  <a:pt x="36086" y="21167"/>
                  <a:pt x="32738" y="20393"/>
                  <a:pt x="29371" y="20231"/>
                </a:cubicBezTo>
                <a:cubicBezTo>
                  <a:pt x="29364" y="20230"/>
                  <a:pt x="29356" y="20230"/>
                  <a:pt x="29349" y="20230"/>
                </a:cubicBezTo>
                <a:cubicBezTo>
                  <a:pt x="28905" y="20230"/>
                  <a:pt x="28763" y="20868"/>
                  <a:pt x="29139" y="21085"/>
                </a:cubicBezTo>
                <a:cubicBezTo>
                  <a:pt x="34958" y="24429"/>
                  <a:pt x="42037" y="25757"/>
                  <a:pt x="48745" y="26074"/>
                </a:cubicBezTo>
                <a:cubicBezTo>
                  <a:pt x="48624" y="26671"/>
                  <a:pt x="48473" y="27259"/>
                  <a:pt x="48309" y="27844"/>
                </a:cubicBezTo>
                <a:cubicBezTo>
                  <a:pt x="47210" y="27243"/>
                  <a:pt x="46100" y="27151"/>
                  <a:pt x="44783" y="27138"/>
                </a:cubicBezTo>
                <a:cubicBezTo>
                  <a:pt x="42439" y="27116"/>
                  <a:pt x="40263" y="27076"/>
                  <a:pt x="37930" y="26643"/>
                </a:cubicBezTo>
                <a:cubicBezTo>
                  <a:pt x="36194" y="26322"/>
                  <a:pt x="34459" y="25924"/>
                  <a:pt x="32756" y="25459"/>
                </a:cubicBezTo>
                <a:cubicBezTo>
                  <a:pt x="30570" y="24864"/>
                  <a:pt x="28872" y="23841"/>
                  <a:pt x="26901" y="22839"/>
                </a:cubicBezTo>
                <a:cubicBezTo>
                  <a:pt x="23577" y="21146"/>
                  <a:pt x="19654" y="20295"/>
                  <a:pt x="16113" y="19152"/>
                </a:cubicBezTo>
                <a:cubicBezTo>
                  <a:pt x="11852" y="17777"/>
                  <a:pt x="7572" y="16271"/>
                  <a:pt x="3200" y="15284"/>
                </a:cubicBezTo>
                <a:cubicBezTo>
                  <a:pt x="4069" y="13369"/>
                  <a:pt x="5200" y="11584"/>
                  <a:pt x="6561" y="9981"/>
                </a:cubicBezTo>
                <a:cubicBezTo>
                  <a:pt x="6740" y="9768"/>
                  <a:pt x="6928" y="9571"/>
                  <a:pt x="7113" y="9369"/>
                </a:cubicBezTo>
                <a:close/>
                <a:moveTo>
                  <a:pt x="2952" y="15854"/>
                </a:moveTo>
                <a:cubicBezTo>
                  <a:pt x="2960" y="15858"/>
                  <a:pt x="2966" y="15864"/>
                  <a:pt x="2974" y="15869"/>
                </a:cubicBezTo>
                <a:cubicBezTo>
                  <a:pt x="6855" y="17448"/>
                  <a:pt x="10919" y="18615"/>
                  <a:pt x="14906" y="19895"/>
                </a:cubicBezTo>
                <a:cubicBezTo>
                  <a:pt x="18983" y="21205"/>
                  <a:pt x="23673" y="22166"/>
                  <a:pt x="27397" y="24298"/>
                </a:cubicBezTo>
                <a:cubicBezTo>
                  <a:pt x="30453" y="26047"/>
                  <a:pt x="33781" y="26834"/>
                  <a:pt x="37206" y="27581"/>
                </a:cubicBezTo>
                <a:cubicBezTo>
                  <a:pt x="38864" y="27942"/>
                  <a:pt x="40535" y="28229"/>
                  <a:pt x="42234" y="28289"/>
                </a:cubicBezTo>
                <a:cubicBezTo>
                  <a:pt x="42525" y="28299"/>
                  <a:pt x="42814" y="28302"/>
                  <a:pt x="43102" y="28302"/>
                </a:cubicBezTo>
                <a:cubicBezTo>
                  <a:pt x="43647" y="28302"/>
                  <a:pt x="44187" y="28290"/>
                  <a:pt x="44724" y="28290"/>
                </a:cubicBezTo>
                <a:cubicBezTo>
                  <a:pt x="45846" y="28290"/>
                  <a:pt x="46955" y="28342"/>
                  <a:pt x="48069" y="28663"/>
                </a:cubicBezTo>
                <a:cubicBezTo>
                  <a:pt x="47691" y="29845"/>
                  <a:pt x="47222" y="30994"/>
                  <a:pt x="46664" y="32101"/>
                </a:cubicBezTo>
                <a:lnTo>
                  <a:pt x="46664" y="32101"/>
                </a:lnTo>
                <a:cubicBezTo>
                  <a:pt x="46712" y="31922"/>
                  <a:pt x="46648" y="31701"/>
                  <a:pt x="46435" y="31654"/>
                </a:cubicBezTo>
                <a:cubicBezTo>
                  <a:pt x="38898" y="29984"/>
                  <a:pt x="31202" y="29486"/>
                  <a:pt x="23500" y="29257"/>
                </a:cubicBezTo>
                <a:cubicBezTo>
                  <a:pt x="19600" y="29142"/>
                  <a:pt x="15697" y="29057"/>
                  <a:pt x="11804" y="28767"/>
                </a:cubicBezTo>
                <a:cubicBezTo>
                  <a:pt x="9849" y="28622"/>
                  <a:pt x="7853" y="28488"/>
                  <a:pt x="5930" y="28093"/>
                </a:cubicBezTo>
                <a:cubicBezTo>
                  <a:pt x="4402" y="27779"/>
                  <a:pt x="3094" y="27063"/>
                  <a:pt x="1645" y="26575"/>
                </a:cubicBezTo>
                <a:cubicBezTo>
                  <a:pt x="1539" y="25730"/>
                  <a:pt x="1476" y="24891"/>
                  <a:pt x="1439" y="24063"/>
                </a:cubicBezTo>
                <a:cubicBezTo>
                  <a:pt x="1848" y="24013"/>
                  <a:pt x="2271" y="23992"/>
                  <a:pt x="2704" y="23992"/>
                </a:cubicBezTo>
                <a:cubicBezTo>
                  <a:pt x="4546" y="23992"/>
                  <a:pt x="6553" y="24362"/>
                  <a:pt x="8343" y="24362"/>
                </a:cubicBezTo>
                <a:cubicBezTo>
                  <a:pt x="8447" y="24362"/>
                  <a:pt x="8551" y="24361"/>
                  <a:pt x="8653" y="24358"/>
                </a:cubicBezTo>
                <a:cubicBezTo>
                  <a:pt x="11110" y="24295"/>
                  <a:pt x="13550" y="24025"/>
                  <a:pt x="15986" y="23718"/>
                </a:cubicBezTo>
                <a:cubicBezTo>
                  <a:pt x="16244" y="23686"/>
                  <a:pt x="16507" y="23330"/>
                  <a:pt x="16235" y="23116"/>
                </a:cubicBezTo>
                <a:cubicBezTo>
                  <a:pt x="14719" y="21930"/>
                  <a:pt x="12073" y="22004"/>
                  <a:pt x="10225" y="21649"/>
                </a:cubicBezTo>
                <a:cubicBezTo>
                  <a:pt x="7376" y="21101"/>
                  <a:pt x="4586" y="20363"/>
                  <a:pt x="1763" y="19714"/>
                </a:cubicBezTo>
                <a:cubicBezTo>
                  <a:pt x="2026" y="18395"/>
                  <a:pt x="2429" y="17101"/>
                  <a:pt x="2952" y="15854"/>
                </a:cubicBezTo>
                <a:close/>
                <a:moveTo>
                  <a:pt x="1800" y="27641"/>
                </a:moveTo>
                <a:lnTo>
                  <a:pt x="1800" y="27641"/>
                </a:lnTo>
                <a:cubicBezTo>
                  <a:pt x="3336" y="28971"/>
                  <a:pt x="5721" y="29287"/>
                  <a:pt x="7654" y="29548"/>
                </a:cubicBezTo>
                <a:cubicBezTo>
                  <a:pt x="11927" y="30124"/>
                  <a:pt x="16269" y="30248"/>
                  <a:pt x="20573" y="30388"/>
                </a:cubicBezTo>
                <a:cubicBezTo>
                  <a:pt x="29220" y="30668"/>
                  <a:pt x="37746" y="31364"/>
                  <a:pt x="46342" y="32341"/>
                </a:cubicBezTo>
                <a:cubicBezTo>
                  <a:pt x="46355" y="32343"/>
                  <a:pt x="46368" y="32344"/>
                  <a:pt x="46381" y="32344"/>
                </a:cubicBezTo>
                <a:cubicBezTo>
                  <a:pt x="46457" y="32344"/>
                  <a:pt x="46530" y="32312"/>
                  <a:pt x="46583" y="32256"/>
                </a:cubicBezTo>
                <a:lnTo>
                  <a:pt x="46583" y="32256"/>
                </a:lnTo>
                <a:cubicBezTo>
                  <a:pt x="45860" y="33662"/>
                  <a:pt x="44995" y="34983"/>
                  <a:pt x="43996" y="36190"/>
                </a:cubicBezTo>
                <a:cubicBezTo>
                  <a:pt x="43957" y="36180"/>
                  <a:pt x="43919" y="36167"/>
                  <a:pt x="43873" y="36167"/>
                </a:cubicBezTo>
                <a:cubicBezTo>
                  <a:pt x="43871" y="36167"/>
                  <a:pt x="43869" y="36167"/>
                  <a:pt x="43868" y="36167"/>
                </a:cubicBezTo>
                <a:cubicBezTo>
                  <a:pt x="43350" y="36180"/>
                  <a:pt x="42833" y="36186"/>
                  <a:pt x="42316" y="36186"/>
                </a:cubicBezTo>
                <a:cubicBezTo>
                  <a:pt x="29037" y="36186"/>
                  <a:pt x="16049" y="32020"/>
                  <a:pt x="2806" y="31651"/>
                </a:cubicBezTo>
                <a:cubicBezTo>
                  <a:pt x="2349" y="30355"/>
                  <a:pt x="2022" y="29001"/>
                  <a:pt x="1800" y="27641"/>
                </a:cubicBezTo>
                <a:close/>
                <a:moveTo>
                  <a:pt x="3053" y="32314"/>
                </a:moveTo>
                <a:lnTo>
                  <a:pt x="3053" y="32314"/>
                </a:lnTo>
                <a:cubicBezTo>
                  <a:pt x="9459" y="33816"/>
                  <a:pt x="16249" y="34322"/>
                  <a:pt x="22760" y="35112"/>
                </a:cubicBezTo>
                <a:cubicBezTo>
                  <a:pt x="28841" y="35851"/>
                  <a:pt x="35023" y="37161"/>
                  <a:pt x="41179" y="37161"/>
                </a:cubicBezTo>
                <a:cubicBezTo>
                  <a:pt x="41846" y="37161"/>
                  <a:pt x="42512" y="37146"/>
                  <a:pt x="43178" y="37113"/>
                </a:cubicBezTo>
                <a:lnTo>
                  <a:pt x="43178" y="37113"/>
                </a:lnTo>
                <a:cubicBezTo>
                  <a:pt x="41652" y="38743"/>
                  <a:pt x="39845" y="40116"/>
                  <a:pt x="37781" y="41150"/>
                </a:cubicBezTo>
                <a:lnTo>
                  <a:pt x="37781" y="41150"/>
                </a:lnTo>
                <a:cubicBezTo>
                  <a:pt x="37741" y="41103"/>
                  <a:pt x="37689" y="41068"/>
                  <a:pt x="37630" y="41051"/>
                </a:cubicBezTo>
                <a:cubicBezTo>
                  <a:pt x="37528" y="41022"/>
                  <a:pt x="37427" y="41012"/>
                  <a:pt x="37325" y="41012"/>
                </a:cubicBezTo>
                <a:cubicBezTo>
                  <a:pt x="37250" y="41012"/>
                  <a:pt x="37174" y="41017"/>
                  <a:pt x="37097" y="41025"/>
                </a:cubicBezTo>
                <a:cubicBezTo>
                  <a:pt x="37080" y="41027"/>
                  <a:pt x="37066" y="41030"/>
                  <a:pt x="37051" y="41033"/>
                </a:cubicBezTo>
                <a:cubicBezTo>
                  <a:pt x="37012" y="40968"/>
                  <a:pt x="36958" y="40914"/>
                  <a:pt x="36893" y="40876"/>
                </a:cubicBezTo>
                <a:cubicBezTo>
                  <a:pt x="32923" y="38407"/>
                  <a:pt x="27032" y="38737"/>
                  <a:pt x="22529" y="38272"/>
                </a:cubicBezTo>
                <a:cubicBezTo>
                  <a:pt x="17650" y="37770"/>
                  <a:pt x="12479" y="36886"/>
                  <a:pt x="7500" y="36886"/>
                </a:cubicBezTo>
                <a:cubicBezTo>
                  <a:pt x="6943" y="36886"/>
                  <a:pt x="6389" y="36897"/>
                  <a:pt x="5838" y="36921"/>
                </a:cubicBezTo>
                <a:cubicBezTo>
                  <a:pt x="4629" y="35582"/>
                  <a:pt x="3722" y="34008"/>
                  <a:pt x="3053" y="32314"/>
                </a:cubicBezTo>
                <a:close/>
                <a:moveTo>
                  <a:pt x="6657" y="37741"/>
                </a:moveTo>
                <a:lnTo>
                  <a:pt x="6657" y="37741"/>
                </a:lnTo>
                <a:cubicBezTo>
                  <a:pt x="11050" y="38621"/>
                  <a:pt x="15734" y="38686"/>
                  <a:pt x="20154" y="39093"/>
                </a:cubicBezTo>
                <a:cubicBezTo>
                  <a:pt x="25441" y="39580"/>
                  <a:pt x="31613" y="39284"/>
                  <a:pt x="36467" y="41607"/>
                </a:cubicBezTo>
                <a:cubicBezTo>
                  <a:pt x="36525" y="41635"/>
                  <a:pt x="36590" y="41649"/>
                  <a:pt x="36654" y="41649"/>
                </a:cubicBezTo>
                <a:cubicBezTo>
                  <a:pt x="36678" y="41649"/>
                  <a:pt x="36701" y="41647"/>
                  <a:pt x="36724" y="41644"/>
                </a:cubicBezTo>
                <a:lnTo>
                  <a:pt x="36724" y="41644"/>
                </a:lnTo>
                <a:cubicBezTo>
                  <a:pt x="36243" y="41848"/>
                  <a:pt x="35755" y="42042"/>
                  <a:pt x="35249" y="42210"/>
                </a:cubicBezTo>
                <a:cubicBezTo>
                  <a:pt x="32354" y="43170"/>
                  <a:pt x="29558" y="43554"/>
                  <a:pt x="26740" y="43554"/>
                </a:cubicBezTo>
                <a:cubicBezTo>
                  <a:pt x="24127" y="43554"/>
                  <a:pt x="21496" y="43224"/>
                  <a:pt x="18750" y="42715"/>
                </a:cubicBezTo>
                <a:cubicBezTo>
                  <a:pt x="14328" y="41896"/>
                  <a:pt x="10031" y="40872"/>
                  <a:pt x="6657" y="37741"/>
                </a:cubicBezTo>
                <a:close/>
                <a:moveTo>
                  <a:pt x="31488" y="1"/>
                </a:moveTo>
                <a:cubicBezTo>
                  <a:pt x="31061" y="1"/>
                  <a:pt x="30626" y="53"/>
                  <a:pt x="30178" y="170"/>
                </a:cubicBezTo>
                <a:cubicBezTo>
                  <a:pt x="29161" y="62"/>
                  <a:pt x="28131" y="9"/>
                  <a:pt x="27096" y="9"/>
                </a:cubicBezTo>
                <a:cubicBezTo>
                  <a:pt x="19394" y="9"/>
                  <a:pt x="11413" y="2965"/>
                  <a:pt x="6306" y="8570"/>
                </a:cubicBezTo>
                <a:cubicBezTo>
                  <a:pt x="2968" y="12235"/>
                  <a:pt x="622" y="17071"/>
                  <a:pt x="307" y="22056"/>
                </a:cubicBezTo>
                <a:cubicBezTo>
                  <a:pt x="0" y="26918"/>
                  <a:pt x="1011" y="32768"/>
                  <a:pt x="3993" y="36720"/>
                </a:cubicBezTo>
                <a:cubicBezTo>
                  <a:pt x="7101" y="40841"/>
                  <a:pt x="11732" y="42692"/>
                  <a:pt x="16636" y="43680"/>
                </a:cubicBezTo>
                <a:cubicBezTo>
                  <a:pt x="20165" y="44391"/>
                  <a:pt x="23577" y="44949"/>
                  <a:pt x="26996" y="44949"/>
                </a:cubicBezTo>
                <a:cubicBezTo>
                  <a:pt x="29585" y="44949"/>
                  <a:pt x="32178" y="44629"/>
                  <a:pt x="34829" y="43812"/>
                </a:cubicBezTo>
                <a:cubicBezTo>
                  <a:pt x="43152" y="41248"/>
                  <a:pt x="48579" y="34274"/>
                  <a:pt x="50140" y="26090"/>
                </a:cubicBezTo>
                <a:cubicBezTo>
                  <a:pt x="50384" y="25987"/>
                  <a:pt x="50419" y="25650"/>
                  <a:pt x="50254" y="25451"/>
                </a:cubicBezTo>
                <a:cubicBezTo>
                  <a:pt x="50524" y="23811"/>
                  <a:pt x="50640" y="22148"/>
                  <a:pt x="50600" y="20485"/>
                </a:cubicBezTo>
                <a:cubicBezTo>
                  <a:pt x="50484" y="15790"/>
                  <a:pt x="49253" y="9515"/>
                  <a:pt x="45293" y="6502"/>
                </a:cubicBezTo>
                <a:cubicBezTo>
                  <a:pt x="42643" y="4487"/>
                  <a:pt x="39291" y="3136"/>
                  <a:pt x="36335" y="1632"/>
                </a:cubicBezTo>
                <a:cubicBezTo>
                  <a:pt x="34687" y="791"/>
                  <a:pt x="33150" y="1"/>
                  <a:pt x="31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 name="Google Shape;601;p33"/>
          <p:cNvGrpSpPr/>
          <p:nvPr/>
        </p:nvGrpSpPr>
        <p:grpSpPr>
          <a:xfrm>
            <a:off x="6238259" y="2706843"/>
            <a:ext cx="912215" cy="847504"/>
            <a:chOff x="4015400" y="257675"/>
            <a:chExt cx="1151350" cy="1069675"/>
          </a:xfrm>
        </p:grpSpPr>
        <p:sp>
          <p:nvSpPr>
            <p:cNvPr id="602" name="Google Shape;602;p33"/>
            <p:cNvSpPr/>
            <p:nvPr/>
          </p:nvSpPr>
          <p:spPr>
            <a:xfrm>
              <a:off x="4015400" y="257675"/>
              <a:ext cx="1151350" cy="1069675"/>
            </a:xfrm>
            <a:custGeom>
              <a:avLst/>
              <a:gdLst/>
              <a:ahLst/>
              <a:cxnLst/>
              <a:rect l="l" t="t" r="r" b="b"/>
              <a:pathLst>
                <a:path w="46054" h="42787" extrusionOk="0">
                  <a:moveTo>
                    <a:pt x="36751" y="5758"/>
                  </a:moveTo>
                  <a:cubicBezTo>
                    <a:pt x="39521" y="7917"/>
                    <a:pt x="41600" y="10939"/>
                    <a:pt x="42712" y="14267"/>
                  </a:cubicBezTo>
                  <a:cubicBezTo>
                    <a:pt x="44707" y="20230"/>
                    <a:pt x="43894" y="27419"/>
                    <a:pt x="40444" y="32746"/>
                  </a:cubicBezTo>
                  <a:cubicBezTo>
                    <a:pt x="40367" y="32694"/>
                    <a:pt x="40276" y="32667"/>
                    <a:pt x="40183" y="32667"/>
                  </a:cubicBezTo>
                  <a:cubicBezTo>
                    <a:pt x="40161" y="32667"/>
                    <a:pt x="40138" y="32669"/>
                    <a:pt x="40116" y="32672"/>
                  </a:cubicBezTo>
                  <a:cubicBezTo>
                    <a:pt x="39858" y="32703"/>
                    <a:pt x="39577" y="32747"/>
                    <a:pt x="39303" y="32747"/>
                  </a:cubicBezTo>
                  <a:cubicBezTo>
                    <a:pt x="39094" y="32747"/>
                    <a:pt x="38890" y="32721"/>
                    <a:pt x="38700" y="32645"/>
                  </a:cubicBezTo>
                  <a:cubicBezTo>
                    <a:pt x="38257" y="32468"/>
                    <a:pt x="38275" y="32166"/>
                    <a:pt x="38215" y="31745"/>
                  </a:cubicBezTo>
                  <a:cubicBezTo>
                    <a:pt x="38118" y="31078"/>
                    <a:pt x="37714" y="30611"/>
                    <a:pt x="37245" y="30180"/>
                  </a:cubicBezTo>
                  <a:cubicBezTo>
                    <a:pt x="37276" y="29999"/>
                    <a:pt x="37235" y="29785"/>
                    <a:pt x="37090" y="29663"/>
                  </a:cubicBezTo>
                  <a:cubicBezTo>
                    <a:pt x="36673" y="29310"/>
                    <a:pt x="36335" y="29249"/>
                    <a:pt x="36219" y="28556"/>
                  </a:cubicBezTo>
                  <a:cubicBezTo>
                    <a:pt x="36127" y="28006"/>
                    <a:pt x="36567" y="27278"/>
                    <a:pt x="36521" y="26668"/>
                  </a:cubicBezTo>
                  <a:cubicBezTo>
                    <a:pt x="36491" y="26258"/>
                    <a:pt x="36398" y="25801"/>
                    <a:pt x="36174" y="25446"/>
                  </a:cubicBezTo>
                  <a:cubicBezTo>
                    <a:pt x="36072" y="25287"/>
                    <a:pt x="35381" y="24823"/>
                    <a:pt x="35346" y="24691"/>
                  </a:cubicBezTo>
                  <a:cubicBezTo>
                    <a:pt x="35159" y="23961"/>
                    <a:pt x="36524" y="23017"/>
                    <a:pt x="36559" y="22158"/>
                  </a:cubicBezTo>
                  <a:cubicBezTo>
                    <a:pt x="36585" y="21535"/>
                    <a:pt x="36369" y="21011"/>
                    <a:pt x="35940" y="20647"/>
                  </a:cubicBezTo>
                  <a:cubicBezTo>
                    <a:pt x="35990" y="20512"/>
                    <a:pt x="35993" y="20363"/>
                    <a:pt x="35907" y="20237"/>
                  </a:cubicBezTo>
                  <a:cubicBezTo>
                    <a:pt x="35441" y="19542"/>
                    <a:pt x="34112" y="19033"/>
                    <a:pt x="33340" y="18765"/>
                  </a:cubicBezTo>
                  <a:cubicBezTo>
                    <a:pt x="33044" y="18662"/>
                    <a:pt x="32753" y="18628"/>
                    <a:pt x="32463" y="18628"/>
                  </a:cubicBezTo>
                  <a:cubicBezTo>
                    <a:pt x="31850" y="18628"/>
                    <a:pt x="31247" y="18784"/>
                    <a:pt x="30638" y="18784"/>
                  </a:cubicBezTo>
                  <a:cubicBezTo>
                    <a:pt x="30232" y="18784"/>
                    <a:pt x="29823" y="18714"/>
                    <a:pt x="29406" y="18482"/>
                  </a:cubicBezTo>
                  <a:cubicBezTo>
                    <a:pt x="28895" y="18196"/>
                    <a:pt x="28455" y="17806"/>
                    <a:pt x="27912" y="17577"/>
                  </a:cubicBezTo>
                  <a:cubicBezTo>
                    <a:pt x="27571" y="17433"/>
                    <a:pt x="27066" y="17428"/>
                    <a:pt x="26777" y="17263"/>
                  </a:cubicBezTo>
                  <a:cubicBezTo>
                    <a:pt x="25268" y="16403"/>
                    <a:pt x="26484" y="15311"/>
                    <a:pt x="26546" y="14104"/>
                  </a:cubicBezTo>
                  <a:cubicBezTo>
                    <a:pt x="27320" y="13642"/>
                    <a:pt x="27622" y="13015"/>
                    <a:pt x="27792" y="12098"/>
                  </a:cubicBezTo>
                  <a:cubicBezTo>
                    <a:pt x="27950" y="11239"/>
                    <a:pt x="27812" y="10993"/>
                    <a:pt x="28566" y="10432"/>
                  </a:cubicBezTo>
                  <a:cubicBezTo>
                    <a:pt x="29002" y="10107"/>
                    <a:pt x="29630" y="10015"/>
                    <a:pt x="30107" y="9745"/>
                  </a:cubicBezTo>
                  <a:cubicBezTo>
                    <a:pt x="30772" y="9367"/>
                    <a:pt x="31058" y="8970"/>
                    <a:pt x="31381" y="8321"/>
                  </a:cubicBezTo>
                  <a:cubicBezTo>
                    <a:pt x="31432" y="7269"/>
                    <a:pt x="31963" y="6644"/>
                    <a:pt x="32977" y="6447"/>
                  </a:cubicBezTo>
                  <a:cubicBezTo>
                    <a:pt x="33470" y="6386"/>
                    <a:pt x="33965" y="6355"/>
                    <a:pt x="34462" y="6355"/>
                  </a:cubicBezTo>
                  <a:cubicBezTo>
                    <a:pt x="34618" y="6355"/>
                    <a:pt x="34774" y="6358"/>
                    <a:pt x="34930" y="6364"/>
                  </a:cubicBezTo>
                  <a:cubicBezTo>
                    <a:pt x="35878" y="6325"/>
                    <a:pt x="35815" y="6346"/>
                    <a:pt x="36641" y="5941"/>
                  </a:cubicBezTo>
                  <a:cubicBezTo>
                    <a:pt x="36720" y="5902"/>
                    <a:pt x="36748" y="5832"/>
                    <a:pt x="36751" y="5758"/>
                  </a:cubicBezTo>
                  <a:close/>
                  <a:moveTo>
                    <a:pt x="12725" y="3690"/>
                  </a:moveTo>
                  <a:lnTo>
                    <a:pt x="12725" y="3690"/>
                  </a:lnTo>
                  <a:cubicBezTo>
                    <a:pt x="12312" y="5207"/>
                    <a:pt x="12209" y="6790"/>
                    <a:pt x="12424" y="8345"/>
                  </a:cubicBezTo>
                  <a:cubicBezTo>
                    <a:pt x="12575" y="9446"/>
                    <a:pt x="13081" y="10390"/>
                    <a:pt x="13292" y="11458"/>
                  </a:cubicBezTo>
                  <a:cubicBezTo>
                    <a:pt x="13747" y="13765"/>
                    <a:pt x="12502" y="14185"/>
                    <a:pt x="11509" y="15804"/>
                  </a:cubicBezTo>
                  <a:cubicBezTo>
                    <a:pt x="10779" y="16995"/>
                    <a:pt x="10971" y="19089"/>
                    <a:pt x="10912" y="20406"/>
                  </a:cubicBezTo>
                  <a:cubicBezTo>
                    <a:pt x="10861" y="21579"/>
                    <a:pt x="10853" y="22393"/>
                    <a:pt x="11685" y="23233"/>
                  </a:cubicBezTo>
                  <a:cubicBezTo>
                    <a:pt x="11691" y="23532"/>
                    <a:pt x="11671" y="23857"/>
                    <a:pt x="11839" y="24096"/>
                  </a:cubicBezTo>
                  <a:cubicBezTo>
                    <a:pt x="12123" y="24498"/>
                    <a:pt x="13061" y="24715"/>
                    <a:pt x="13472" y="24860"/>
                  </a:cubicBezTo>
                  <a:cubicBezTo>
                    <a:pt x="14800" y="25333"/>
                    <a:pt x="17647" y="25566"/>
                    <a:pt x="18145" y="27114"/>
                  </a:cubicBezTo>
                  <a:cubicBezTo>
                    <a:pt x="18186" y="27244"/>
                    <a:pt x="18282" y="27324"/>
                    <a:pt x="18393" y="27368"/>
                  </a:cubicBezTo>
                  <a:cubicBezTo>
                    <a:pt x="18421" y="27534"/>
                    <a:pt x="18447" y="27700"/>
                    <a:pt x="18477" y="27866"/>
                  </a:cubicBezTo>
                  <a:cubicBezTo>
                    <a:pt x="18479" y="27878"/>
                    <a:pt x="18480" y="27890"/>
                    <a:pt x="18482" y="27902"/>
                  </a:cubicBezTo>
                  <a:cubicBezTo>
                    <a:pt x="18389" y="28169"/>
                    <a:pt x="18412" y="28427"/>
                    <a:pt x="18539" y="28825"/>
                  </a:cubicBezTo>
                  <a:cubicBezTo>
                    <a:pt x="18675" y="29254"/>
                    <a:pt x="18964" y="29510"/>
                    <a:pt x="19185" y="29878"/>
                  </a:cubicBezTo>
                  <a:cubicBezTo>
                    <a:pt x="19644" y="30645"/>
                    <a:pt x="19977" y="31359"/>
                    <a:pt x="20236" y="32199"/>
                  </a:cubicBezTo>
                  <a:cubicBezTo>
                    <a:pt x="20498" y="33047"/>
                    <a:pt x="20816" y="33556"/>
                    <a:pt x="21488" y="34153"/>
                  </a:cubicBezTo>
                  <a:cubicBezTo>
                    <a:pt x="22722" y="35249"/>
                    <a:pt x="23582" y="35809"/>
                    <a:pt x="23737" y="37616"/>
                  </a:cubicBezTo>
                  <a:cubicBezTo>
                    <a:pt x="23745" y="37700"/>
                    <a:pt x="23779" y="37778"/>
                    <a:pt x="23823" y="37852"/>
                  </a:cubicBezTo>
                  <a:cubicBezTo>
                    <a:pt x="23652" y="37870"/>
                    <a:pt x="23482" y="37878"/>
                    <a:pt x="23311" y="37878"/>
                  </a:cubicBezTo>
                  <a:cubicBezTo>
                    <a:pt x="21254" y="37878"/>
                    <a:pt x="19218" y="36658"/>
                    <a:pt x="17218" y="36062"/>
                  </a:cubicBezTo>
                  <a:cubicBezTo>
                    <a:pt x="14693" y="35309"/>
                    <a:pt x="12546" y="33766"/>
                    <a:pt x="10089" y="32929"/>
                  </a:cubicBezTo>
                  <a:cubicBezTo>
                    <a:pt x="8048" y="30896"/>
                    <a:pt x="9315" y="27212"/>
                    <a:pt x="7973" y="24685"/>
                  </a:cubicBezTo>
                  <a:cubicBezTo>
                    <a:pt x="6752" y="22386"/>
                    <a:pt x="3082" y="24262"/>
                    <a:pt x="1488" y="22482"/>
                  </a:cubicBezTo>
                  <a:cubicBezTo>
                    <a:pt x="1672" y="19922"/>
                    <a:pt x="2191" y="17366"/>
                    <a:pt x="2865" y="15259"/>
                  </a:cubicBezTo>
                  <a:cubicBezTo>
                    <a:pt x="4518" y="10099"/>
                    <a:pt x="8186" y="6137"/>
                    <a:pt x="12725" y="3690"/>
                  </a:cubicBezTo>
                  <a:close/>
                  <a:moveTo>
                    <a:pt x="23350" y="886"/>
                  </a:moveTo>
                  <a:cubicBezTo>
                    <a:pt x="27287" y="2030"/>
                    <a:pt x="31673" y="2533"/>
                    <a:pt x="35202" y="4682"/>
                  </a:cubicBezTo>
                  <a:cubicBezTo>
                    <a:pt x="35574" y="4909"/>
                    <a:pt x="35935" y="5154"/>
                    <a:pt x="36289" y="5410"/>
                  </a:cubicBezTo>
                  <a:cubicBezTo>
                    <a:pt x="35533" y="5192"/>
                    <a:pt x="34685" y="5036"/>
                    <a:pt x="33856" y="5036"/>
                  </a:cubicBezTo>
                  <a:cubicBezTo>
                    <a:pt x="33217" y="5036"/>
                    <a:pt x="32588" y="5129"/>
                    <a:pt x="32021" y="5359"/>
                  </a:cubicBezTo>
                  <a:cubicBezTo>
                    <a:pt x="30643" y="5918"/>
                    <a:pt x="30676" y="6718"/>
                    <a:pt x="30161" y="7911"/>
                  </a:cubicBezTo>
                  <a:cubicBezTo>
                    <a:pt x="29623" y="9164"/>
                    <a:pt x="28135" y="9014"/>
                    <a:pt x="27209" y="9951"/>
                  </a:cubicBezTo>
                  <a:cubicBezTo>
                    <a:pt x="26214" y="10958"/>
                    <a:pt x="26635" y="12500"/>
                    <a:pt x="25822" y="13669"/>
                  </a:cubicBezTo>
                  <a:cubicBezTo>
                    <a:pt x="25742" y="13786"/>
                    <a:pt x="25744" y="13901"/>
                    <a:pt x="25788" y="14000"/>
                  </a:cubicBezTo>
                  <a:cubicBezTo>
                    <a:pt x="25244" y="14957"/>
                    <a:pt x="24353" y="15892"/>
                    <a:pt x="24502" y="17043"/>
                  </a:cubicBezTo>
                  <a:cubicBezTo>
                    <a:pt x="24665" y="18301"/>
                    <a:pt x="25613" y="18272"/>
                    <a:pt x="26627" y="18472"/>
                  </a:cubicBezTo>
                  <a:cubicBezTo>
                    <a:pt x="28115" y="18765"/>
                    <a:pt x="29163" y="20085"/>
                    <a:pt x="30736" y="20085"/>
                  </a:cubicBezTo>
                  <a:cubicBezTo>
                    <a:pt x="30778" y="20085"/>
                    <a:pt x="30821" y="20084"/>
                    <a:pt x="30864" y="20082"/>
                  </a:cubicBezTo>
                  <a:cubicBezTo>
                    <a:pt x="31373" y="20060"/>
                    <a:pt x="31812" y="20009"/>
                    <a:pt x="32249" y="20009"/>
                  </a:cubicBezTo>
                  <a:cubicBezTo>
                    <a:pt x="32693" y="20009"/>
                    <a:pt x="33136" y="20061"/>
                    <a:pt x="33649" y="20248"/>
                  </a:cubicBezTo>
                  <a:cubicBezTo>
                    <a:pt x="34019" y="20382"/>
                    <a:pt x="35016" y="20700"/>
                    <a:pt x="35220" y="20940"/>
                  </a:cubicBezTo>
                  <a:cubicBezTo>
                    <a:pt x="35239" y="20960"/>
                    <a:pt x="35262" y="20977"/>
                    <a:pt x="35286" y="20990"/>
                  </a:cubicBezTo>
                  <a:cubicBezTo>
                    <a:pt x="35632" y="22377"/>
                    <a:pt x="34336" y="22689"/>
                    <a:pt x="33937" y="23850"/>
                  </a:cubicBezTo>
                  <a:cubicBezTo>
                    <a:pt x="33681" y="24594"/>
                    <a:pt x="34010" y="24949"/>
                    <a:pt x="34365" y="25542"/>
                  </a:cubicBezTo>
                  <a:cubicBezTo>
                    <a:pt x="34870" y="26383"/>
                    <a:pt x="35155" y="27165"/>
                    <a:pt x="34998" y="28220"/>
                  </a:cubicBezTo>
                  <a:cubicBezTo>
                    <a:pt x="34938" y="28621"/>
                    <a:pt x="34766" y="29124"/>
                    <a:pt x="34927" y="29536"/>
                  </a:cubicBezTo>
                  <a:cubicBezTo>
                    <a:pt x="35245" y="30345"/>
                    <a:pt x="35901" y="30097"/>
                    <a:pt x="36433" y="30638"/>
                  </a:cubicBezTo>
                  <a:cubicBezTo>
                    <a:pt x="36502" y="30707"/>
                    <a:pt x="36595" y="30750"/>
                    <a:pt x="36693" y="30760"/>
                  </a:cubicBezTo>
                  <a:cubicBezTo>
                    <a:pt x="36927" y="31144"/>
                    <a:pt x="37029" y="31506"/>
                    <a:pt x="37039" y="32025"/>
                  </a:cubicBezTo>
                  <a:cubicBezTo>
                    <a:pt x="37047" y="32478"/>
                    <a:pt x="37149" y="32886"/>
                    <a:pt x="37448" y="33237"/>
                  </a:cubicBezTo>
                  <a:cubicBezTo>
                    <a:pt x="37927" y="33802"/>
                    <a:pt x="38573" y="33958"/>
                    <a:pt x="39247" y="33958"/>
                  </a:cubicBezTo>
                  <a:cubicBezTo>
                    <a:pt x="39365" y="33958"/>
                    <a:pt x="39485" y="33953"/>
                    <a:pt x="39604" y="33945"/>
                  </a:cubicBezTo>
                  <a:lnTo>
                    <a:pt x="39604" y="33945"/>
                  </a:lnTo>
                  <a:cubicBezTo>
                    <a:pt x="38216" y="35751"/>
                    <a:pt x="36487" y="37286"/>
                    <a:pt x="34425" y="38403"/>
                  </a:cubicBezTo>
                  <a:cubicBezTo>
                    <a:pt x="30757" y="40392"/>
                    <a:pt x="26233" y="41422"/>
                    <a:pt x="21730" y="41422"/>
                  </a:cubicBezTo>
                  <a:cubicBezTo>
                    <a:pt x="17421" y="41422"/>
                    <a:pt x="13132" y="40479"/>
                    <a:pt x="9631" y="38528"/>
                  </a:cubicBezTo>
                  <a:cubicBezTo>
                    <a:pt x="6132" y="36578"/>
                    <a:pt x="3217" y="33397"/>
                    <a:pt x="2064" y="29514"/>
                  </a:cubicBezTo>
                  <a:cubicBezTo>
                    <a:pt x="1583" y="27892"/>
                    <a:pt x="1395" y="26029"/>
                    <a:pt x="1420" y="24116"/>
                  </a:cubicBezTo>
                  <a:lnTo>
                    <a:pt x="1420" y="24116"/>
                  </a:lnTo>
                  <a:cubicBezTo>
                    <a:pt x="1538" y="24181"/>
                    <a:pt x="1661" y="24240"/>
                    <a:pt x="1786" y="24292"/>
                  </a:cubicBezTo>
                  <a:cubicBezTo>
                    <a:pt x="2308" y="24506"/>
                    <a:pt x="2886" y="24552"/>
                    <a:pt x="3470" y="24552"/>
                  </a:cubicBezTo>
                  <a:cubicBezTo>
                    <a:pt x="3917" y="24552"/>
                    <a:pt x="4366" y="24525"/>
                    <a:pt x="4796" y="24525"/>
                  </a:cubicBezTo>
                  <a:cubicBezTo>
                    <a:pt x="5976" y="24525"/>
                    <a:pt x="7007" y="24729"/>
                    <a:pt x="7414" y="26254"/>
                  </a:cubicBezTo>
                  <a:cubicBezTo>
                    <a:pt x="7934" y="28203"/>
                    <a:pt x="6751" y="33187"/>
                    <a:pt x="9706" y="33614"/>
                  </a:cubicBezTo>
                  <a:cubicBezTo>
                    <a:pt x="11868" y="36004"/>
                    <a:pt x="15464" y="36812"/>
                    <a:pt x="18394" y="37791"/>
                  </a:cubicBezTo>
                  <a:cubicBezTo>
                    <a:pt x="19829" y="38270"/>
                    <a:pt x="21208" y="39301"/>
                    <a:pt x="22567" y="39301"/>
                  </a:cubicBezTo>
                  <a:cubicBezTo>
                    <a:pt x="23258" y="39301"/>
                    <a:pt x="23944" y="39034"/>
                    <a:pt x="24630" y="38294"/>
                  </a:cubicBezTo>
                  <a:cubicBezTo>
                    <a:pt x="24697" y="38225"/>
                    <a:pt x="24727" y="38127"/>
                    <a:pt x="24711" y="38032"/>
                  </a:cubicBezTo>
                  <a:cubicBezTo>
                    <a:pt x="24745" y="37993"/>
                    <a:pt x="24774" y="37949"/>
                    <a:pt x="24796" y="37902"/>
                  </a:cubicBezTo>
                  <a:cubicBezTo>
                    <a:pt x="25616" y="35974"/>
                    <a:pt x="23626" y="34881"/>
                    <a:pt x="22475" y="33575"/>
                  </a:cubicBezTo>
                  <a:cubicBezTo>
                    <a:pt x="21572" y="32548"/>
                    <a:pt x="21766" y="31461"/>
                    <a:pt x="21198" y="30336"/>
                  </a:cubicBezTo>
                  <a:cubicBezTo>
                    <a:pt x="20663" y="29279"/>
                    <a:pt x="19693" y="28463"/>
                    <a:pt x="19094" y="27425"/>
                  </a:cubicBezTo>
                  <a:cubicBezTo>
                    <a:pt x="19068" y="27382"/>
                    <a:pt x="19028" y="27352"/>
                    <a:pt x="18981" y="27342"/>
                  </a:cubicBezTo>
                  <a:cubicBezTo>
                    <a:pt x="18966" y="27291"/>
                    <a:pt x="18952" y="27240"/>
                    <a:pt x="18937" y="27189"/>
                  </a:cubicBezTo>
                  <a:cubicBezTo>
                    <a:pt x="18964" y="27132"/>
                    <a:pt x="18975" y="27067"/>
                    <a:pt x="18970" y="27003"/>
                  </a:cubicBezTo>
                  <a:cubicBezTo>
                    <a:pt x="18891" y="25927"/>
                    <a:pt x="18059" y="25381"/>
                    <a:pt x="17124" y="24989"/>
                  </a:cubicBezTo>
                  <a:cubicBezTo>
                    <a:pt x="16353" y="24664"/>
                    <a:pt x="15565" y="24355"/>
                    <a:pt x="14773" y="24080"/>
                  </a:cubicBezTo>
                  <a:cubicBezTo>
                    <a:pt x="14190" y="23877"/>
                    <a:pt x="12761" y="23725"/>
                    <a:pt x="12306" y="23137"/>
                  </a:cubicBezTo>
                  <a:cubicBezTo>
                    <a:pt x="12341" y="23061"/>
                    <a:pt x="12343" y="22974"/>
                    <a:pt x="12313" y="22896"/>
                  </a:cubicBezTo>
                  <a:cubicBezTo>
                    <a:pt x="11774" y="21449"/>
                    <a:pt x="12299" y="19497"/>
                    <a:pt x="12486" y="17952"/>
                  </a:cubicBezTo>
                  <a:cubicBezTo>
                    <a:pt x="12726" y="15958"/>
                    <a:pt x="13969" y="15399"/>
                    <a:pt x="14474" y="13708"/>
                  </a:cubicBezTo>
                  <a:cubicBezTo>
                    <a:pt x="14816" y="12559"/>
                    <a:pt x="14522" y="11528"/>
                    <a:pt x="14154" y="10432"/>
                  </a:cubicBezTo>
                  <a:cubicBezTo>
                    <a:pt x="13336" y="7997"/>
                    <a:pt x="12886" y="6037"/>
                    <a:pt x="13202" y="3443"/>
                  </a:cubicBezTo>
                  <a:cubicBezTo>
                    <a:pt x="16322" y="1854"/>
                    <a:pt x="19822" y="966"/>
                    <a:pt x="23350" y="886"/>
                  </a:cubicBezTo>
                  <a:close/>
                  <a:moveTo>
                    <a:pt x="23003" y="1"/>
                  </a:moveTo>
                  <a:cubicBezTo>
                    <a:pt x="22935" y="1"/>
                    <a:pt x="22869" y="23"/>
                    <a:pt x="22815" y="65"/>
                  </a:cubicBezTo>
                  <a:cubicBezTo>
                    <a:pt x="22521" y="52"/>
                    <a:pt x="22227" y="45"/>
                    <a:pt x="21935" y="45"/>
                  </a:cubicBezTo>
                  <a:cubicBezTo>
                    <a:pt x="14199" y="45"/>
                    <a:pt x="7318" y="4714"/>
                    <a:pt x="3294" y="11502"/>
                  </a:cubicBezTo>
                  <a:cubicBezTo>
                    <a:pt x="784" y="15738"/>
                    <a:pt x="0" y="21709"/>
                    <a:pt x="257" y="26582"/>
                  </a:cubicBezTo>
                  <a:cubicBezTo>
                    <a:pt x="478" y="30751"/>
                    <a:pt x="2486" y="34523"/>
                    <a:pt x="5574" y="37295"/>
                  </a:cubicBezTo>
                  <a:cubicBezTo>
                    <a:pt x="9814" y="41103"/>
                    <a:pt x="15726" y="42786"/>
                    <a:pt x="21611" y="42786"/>
                  </a:cubicBezTo>
                  <a:cubicBezTo>
                    <a:pt x="25439" y="42786"/>
                    <a:pt x="29256" y="42074"/>
                    <a:pt x="32594" y="40770"/>
                  </a:cubicBezTo>
                  <a:cubicBezTo>
                    <a:pt x="41648" y="37235"/>
                    <a:pt x="46054" y="27655"/>
                    <a:pt x="45001" y="18246"/>
                  </a:cubicBezTo>
                  <a:cubicBezTo>
                    <a:pt x="44434" y="13168"/>
                    <a:pt x="42068" y="8369"/>
                    <a:pt x="38140" y="5057"/>
                  </a:cubicBezTo>
                  <a:cubicBezTo>
                    <a:pt x="33891" y="1473"/>
                    <a:pt x="28383" y="719"/>
                    <a:pt x="23049" y="4"/>
                  </a:cubicBezTo>
                  <a:cubicBezTo>
                    <a:pt x="23034" y="2"/>
                    <a:pt x="23019" y="1"/>
                    <a:pt x="230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4388650" y="700850"/>
              <a:ext cx="106100" cy="91700"/>
            </a:xfrm>
            <a:custGeom>
              <a:avLst/>
              <a:gdLst/>
              <a:ahLst/>
              <a:cxnLst/>
              <a:rect l="l" t="t" r="r" b="b"/>
              <a:pathLst>
                <a:path w="4244" h="3668" extrusionOk="0">
                  <a:moveTo>
                    <a:pt x="2636" y="958"/>
                  </a:moveTo>
                  <a:cubicBezTo>
                    <a:pt x="2937" y="1178"/>
                    <a:pt x="3264" y="1381"/>
                    <a:pt x="3280" y="1789"/>
                  </a:cubicBezTo>
                  <a:cubicBezTo>
                    <a:pt x="3304" y="2393"/>
                    <a:pt x="2795" y="2570"/>
                    <a:pt x="2307" y="2570"/>
                  </a:cubicBezTo>
                  <a:cubicBezTo>
                    <a:pt x="2227" y="2570"/>
                    <a:pt x="2147" y="2566"/>
                    <a:pt x="2071" y="2557"/>
                  </a:cubicBezTo>
                  <a:cubicBezTo>
                    <a:pt x="1920" y="2541"/>
                    <a:pt x="1528" y="2541"/>
                    <a:pt x="1417" y="2420"/>
                  </a:cubicBezTo>
                  <a:cubicBezTo>
                    <a:pt x="1252" y="2244"/>
                    <a:pt x="1572" y="1965"/>
                    <a:pt x="1694" y="1830"/>
                  </a:cubicBezTo>
                  <a:cubicBezTo>
                    <a:pt x="1978" y="1515"/>
                    <a:pt x="2304" y="1230"/>
                    <a:pt x="2636" y="958"/>
                  </a:cubicBezTo>
                  <a:close/>
                  <a:moveTo>
                    <a:pt x="2824" y="1"/>
                  </a:moveTo>
                  <a:cubicBezTo>
                    <a:pt x="2791" y="1"/>
                    <a:pt x="2755" y="5"/>
                    <a:pt x="2718" y="15"/>
                  </a:cubicBezTo>
                  <a:cubicBezTo>
                    <a:pt x="1747" y="263"/>
                    <a:pt x="525" y="1046"/>
                    <a:pt x="277" y="2092"/>
                  </a:cubicBezTo>
                  <a:cubicBezTo>
                    <a:pt x="0" y="3254"/>
                    <a:pt x="1296" y="3668"/>
                    <a:pt x="2208" y="3668"/>
                  </a:cubicBezTo>
                  <a:cubicBezTo>
                    <a:pt x="2226" y="3668"/>
                    <a:pt x="2245" y="3668"/>
                    <a:pt x="2263" y="3667"/>
                  </a:cubicBezTo>
                  <a:cubicBezTo>
                    <a:pt x="3277" y="3650"/>
                    <a:pt x="4210" y="2971"/>
                    <a:pt x="4230" y="1886"/>
                  </a:cubicBezTo>
                  <a:cubicBezTo>
                    <a:pt x="4243" y="1232"/>
                    <a:pt x="3772" y="449"/>
                    <a:pt x="3140" y="273"/>
                  </a:cubicBezTo>
                  <a:cubicBezTo>
                    <a:pt x="3110" y="125"/>
                    <a:pt x="2999" y="1"/>
                    <a:pt x="28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33"/>
          <p:cNvGrpSpPr/>
          <p:nvPr/>
        </p:nvGrpSpPr>
        <p:grpSpPr>
          <a:xfrm>
            <a:off x="4792243" y="3466352"/>
            <a:ext cx="1264216" cy="1169765"/>
            <a:chOff x="1196675" y="238100"/>
            <a:chExt cx="1540600" cy="1425500"/>
          </a:xfrm>
        </p:grpSpPr>
        <p:sp>
          <p:nvSpPr>
            <p:cNvPr id="605" name="Google Shape;605;p33"/>
            <p:cNvSpPr/>
            <p:nvPr/>
          </p:nvSpPr>
          <p:spPr>
            <a:xfrm>
              <a:off x="1465900" y="462425"/>
              <a:ext cx="1068625" cy="974750"/>
            </a:xfrm>
            <a:custGeom>
              <a:avLst/>
              <a:gdLst/>
              <a:ahLst/>
              <a:cxnLst/>
              <a:rect l="l" t="t" r="r" b="b"/>
              <a:pathLst>
                <a:path w="42745" h="38990" extrusionOk="0">
                  <a:moveTo>
                    <a:pt x="22956" y="1357"/>
                  </a:moveTo>
                  <a:cubicBezTo>
                    <a:pt x="24462" y="1357"/>
                    <a:pt x="25952" y="1451"/>
                    <a:pt x="27399" y="1751"/>
                  </a:cubicBezTo>
                  <a:cubicBezTo>
                    <a:pt x="31675" y="2636"/>
                    <a:pt x="35081" y="6168"/>
                    <a:pt x="37269" y="9787"/>
                  </a:cubicBezTo>
                  <a:cubicBezTo>
                    <a:pt x="40800" y="15628"/>
                    <a:pt x="41105" y="23074"/>
                    <a:pt x="37936" y="29149"/>
                  </a:cubicBezTo>
                  <a:cubicBezTo>
                    <a:pt x="36349" y="32189"/>
                    <a:pt x="33906" y="34803"/>
                    <a:pt x="30818" y="36347"/>
                  </a:cubicBezTo>
                  <a:cubicBezTo>
                    <a:pt x="28919" y="37297"/>
                    <a:pt x="26950" y="37647"/>
                    <a:pt x="24960" y="37647"/>
                  </a:cubicBezTo>
                  <a:cubicBezTo>
                    <a:pt x="22242" y="37647"/>
                    <a:pt x="19485" y="36994"/>
                    <a:pt x="16813" y="36324"/>
                  </a:cubicBezTo>
                  <a:cubicBezTo>
                    <a:pt x="13232" y="35426"/>
                    <a:pt x="8749" y="34953"/>
                    <a:pt x="6164" y="32065"/>
                  </a:cubicBezTo>
                  <a:cubicBezTo>
                    <a:pt x="3774" y="29392"/>
                    <a:pt x="1848" y="24483"/>
                    <a:pt x="1827" y="20904"/>
                  </a:cubicBezTo>
                  <a:cubicBezTo>
                    <a:pt x="1801" y="17009"/>
                    <a:pt x="3896" y="11865"/>
                    <a:pt x="5864" y="8529"/>
                  </a:cubicBezTo>
                  <a:cubicBezTo>
                    <a:pt x="8393" y="4242"/>
                    <a:pt x="12194" y="2858"/>
                    <a:pt x="16752" y="1602"/>
                  </a:cubicBezTo>
                  <a:cubicBezTo>
                    <a:pt x="18803" y="1533"/>
                    <a:pt x="20895" y="1357"/>
                    <a:pt x="22956" y="1357"/>
                  </a:cubicBezTo>
                  <a:close/>
                  <a:moveTo>
                    <a:pt x="22906" y="1"/>
                  </a:moveTo>
                  <a:cubicBezTo>
                    <a:pt x="19957" y="1"/>
                    <a:pt x="16958" y="417"/>
                    <a:pt x="14313" y="728"/>
                  </a:cubicBezTo>
                  <a:cubicBezTo>
                    <a:pt x="13943" y="771"/>
                    <a:pt x="13813" y="1140"/>
                    <a:pt x="13936" y="1388"/>
                  </a:cubicBezTo>
                  <a:cubicBezTo>
                    <a:pt x="10891" y="2040"/>
                    <a:pt x="8159" y="3438"/>
                    <a:pt x="6102" y="6006"/>
                  </a:cubicBezTo>
                  <a:cubicBezTo>
                    <a:pt x="3654" y="9063"/>
                    <a:pt x="2411" y="12987"/>
                    <a:pt x="1315" y="16688"/>
                  </a:cubicBezTo>
                  <a:cubicBezTo>
                    <a:pt x="0" y="21120"/>
                    <a:pt x="1059" y="24968"/>
                    <a:pt x="2914" y="29103"/>
                  </a:cubicBezTo>
                  <a:cubicBezTo>
                    <a:pt x="4665" y="33007"/>
                    <a:pt x="7224" y="35141"/>
                    <a:pt x="11331" y="36251"/>
                  </a:cubicBezTo>
                  <a:cubicBezTo>
                    <a:pt x="15610" y="37408"/>
                    <a:pt x="20272" y="38990"/>
                    <a:pt x="24808" y="38990"/>
                  </a:cubicBezTo>
                  <a:cubicBezTo>
                    <a:pt x="25441" y="38990"/>
                    <a:pt x="26072" y="38959"/>
                    <a:pt x="26699" y="38892"/>
                  </a:cubicBezTo>
                  <a:cubicBezTo>
                    <a:pt x="30626" y="38471"/>
                    <a:pt x="34180" y="36278"/>
                    <a:pt x="36705" y="33296"/>
                  </a:cubicBezTo>
                  <a:cubicBezTo>
                    <a:pt x="41493" y="27639"/>
                    <a:pt x="42745" y="19308"/>
                    <a:pt x="40035" y="12438"/>
                  </a:cubicBezTo>
                  <a:cubicBezTo>
                    <a:pt x="38368" y="8207"/>
                    <a:pt x="35198" y="3979"/>
                    <a:pt x="31165" y="1757"/>
                  </a:cubicBezTo>
                  <a:cubicBezTo>
                    <a:pt x="28730" y="414"/>
                    <a:pt x="25843" y="1"/>
                    <a:pt x="22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1601025" y="741800"/>
              <a:ext cx="81525" cy="107250"/>
            </a:xfrm>
            <a:custGeom>
              <a:avLst/>
              <a:gdLst/>
              <a:ahLst/>
              <a:cxnLst/>
              <a:rect l="l" t="t" r="r" b="b"/>
              <a:pathLst>
                <a:path w="3261" h="4290" extrusionOk="0">
                  <a:moveTo>
                    <a:pt x="2585" y="0"/>
                  </a:moveTo>
                  <a:cubicBezTo>
                    <a:pt x="2482" y="0"/>
                    <a:pt x="2373" y="32"/>
                    <a:pt x="2263" y="106"/>
                  </a:cubicBezTo>
                  <a:cubicBezTo>
                    <a:pt x="1739" y="457"/>
                    <a:pt x="1384" y="1052"/>
                    <a:pt x="1042" y="1573"/>
                  </a:cubicBezTo>
                  <a:cubicBezTo>
                    <a:pt x="696" y="2097"/>
                    <a:pt x="168" y="2676"/>
                    <a:pt x="71" y="3306"/>
                  </a:cubicBezTo>
                  <a:cubicBezTo>
                    <a:pt x="1" y="3766"/>
                    <a:pt x="356" y="4290"/>
                    <a:pt x="805" y="4290"/>
                  </a:cubicBezTo>
                  <a:cubicBezTo>
                    <a:pt x="927" y="4290"/>
                    <a:pt x="1055" y="4251"/>
                    <a:pt x="1185" y="4162"/>
                  </a:cubicBezTo>
                  <a:cubicBezTo>
                    <a:pt x="1735" y="3787"/>
                    <a:pt x="2017" y="3161"/>
                    <a:pt x="2351" y="2598"/>
                  </a:cubicBezTo>
                  <a:cubicBezTo>
                    <a:pt x="2672" y="2061"/>
                    <a:pt x="3116" y="1459"/>
                    <a:pt x="3205" y="832"/>
                  </a:cubicBezTo>
                  <a:cubicBezTo>
                    <a:pt x="3261" y="440"/>
                    <a:pt x="2965" y="0"/>
                    <a:pt x="2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1692650" y="643850"/>
              <a:ext cx="57750" cy="57275"/>
            </a:xfrm>
            <a:custGeom>
              <a:avLst/>
              <a:gdLst/>
              <a:ahLst/>
              <a:cxnLst/>
              <a:rect l="l" t="t" r="r" b="b"/>
              <a:pathLst>
                <a:path w="2310" h="2291" extrusionOk="0">
                  <a:moveTo>
                    <a:pt x="1584" y="0"/>
                  </a:moveTo>
                  <a:cubicBezTo>
                    <a:pt x="1219" y="0"/>
                    <a:pt x="844" y="248"/>
                    <a:pt x="586" y="480"/>
                  </a:cubicBezTo>
                  <a:cubicBezTo>
                    <a:pt x="418" y="631"/>
                    <a:pt x="268" y="818"/>
                    <a:pt x="169" y="1022"/>
                  </a:cubicBezTo>
                  <a:cubicBezTo>
                    <a:pt x="24" y="1321"/>
                    <a:pt x="1" y="1535"/>
                    <a:pt x="46" y="1864"/>
                  </a:cubicBezTo>
                  <a:cubicBezTo>
                    <a:pt x="76" y="2087"/>
                    <a:pt x="334" y="2263"/>
                    <a:pt x="536" y="2286"/>
                  </a:cubicBezTo>
                  <a:cubicBezTo>
                    <a:pt x="562" y="2289"/>
                    <a:pt x="588" y="2290"/>
                    <a:pt x="613" y="2290"/>
                  </a:cubicBezTo>
                  <a:cubicBezTo>
                    <a:pt x="821" y="2290"/>
                    <a:pt x="1013" y="2188"/>
                    <a:pt x="1125" y="2004"/>
                  </a:cubicBezTo>
                  <a:lnTo>
                    <a:pt x="1125" y="2004"/>
                  </a:lnTo>
                  <a:cubicBezTo>
                    <a:pt x="1113" y="2016"/>
                    <a:pt x="1106" y="2022"/>
                    <a:pt x="1105" y="2022"/>
                  </a:cubicBezTo>
                  <a:cubicBezTo>
                    <a:pt x="1102" y="2022"/>
                    <a:pt x="1120" y="1999"/>
                    <a:pt x="1160" y="1954"/>
                  </a:cubicBezTo>
                  <a:cubicBezTo>
                    <a:pt x="1216" y="1891"/>
                    <a:pt x="1256" y="1815"/>
                    <a:pt x="1276" y="1732"/>
                  </a:cubicBezTo>
                  <a:cubicBezTo>
                    <a:pt x="1276" y="1732"/>
                    <a:pt x="1324" y="1600"/>
                    <a:pt x="1322" y="1600"/>
                  </a:cubicBezTo>
                  <a:lnTo>
                    <a:pt x="1322" y="1600"/>
                  </a:lnTo>
                  <a:cubicBezTo>
                    <a:pt x="1322" y="1600"/>
                    <a:pt x="1321" y="1601"/>
                    <a:pt x="1320" y="1603"/>
                  </a:cubicBezTo>
                  <a:lnTo>
                    <a:pt x="1320" y="1603"/>
                  </a:lnTo>
                  <a:cubicBezTo>
                    <a:pt x="1367" y="1497"/>
                    <a:pt x="1435" y="1367"/>
                    <a:pt x="1501" y="1283"/>
                  </a:cubicBezTo>
                  <a:cubicBezTo>
                    <a:pt x="1647" y="1096"/>
                    <a:pt x="1920" y="969"/>
                    <a:pt x="2054" y="761"/>
                  </a:cubicBezTo>
                  <a:cubicBezTo>
                    <a:pt x="2309" y="508"/>
                    <a:pt x="2190" y="86"/>
                    <a:pt x="1811" y="35"/>
                  </a:cubicBezTo>
                  <a:cubicBezTo>
                    <a:pt x="1737" y="11"/>
                    <a:pt x="1661" y="0"/>
                    <a:pt x="1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1196675" y="238100"/>
              <a:ext cx="1540600" cy="1425500"/>
            </a:xfrm>
            <a:custGeom>
              <a:avLst/>
              <a:gdLst/>
              <a:ahLst/>
              <a:cxnLst/>
              <a:rect l="l" t="t" r="r" b="b"/>
              <a:pathLst>
                <a:path w="61624" h="57020" extrusionOk="0">
                  <a:moveTo>
                    <a:pt x="35628" y="1650"/>
                  </a:moveTo>
                  <a:cubicBezTo>
                    <a:pt x="36976" y="4804"/>
                    <a:pt x="39814" y="6315"/>
                    <a:pt x="42890" y="6315"/>
                  </a:cubicBezTo>
                  <a:cubicBezTo>
                    <a:pt x="44486" y="6315"/>
                    <a:pt x="46146" y="5908"/>
                    <a:pt x="47695" y="5113"/>
                  </a:cubicBezTo>
                  <a:lnTo>
                    <a:pt x="47695" y="5113"/>
                  </a:lnTo>
                  <a:cubicBezTo>
                    <a:pt x="47450" y="9891"/>
                    <a:pt x="54895" y="12165"/>
                    <a:pt x="58877" y="12228"/>
                  </a:cubicBezTo>
                  <a:cubicBezTo>
                    <a:pt x="56892" y="15531"/>
                    <a:pt x="55254" y="21917"/>
                    <a:pt x="59943" y="22353"/>
                  </a:cubicBezTo>
                  <a:cubicBezTo>
                    <a:pt x="58273" y="23756"/>
                    <a:pt x="57509" y="26265"/>
                    <a:pt x="57530" y="28357"/>
                  </a:cubicBezTo>
                  <a:cubicBezTo>
                    <a:pt x="57542" y="29649"/>
                    <a:pt x="57976" y="32272"/>
                    <a:pt x="59318" y="32980"/>
                  </a:cubicBezTo>
                  <a:cubicBezTo>
                    <a:pt x="57540" y="34867"/>
                    <a:pt x="55794" y="37041"/>
                    <a:pt x="55451" y="39629"/>
                  </a:cubicBezTo>
                  <a:cubicBezTo>
                    <a:pt x="55194" y="41566"/>
                    <a:pt x="54822" y="44572"/>
                    <a:pt x="55890" y="46463"/>
                  </a:cubicBezTo>
                  <a:cubicBezTo>
                    <a:pt x="55533" y="46387"/>
                    <a:pt x="55179" y="46351"/>
                    <a:pt x="54831" y="46351"/>
                  </a:cubicBezTo>
                  <a:cubicBezTo>
                    <a:pt x="51262" y="46351"/>
                    <a:pt x="48273" y="50128"/>
                    <a:pt x="48096" y="53638"/>
                  </a:cubicBezTo>
                  <a:cubicBezTo>
                    <a:pt x="46029" y="51764"/>
                    <a:pt x="41737" y="50299"/>
                    <a:pt x="38044" y="50299"/>
                  </a:cubicBezTo>
                  <a:cubicBezTo>
                    <a:pt x="34768" y="50299"/>
                    <a:pt x="31963" y="51451"/>
                    <a:pt x="31597" y="54494"/>
                  </a:cubicBezTo>
                  <a:cubicBezTo>
                    <a:pt x="30125" y="53530"/>
                    <a:pt x="28413" y="53050"/>
                    <a:pt x="26703" y="53050"/>
                  </a:cubicBezTo>
                  <a:cubicBezTo>
                    <a:pt x="24575" y="53050"/>
                    <a:pt x="22450" y="53794"/>
                    <a:pt x="20794" y="55272"/>
                  </a:cubicBezTo>
                  <a:cubicBezTo>
                    <a:pt x="19216" y="51984"/>
                    <a:pt x="16003" y="49915"/>
                    <a:pt x="12416" y="49915"/>
                  </a:cubicBezTo>
                  <a:cubicBezTo>
                    <a:pt x="12203" y="49915"/>
                    <a:pt x="11990" y="49922"/>
                    <a:pt x="11775" y="49937"/>
                  </a:cubicBezTo>
                  <a:cubicBezTo>
                    <a:pt x="13945" y="45168"/>
                    <a:pt x="10616" y="39131"/>
                    <a:pt x="5530" y="39131"/>
                  </a:cubicBezTo>
                  <a:cubicBezTo>
                    <a:pt x="5096" y="39131"/>
                    <a:pt x="4650" y="39175"/>
                    <a:pt x="4194" y="39267"/>
                  </a:cubicBezTo>
                  <a:cubicBezTo>
                    <a:pt x="6959" y="36627"/>
                    <a:pt x="4619" y="31827"/>
                    <a:pt x="2061" y="29236"/>
                  </a:cubicBezTo>
                  <a:cubicBezTo>
                    <a:pt x="4664" y="28496"/>
                    <a:pt x="6826" y="26514"/>
                    <a:pt x="7497" y="23801"/>
                  </a:cubicBezTo>
                  <a:cubicBezTo>
                    <a:pt x="8066" y="21501"/>
                    <a:pt x="7429" y="18105"/>
                    <a:pt x="5384" y="16604"/>
                  </a:cubicBezTo>
                  <a:cubicBezTo>
                    <a:pt x="7270" y="16577"/>
                    <a:pt x="9149" y="16038"/>
                    <a:pt x="10392" y="14507"/>
                  </a:cubicBezTo>
                  <a:cubicBezTo>
                    <a:pt x="11899" y="12648"/>
                    <a:pt x="11901" y="10105"/>
                    <a:pt x="11697" y="7804"/>
                  </a:cubicBezTo>
                  <a:lnTo>
                    <a:pt x="11697" y="7804"/>
                  </a:lnTo>
                  <a:cubicBezTo>
                    <a:pt x="12807" y="8211"/>
                    <a:pt x="13784" y="8431"/>
                    <a:pt x="14735" y="8431"/>
                  </a:cubicBezTo>
                  <a:cubicBezTo>
                    <a:pt x="16113" y="8431"/>
                    <a:pt x="17435" y="7967"/>
                    <a:pt x="19019" y="6933"/>
                  </a:cubicBezTo>
                  <a:cubicBezTo>
                    <a:pt x="20811" y="5761"/>
                    <a:pt x="22873" y="4166"/>
                    <a:pt x="23281" y="1975"/>
                  </a:cubicBezTo>
                  <a:cubicBezTo>
                    <a:pt x="24707" y="3536"/>
                    <a:pt x="26561" y="4170"/>
                    <a:pt x="28497" y="4170"/>
                  </a:cubicBezTo>
                  <a:cubicBezTo>
                    <a:pt x="30986" y="4170"/>
                    <a:pt x="33609" y="3122"/>
                    <a:pt x="35628" y="1650"/>
                  </a:cubicBezTo>
                  <a:close/>
                  <a:moveTo>
                    <a:pt x="35933" y="0"/>
                  </a:moveTo>
                  <a:cubicBezTo>
                    <a:pt x="35772" y="0"/>
                    <a:pt x="35605" y="58"/>
                    <a:pt x="35465" y="173"/>
                  </a:cubicBezTo>
                  <a:cubicBezTo>
                    <a:pt x="33401" y="1870"/>
                    <a:pt x="31195" y="2773"/>
                    <a:pt x="28976" y="2773"/>
                  </a:cubicBezTo>
                  <a:cubicBezTo>
                    <a:pt x="27075" y="2773"/>
                    <a:pt x="25165" y="2111"/>
                    <a:pt x="23326" y="719"/>
                  </a:cubicBezTo>
                  <a:cubicBezTo>
                    <a:pt x="23269" y="676"/>
                    <a:pt x="23200" y="654"/>
                    <a:pt x="23130" y="654"/>
                  </a:cubicBezTo>
                  <a:cubicBezTo>
                    <a:pt x="23125" y="654"/>
                    <a:pt x="23119" y="655"/>
                    <a:pt x="23114" y="655"/>
                  </a:cubicBezTo>
                  <a:cubicBezTo>
                    <a:pt x="23043" y="617"/>
                    <a:pt x="22963" y="597"/>
                    <a:pt x="22882" y="597"/>
                  </a:cubicBezTo>
                  <a:cubicBezTo>
                    <a:pt x="22697" y="597"/>
                    <a:pt x="22510" y="701"/>
                    <a:pt x="22436" y="926"/>
                  </a:cubicBezTo>
                  <a:cubicBezTo>
                    <a:pt x="21715" y="3108"/>
                    <a:pt x="20572" y="4411"/>
                    <a:pt x="18697" y="5698"/>
                  </a:cubicBezTo>
                  <a:cubicBezTo>
                    <a:pt x="18148" y="6074"/>
                    <a:pt x="17561" y="6468"/>
                    <a:pt x="16973" y="6784"/>
                  </a:cubicBezTo>
                  <a:cubicBezTo>
                    <a:pt x="16242" y="7177"/>
                    <a:pt x="15525" y="7334"/>
                    <a:pt x="14815" y="7334"/>
                  </a:cubicBezTo>
                  <a:cubicBezTo>
                    <a:pt x="13640" y="7334"/>
                    <a:pt x="12485" y="6904"/>
                    <a:pt x="11319" y="6406"/>
                  </a:cubicBezTo>
                  <a:cubicBezTo>
                    <a:pt x="11233" y="6369"/>
                    <a:pt x="11135" y="6351"/>
                    <a:pt x="11036" y="6351"/>
                  </a:cubicBezTo>
                  <a:cubicBezTo>
                    <a:pt x="10720" y="6351"/>
                    <a:pt x="10395" y="6536"/>
                    <a:pt x="10435" y="6913"/>
                  </a:cubicBezTo>
                  <a:cubicBezTo>
                    <a:pt x="10642" y="8866"/>
                    <a:pt x="10883" y="11021"/>
                    <a:pt x="10023" y="12854"/>
                  </a:cubicBezTo>
                  <a:cubicBezTo>
                    <a:pt x="8871" y="15307"/>
                    <a:pt x="6282" y="15477"/>
                    <a:pt x="3970" y="16077"/>
                  </a:cubicBezTo>
                  <a:cubicBezTo>
                    <a:pt x="3695" y="16149"/>
                    <a:pt x="3780" y="16516"/>
                    <a:pt x="4032" y="16543"/>
                  </a:cubicBezTo>
                  <a:cubicBezTo>
                    <a:pt x="4043" y="16544"/>
                    <a:pt x="4052" y="16544"/>
                    <a:pt x="4061" y="16545"/>
                  </a:cubicBezTo>
                  <a:cubicBezTo>
                    <a:pt x="4062" y="16617"/>
                    <a:pt x="4083" y="16687"/>
                    <a:pt x="4120" y="16748"/>
                  </a:cubicBezTo>
                  <a:cubicBezTo>
                    <a:pt x="5437" y="18882"/>
                    <a:pt x="6925" y="20470"/>
                    <a:pt x="6360" y="23220"/>
                  </a:cubicBezTo>
                  <a:cubicBezTo>
                    <a:pt x="5775" y="26069"/>
                    <a:pt x="3420" y="27916"/>
                    <a:pt x="612" y="28299"/>
                  </a:cubicBezTo>
                  <a:cubicBezTo>
                    <a:pt x="179" y="28359"/>
                    <a:pt x="0" y="29053"/>
                    <a:pt x="343" y="29318"/>
                  </a:cubicBezTo>
                  <a:cubicBezTo>
                    <a:pt x="3695" y="31918"/>
                    <a:pt x="5508" y="36056"/>
                    <a:pt x="2671" y="39690"/>
                  </a:cubicBezTo>
                  <a:cubicBezTo>
                    <a:pt x="2618" y="39757"/>
                    <a:pt x="2597" y="39843"/>
                    <a:pt x="2613" y="39928"/>
                  </a:cubicBezTo>
                  <a:cubicBezTo>
                    <a:pt x="2492" y="40221"/>
                    <a:pt x="2683" y="40596"/>
                    <a:pt x="3070" y="40596"/>
                  </a:cubicBezTo>
                  <a:cubicBezTo>
                    <a:pt x="3104" y="40596"/>
                    <a:pt x="3140" y="40593"/>
                    <a:pt x="3177" y="40587"/>
                  </a:cubicBezTo>
                  <a:cubicBezTo>
                    <a:pt x="3629" y="40512"/>
                    <a:pt x="4075" y="40475"/>
                    <a:pt x="4511" y="40475"/>
                  </a:cubicBezTo>
                  <a:cubicBezTo>
                    <a:pt x="9648" y="40475"/>
                    <a:pt x="13382" y="45507"/>
                    <a:pt x="10074" y="50400"/>
                  </a:cubicBezTo>
                  <a:cubicBezTo>
                    <a:pt x="9773" y="50845"/>
                    <a:pt x="10200" y="51337"/>
                    <a:pt x="10656" y="51337"/>
                  </a:cubicBezTo>
                  <a:cubicBezTo>
                    <a:pt x="10698" y="51337"/>
                    <a:pt x="10741" y="51333"/>
                    <a:pt x="10783" y="51324"/>
                  </a:cubicBezTo>
                  <a:cubicBezTo>
                    <a:pt x="11329" y="51209"/>
                    <a:pt x="11877" y="51153"/>
                    <a:pt x="12421" y="51153"/>
                  </a:cubicBezTo>
                  <a:cubicBezTo>
                    <a:pt x="15762" y="51153"/>
                    <a:pt x="18904" y="53256"/>
                    <a:pt x="19963" y="56554"/>
                  </a:cubicBezTo>
                  <a:cubicBezTo>
                    <a:pt x="20056" y="56842"/>
                    <a:pt x="20321" y="57019"/>
                    <a:pt x="20593" y="57019"/>
                  </a:cubicBezTo>
                  <a:cubicBezTo>
                    <a:pt x="20747" y="57019"/>
                    <a:pt x="20903" y="56962"/>
                    <a:pt x="21030" y="56835"/>
                  </a:cubicBezTo>
                  <a:cubicBezTo>
                    <a:pt x="22751" y="55119"/>
                    <a:pt x="24997" y="54244"/>
                    <a:pt x="27262" y="54244"/>
                  </a:cubicBezTo>
                  <a:cubicBezTo>
                    <a:pt x="28733" y="54244"/>
                    <a:pt x="30211" y="54614"/>
                    <a:pt x="31559" y="55361"/>
                  </a:cubicBezTo>
                  <a:cubicBezTo>
                    <a:pt x="31583" y="55714"/>
                    <a:pt x="31853" y="55898"/>
                    <a:pt x="32133" y="55898"/>
                  </a:cubicBezTo>
                  <a:cubicBezTo>
                    <a:pt x="32208" y="55898"/>
                    <a:pt x="32284" y="55885"/>
                    <a:pt x="32355" y="55858"/>
                  </a:cubicBezTo>
                  <a:cubicBezTo>
                    <a:pt x="32418" y="55901"/>
                    <a:pt x="32483" y="55939"/>
                    <a:pt x="32544" y="55985"/>
                  </a:cubicBezTo>
                  <a:cubicBezTo>
                    <a:pt x="32592" y="56020"/>
                    <a:pt x="32641" y="56036"/>
                    <a:pt x="32689" y="56036"/>
                  </a:cubicBezTo>
                  <a:cubicBezTo>
                    <a:pt x="32905" y="56036"/>
                    <a:pt x="33082" y="55717"/>
                    <a:pt x="32894" y="55533"/>
                  </a:cubicBezTo>
                  <a:cubicBezTo>
                    <a:pt x="32848" y="55489"/>
                    <a:pt x="32798" y="55451"/>
                    <a:pt x="32752" y="55409"/>
                  </a:cubicBezTo>
                  <a:cubicBezTo>
                    <a:pt x="33784" y="52530"/>
                    <a:pt x="35889" y="51862"/>
                    <a:pt x="38404" y="51862"/>
                  </a:cubicBezTo>
                  <a:cubicBezTo>
                    <a:pt x="39110" y="51862"/>
                    <a:pt x="39847" y="51915"/>
                    <a:pt x="40603" y="51986"/>
                  </a:cubicBezTo>
                  <a:cubicBezTo>
                    <a:pt x="43515" y="52261"/>
                    <a:pt x="45955" y="53192"/>
                    <a:pt x="48428" y="54718"/>
                  </a:cubicBezTo>
                  <a:cubicBezTo>
                    <a:pt x="48464" y="54741"/>
                    <a:pt x="48504" y="54751"/>
                    <a:pt x="48544" y="54751"/>
                  </a:cubicBezTo>
                  <a:cubicBezTo>
                    <a:pt x="48723" y="54751"/>
                    <a:pt x="48900" y="54543"/>
                    <a:pt x="48774" y="54372"/>
                  </a:cubicBezTo>
                  <a:cubicBezTo>
                    <a:pt x="48762" y="54358"/>
                    <a:pt x="48747" y="54343"/>
                    <a:pt x="48737" y="54328"/>
                  </a:cubicBezTo>
                  <a:cubicBezTo>
                    <a:pt x="48859" y="54300"/>
                    <a:pt x="48972" y="54230"/>
                    <a:pt x="49042" y="54098"/>
                  </a:cubicBezTo>
                  <a:cubicBezTo>
                    <a:pt x="49915" y="52438"/>
                    <a:pt x="50056" y="50556"/>
                    <a:pt x="51458" y="49160"/>
                  </a:cubicBezTo>
                  <a:cubicBezTo>
                    <a:pt x="52873" y="47751"/>
                    <a:pt x="54761" y="47425"/>
                    <a:pt x="56675" y="47386"/>
                  </a:cubicBezTo>
                  <a:cubicBezTo>
                    <a:pt x="56743" y="47415"/>
                    <a:pt x="56817" y="47429"/>
                    <a:pt x="56891" y="47429"/>
                  </a:cubicBezTo>
                  <a:cubicBezTo>
                    <a:pt x="57212" y="47429"/>
                    <a:pt x="57538" y="47172"/>
                    <a:pt x="57393" y="46807"/>
                  </a:cubicBezTo>
                  <a:cubicBezTo>
                    <a:pt x="56522" y="44606"/>
                    <a:pt x="56367" y="41515"/>
                    <a:pt x="56893" y="39164"/>
                  </a:cubicBezTo>
                  <a:cubicBezTo>
                    <a:pt x="57380" y="36991"/>
                    <a:pt x="59141" y="34995"/>
                    <a:pt x="60395" y="33119"/>
                  </a:cubicBezTo>
                  <a:cubicBezTo>
                    <a:pt x="60452" y="33108"/>
                    <a:pt x="60508" y="33105"/>
                    <a:pt x="60568" y="33088"/>
                  </a:cubicBezTo>
                  <a:cubicBezTo>
                    <a:pt x="60948" y="32980"/>
                    <a:pt x="61069" y="32392"/>
                    <a:pt x="60683" y="32200"/>
                  </a:cubicBezTo>
                  <a:cubicBezTo>
                    <a:pt x="58778" y="31253"/>
                    <a:pt x="58721" y="28332"/>
                    <a:pt x="59130" y="26539"/>
                  </a:cubicBezTo>
                  <a:cubicBezTo>
                    <a:pt x="59518" y="24836"/>
                    <a:pt x="60528" y="23623"/>
                    <a:pt x="61468" y="22213"/>
                  </a:cubicBezTo>
                  <a:cubicBezTo>
                    <a:pt x="61624" y="21978"/>
                    <a:pt x="61468" y="21758"/>
                    <a:pt x="61256" y="21687"/>
                  </a:cubicBezTo>
                  <a:cubicBezTo>
                    <a:pt x="61221" y="21586"/>
                    <a:pt x="61150" y="21494"/>
                    <a:pt x="61030" y="21431"/>
                  </a:cubicBezTo>
                  <a:cubicBezTo>
                    <a:pt x="60399" y="21103"/>
                    <a:pt x="59439" y="20954"/>
                    <a:pt x="58914" y="20514"/>
                  </a:cubicBezTo>
                  <a:cubicBezTo>
                    <a:pt x="57818" y="19594"/>
                    <a:pt x="58337" y="17877"/>
                    <a:pt x="58563" y="16749"/>
                  </a:cubicBezTo>
                  <a:cubicBezTo>
                    <a:pt x="58928" y="14930"/>
                    <a:pt x="59684" y="13273"/>
                    <a:pt x="60269" y="11523"/>
                  </a:cubicBezTo>
                  <a:cubicBezTo>
                    <a:pt x="60355" y="11268"/>
                    <a:pt x="60109" y="11031"/>
                    <a:pt x="59873" y="11031"/>
                  </a:cubicBezTo>
                  <a:cubicBezTo>
                    <a:pt x="59783" y="11031"/>
                    <a:pt x="59694" y="11066"/>
                    <a:pt x="59626" y="11148"/>
                  </a:cubicBezTo>
                  <a:cubicBezTo>
                    <a:pt x="59621" y="11155"/>
                    <a:pt x="59615" y="11163"/>
                    <a:pt x="59610" y="11169"/>
                  </a:cubicBezTo>
                  <a:cubicBezTo>
                    <a:pt x="57174" y="10453"/>
                    <a:pt x="54681" y="10485"/>
                    <a:pt x="52377" y="9241"/>
                  </a:cubicBezTo>
                  <a:cubicBezTo>
                    <a:pt x="50202" y="8066"/>
                    <a:pt x="49366" y="6288"/>
                    <a:pt x="48252" y="4227"/>
                  </a:cubicBezTo>
                  <a:cubicBezTo>
                    <a:pt x="48210" y="4149"/>
                    <a:pt x="48133" y="4115"/>
                    <a:pt x="48054" y="4115"/>
                  </a:cubicBezTo>
                  <a:cubicBezTo>
                    <a:pt x="48009" y="4115"/>
                    <a:pt x="47964" y="4126"/>
                    <a:pt x="47924" y="4146"/>
                  </a:cubicBezTo>
                  <a:cubicBezTo>
                    <a:pt x="47859" y="4114"/>
                    <a:pt x="47787" y="4098"/>
                    <a:pt x="47715" y="4098"/>
                  </a:cubicBezTo>
                  <a:cubicBezTo>
                    <a:pt x="47687" y="4098"/>
                    <a:pt x="47659" y="4100"/>
                    <a:pt x="47631" y="4106"/>
                  </a:cubicBezTo>
                  <a:cubicBezTo>
                    <a:pt x="45881" y="4432"/>
                    <a:pt x="44241" y="5143"/>
                    <a:pt x="42489" y="5143"/>
                  </a:cubicBezTo>
                  <a:cubicBezTo>
                    <a:pt x="41984" y="5143"/>
                    <a:pt x="41470" y="5084"/>
                    <a:pt x="40942" y="4940"/>
                  </a:cubicBezTo>
                  <a:cubicBezTo>
                    <a:pt x="38724" y="4335"/>
                    <a:pt x="37168" y="2614"/>
                    <a:pt x="36527" y="453"/>
                  </a:cubicBezTo>
                  <a:cubicBezTo>
                    <a:pt x="36437" y="150"/>
                    <a:pt x="36193" y="0"/>
                    <a:pt x="35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 name="Google Shape;609;p33"/>
          <p:cNvSpPr txBox="1">
            <a:spLocks noGrp="1"/>
          </p:cNvSpPr>
          <p:nvPr>
            <p:ph type="title"/>
          </p:nvPr>
        </p:nvSpPr>
        <p:spPr>
          <a:xfrm>
            <a:off x="635425" y="403200"/>
            <a:ext cx="3413700" cy="137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This Topic About?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34"/>
          <p:cNvSpPr/>
          <p:nvPr/>
        </p:nvSpPr>
        <p:spPr>
          <a:xfrm>
            <a:off x="3831411" y="2477200"/>
            <a:ext cx="459850" cy="2691075"/>
          </a:xfrm>
          <a:custGeom>
            <a:avLst/>
            <a:gdLst/>
            <a:ahLst/>
            <a:cxnLst/>
            <a:rect l="l" t="t" r="r" b="b"/>
            <a:pathLst>
              <a:path w="18394" h="107643" extrusionOk="0">
                <a:moveTo>
                  <a:pt x="8385" y="107643"/>
                </a:moveTo>
                <a:cubicBezTo>
                  <a:pt x="12359" y="104463"/>
                  <a:pt x="13414" y="96573"/>
                  <a:pt x="10360" y="92501"/>
                </a:cubicBezTo>
                <a:cubicBezTo>
                  <a:pt x="8714" y="90306"/>
                  <a:pt x="6519" y="87563"/>
                  <a:pt x="3776" y="87563"/>
                </a:cubicBezTo>
                <a:cubicBezTo>
                  <a:pt x="1823" y="87563"/>
                  <a:pt x="-463" y="90318"/>
                  <a:pt x="155" y="92171"/>
                </a:cubicBezTo>
                <a:cubicBezTo>
                  <a:pt x="1344" y="95734"/>
                  <a:pt x="9666" y="96847"/>
                  <a:pt x="11347" y="93488"/>
                </a:cubicBezTo>
                <a:cubicBezTo>
                  <a:pt x="13115" y="89954"/>
                  <a:pt x="12326" y="85535"/>
                  <a:pt x="11677" y="81637"/>
                </a:cubicBezTo>
                <a:cubicBezTo>
                  <a:pt x="10591" y="75120"/>
                  <a:pt x="12386" y="68426"/>
                  <a:pt x="13323" y="61886"/>
                </a:cubicBezTo>
                <a:cubicBezTo>
                  <a:pt x="13871" y="58060"/>
                  <a:pt x="15860" y="54032"/>
                  <a:pt x="14639" y="50365"/>
                </a:cubicBezTo>
                <a:cubicBezTo>
                  <a:pt x="13442" y="46769"/>
                  <a:pt x="9824" y="43583"/>
                  <a:pt x="10360" y="39831"/>
                </a:cubicBezTo>
                <a:cubicBezTo>
                  <a:pt x="10766" y="36988"/>
                  <a:pt x="15136" y="36368"/>
                  <a:pt x="16614" y="33906"/>
                </a:cubicBezTo>
                <a:cubicBezTo>
                  <a:pt x="18660" y="30498"/>
                  <a:pt x="18493" y="25990"/>
                  <a:pt x="17931" y="22055"/>
                </a:cubicBezTo>
                <a:cubicBezTo>
                  <a:pt x="16828" y="14324"/>
                  <a:pt x="10031" y="7809"/>
                  <a:pt x="10031" y="0"/>
                </a:cubicBezTo>
              </a:path>
            </a:pathLst>
          </a:custGeom>
          <a:noFill/>
          <a:ln w="19050" cap="flat" cmpd="sng">
            <a:solidFill>
              <a:schemeClr val="lt2"/>
            </a:solidFill>
            <a:prstDash val="dash"/>
            <a:round/>
            <a:headEnd type="none" w="med" len="med"/>
            <a:tailEnd type="none" w="med" len="med"/>
          </a:ln>
        </p:spPr>
      </p:sp>
      <p:sp>
        <p:nvSpPr>
          <p:cNvPr id="615" name="Google Shape;615;p34"/>
          <p:cNvSpPr/>
          <p:nvPr/>
        </p:nvSpPr>
        <p:spPr>
          <a:xfrm>
            <a:off x="4820220" y="2576675"/>
            <a:ext cx="324925" cy="2699300"/>
          </a:xfrm>
          <a:custGeom>
            <a:avLst/>
            <a:gdLst/>
            <a:ahLst/>
            <a:cxnLst/>
            <a:rect l="l" t="t" r="r" b="b"/>
            <a:pathLst>
              <a:path w="12997" h="107972" extrusionOk="0">
                <a:moveTo>
                  <a:pt x="8005" y="0"/>
                </a:moveTo>
                <a:cubicBezTo>
                  <a:pt x="3118" y="4885"/>
                  <a:pt x="828" y="14485"/>
                  <a:pt x="4384" y="20409"/>
                </a:cubicBezTo>
                <a:cubicBezTo>
                  <a:pt x="5827" y="22813"/>
                  <a:pt x="9118" y="25941"/>
                  <a:pt x="11626" y="24688"/>
                </a:cubicBezTo>
                <a:cubicBezTo>
                  <a:pt x="13395" y="23804"/>
                  <a:pt x="13354" y="20162"/>
                  <a:pt x="11955" y="18763"/>
                </a:cubicBezTo>
                <a:cubicBezTo>
                  <a:pt x="10035" y="16843"/>
                  <a:pt x="5560" y="18479"/>
                  <a:pt x="4054" y="20738"/>
                </a:cubicBezTo>
                <a:cubicBezTo>
                  <a:pt x="-2455" y="30499"/>
                  <a:pt x="7209" y="43990"/>
                  <a:pt x="8663" y="55632"/>
                </a:cubicBezTo>
                <a:cubicBezTo>
                  <a:pt x="9393" y="61480"/>
                  <a:pt x="835" y="65255"/>
                  <a:pt x="104" y="71103"/>
                </a:cubicBezTo>
                <a:cubicBezTo>
                  <a:pt x="-730" y="77774"/>
                  <a:pt x="8250" y="82526"/>
                  <a:pt x="8992" y="89208"/>
                </a:cubicBezTo>
                <a:cubicBezTo>
                  <a:pt x="9362" y="92537"/>
                  <a:pt x="5449" y="94895"/>
                  <a:pt x="3725" y="97767"/>
                </a:cubicBezTo>
                <a:cubicBezTo>
                  <a:pt x="1974" y="100684"/>
                  <a:pt x="2901" y="104672"/>
                  <a:pt x="3725" y="107972"/>
                </a:cubicBezTo>
              </a:path>
            </a:pathLst>
          </a:custGeom>
          <a:noFill/>
          <a:ln w="19050" cap="flat" cmpd="sng">
            <a:solidFill>
              <a:schemeClr val="lt2"/>
            </a:solidFill>
            <a:prstDash val="dash"/>
            <a:round/>
            <a:headEnd type="none" w="med" len="med"/>
            <a:tailEnd type="none" w="med" len="med"/>
          </a:ln>
        </p:spPr>
      </p:sp>
      <p:sp>
        <p:nvSpPr>
          <p:cNvPr id="616" name="Google Shape;616;p34"/>
          <p:cNvSpPr txBox="1">
            <a:spLocks noGrp="1"/>
          </p:cNvSpPr>
          <p:nvPr>
            <p:ph type="title" idx="8"/>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Defining Concepts</a:t>
            </a:r>
            <a:endParaRPr/>
          </a:p>
        </p:txBody>
      </p:sp>
      <p:sp>
        <p:nvSpPr>
          <p:cNvPr id="617" name="Google Shape;617;p34"/>
          <p:cNvSpPr/>
          <p:nvPr/>
        </p:nvSpPr>
        <p:spPr>
          <a:xfrm>
            <a:off x="3685337" y="1874814"/>
            <a:ext cx="868820" cy="782984"/>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rot="4240776">
            <a:off x="4589613" y="1874799"/>
            <a:ext cx="868981" cy="783129"/>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rot="-5058946">
            <a:off x="3646021" y="3546832"/>
            <a:ext cx="869077" cy="783215"/>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rot="7072066">
            <a:off x="4549975" y="3546847"/>
            <a:ext cx="869197" cy="783324"/>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1" name="Google Shape;621;p34"/>
          <p:cNvGrpSpPr/>
          <p:nvPr/>
        </p:nvGrpSpPr>
        <p:grpSpPr>
          <a:xfrm>
            <a:off x="3910825" y="3705100"/>
            <a:ext cx="417850" cy="466675"/>
            <a:chOff x="6680875" y="3212250"/>
            <a:chExt cx="417850" cy="466675"/>
          </a:xfrm>
        </p:grpSpPr>
        <p:sp>
          <p:nvSpPr>
            <p:cNvPr id="622" name="Google Shape;622;p34"/>
            <p:cNvSpPr/>
            <p:nvPr/>
          </p:nvSpPr>
          <p:spPr>
            <a:xfrm>
              <a:off x="6882400" y="3639625"/>
              <a:ext cx="14775" cy="39300"/>
            </a:xfrm>
            <a:custGeom>
              <a:avLst/>
              <a:gdLst/>
              <a:ahLst/>
              <a:cxnLst/>
              <a:rect l="l" t="t" r="r" b="b"/>
              <a:pathLst>
                <a:path w="591" h="1572" extrusionOk="0">
                  <a:moveTo>
                    <a:pt x="295" y="0"/>
                  </a:moveTo>
                  <a:cubicBezTo>
                    <a:pt x="132" y="0"/>
                    <a:pt x="0" y="132"/>
                    <a:pt x="2" y="295"/>
                  </a:cubicBezTo>
                  <a:lnTo>
                    <a:pt x="2" y="1277"/>
                  </a:lnTo>
                  <a:cubicBezTo>
                    <a:pt x="0" y="1440"/>
                    <a:pt x="132" y="1572"/>
                    <a:pt x="295" y="1572"/>
                  </a:cubicBezTo>
                  <a:cubicBezTo>
                    <a:pt x="458" y="1572"/>
                    <a:pt x="590" y="1440"/>
                    <a:pt x="590" y="1277"/>
                  </a:cubicBezTo>
                  <a:lnTo>
                    <a:pt x="590" y="295"/>
                  </a:lnTo>
                  <a:cubicBezTo>
                    <a:pt x="590" y="132"/>
                    <a:pt x="458"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4"/>
            <p:cNvSpPr/>
            <p:nvPr/>
          </p:nvSpPr>
          <p:spPr>
            <a:xfrm>
              <a:off x="6882400" y="3590500"/>
              <a:ext cx="14775" cy="39325"/>
            </a:xfrm>
            <a:custGeom>
              <a:avLst/>
              <a:gdLst/>
              <a:ahLst/>
              <a:cxnLst/>
              <a:rect l="l" t="t" r="r" b="b"/>
              <a:pathLst>
                <a:path w="591" h="1573" extrusionOk="0">
                  <a:moveTo>
                    <a:pt x="295" y="0"/>
                  </a:moveTo>
                  <a:cubicBezTo>
                    <a:pt x="132" y="0"/>
                    <a:pt x="0" y="132"/>
                    <a:pt x="2" y="295"/>
                  </a:cubicBezTo>
                  <a:lnTo>
                    <a:pt x="2" y="1277"/>
                  </a:lnTo>
                  <a:cubicBezTo>
                    <a:pt x="0" y="1440"/>
                    <a:pt x="132" y="1572"/>
                    <a:pt x="295" y="1572"/>
                  </a:cubicBezTo>
                  <a:cubicBezTo>
                    <a:pt x="458" y="1572"/>
                    <a:pt x="590" y="1440"/>
                    <a:pt x="590" y="1277"/>
                  </a:cubicBezTo>
                  <a:lnTo>
                    <a:pt x="590" y="295"/>
                  </a:lnTo>
                  <a:cubicBezTo>
                    <a:pt x="590" y="132"/>
                    <a:pt x="458"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4"/>
            <p:cNvSpPr/>
            <p:nvPr/>
          </p:nvSpPr>
          <p:spPr>
            <a:xfrm>
              <a:off x="6882400" y="3251950"/>
              <a:ext cx="14775" cy="39300"/>
            </a:xfrm>
            <a:custGeom>
              <a:avLst/>
              <a:gdLst/>
              <a:ahLst/>
              <a:cxnLst/>
              <a:rect l="l" t="t" r="r" b="b"/>
              <a:pathLst>
                <a:path w="591" h="1572" extrusionOk="0">
                  <a:moveTo>
                    <a:pt x="295" y="0"/>
                  </a:moveTo>
                  <a:cubicBezTo>
                    <a:pt x="132" y="0"/>
                    <a:pt x="0" y="131"/>
                    <a:pt x="2" y="294"/>
                  </a:cubicBezTo>
                  <a:lnTo>
                    <a:pt x="2" y="1277"/>
                  </a:lnTo>
                  <a:cubicBezTo>
                    <a:pt x="2" y="1440"/>
                    <a:pt x="132" y="1572"/>
                    <a:pt x="295" y="1572"/>
                  </a:cubicBezTo>
                  <a:cubicBezTo>
                    <a:pt x="458" y="1572"/>
                    <a:pt x="590" y="1440"/>
                    <a:pt x="590" y="1277"/>
                  </a:cubicBezTo>
                  <a:lnTo>
                    <a:pt x="590" y="294"/>
                  </a:lnTo>
                  <a:cubicBezTo>
                    <a:pt x="590" y="131"/>
                    <a:pt x="458"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4"/>
            <p:cNvSpPr/>
            <p:nvPr/>
          </p:nvSpPr>
          <p:spPr>
            <a:xfrm>
              <a:off x="6882400" y="3212250"/>
              <a:ext cx="14775" cy="29850"/>
            </a:xfrm>
            <a:custGeom>
              <a:avLst/>
              <a:gdLst/>
              <a:ahLst/>
              <a:cxnLst/>
              <a:rect l="l" t="t" r="r" b="b"/>
              <a:pathLst>
                <a:path w="591" h="1194" extrusionOk="0">
                  <a:moveTo>
                    <a:pt x="295" y="0"/>
                  </a:moveTo>
                  <a:cubicBezTo>
                    <a:pt x="132" y="0"/>
                    <a:pt x="0" y="131"/>
                    <a:pt x="2" y="294"/>
                  </a:cubicBezTo>
                  <a:lnTo>
                    <a:pt x="2" y="899"/>
                  </a:lnTo>
                  <a:cubicBezTo>
                    <a:pt x="0" y="1060"/>
                    <a:pt x="132" y="1194"/>
                    <a:pt x="295" y="1194"/>
                  </a:cubicBezTo>
                  <a:cubicBezTo>
                    <a:pt x="458" y="1194"/>
                    <a:pt x="590" y="1062"/>
                    <a:pt x="590" y="899"/>
                  </a:cubicBezTo>
                  <a:lnTo>
                    <a:pt x="590" y="294"/>
                  </a:lnTo>
                  <a:cubicBezTo>
                    <a:pt x="590" y="131"/>
                    <a:pt x="458"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6680875" y="3301200"/>
              <a:ext cx="417850" cy="279325"/>
            </a:xfrm>
            <a:custGeom>
              <a:avLst/>
              <a:gdLst/>
              <a:ahLst/>
              <a:cxnLst/>
              <a:rect l="l" t="t" r="r" b="b"/>
              <a:pathLst>
                <a:path w="16714" h="11173" extrusionOk="0">
                  <a:moveTo>
                    <a:pt x="8356" y="2000"/>
                  </a:moveTo>
                  <a:cubicBezTo>
                    <a:pt x="10465" y="2000"/>
                    <a:pt x="12443" y="2412"/>
                    <a:pt x="13924" y="3159"/>
                  </a:cubicBezTo>
                  <a:cubicBezTo>
                    <a:pt x="15343" y="3875"/>
                    <a:pt x="16123" y="4805"/>
                    <a:pt x="16123" y="5775"/>
                  </a:cubicBezTo>
                  <a:cubicBezTo>
                    <a:pt x="16123" y="6746"/>
                    <a:pt x="15343" y="7674"/>
                    <a:pt x="13924" y="8390"/>
                  </a:cubicBezTo>
                  <a:cubicBezTo>
                    <a:pt x="12441" y="9139"/>
                    <a:pt x="10465" y="9551"/>
                    <a:pt x="8356" y="9551"/>
                  </a:cubicBezTo>
                  <a:cubicBezTo>
                    <a:pt x="6249" y="9551"/>
                    <a:pt x="4271" y="9139"/>
                    <a:pt x="2790" y="8390"/>
                  </a:cubicBezTo>
                  <a:cubicBezTo>
                    <a:pt x="1371" y="7674"/>
                    <a:pt x="589" y="6746"/>
                    <a:pt x="589" y="5775"/>
                  </a:cubicBezTo>
                  <a:cubicBezTo>
                    <a:pt x="589" y="4805"/>
                    <a:pt x="1371" y="3875"/>
                    <a:pt x="2790" y="3159"/>
                  </a:cubicBezTo>
                  <a:cubicBezTo>
                    <a:pt x="4273" y="2412"/>
                    <a:pt x="6249" y="2000"/>
                    <a:pt x="8356" y="2000"/>
                  </a:cubicBezTo>
                  <a:close/>
                  <a:moveTo>
                    <a:pt x="8356" y="1"/>
                  </a:moveTo>
                  <a:cubicBezTo>
                    <a:pt x="8196" y="1"/>
                    <a:pt x="8066" y="128"/>
                    <a:pt x="8063" y="288"/>
                  </a:cubicBezTo>
                  <a:lnTo>
                    <a:pt x="8063" y="1272"/>
                  </a:lnTo>
                  <a:cubicBezTo>
                    <a:pt x="8061" y="1320"/>
                    <a:pt x="8074" y="1368"/>
                    <a:pt x="8098" y="1411"/>
                  </a:cubicBezTo>
                  <a:cubicBezTo>
                    <a:pt x="5996" y="1445"/>
                    <a:pt x="4025" y="1875"/>
                    <a:pt x="2523" y="2633"/>
                  </a:cubicBezTo>
                  <a:cubicBezTo>
                    <a:pt x="896" y="3456"/>
                    <a:pt x="1" y="4571"/>
                    <a:pt x="1" y="5775"/>
                  </a:cubicBezTo>
                  <a:cubicBezTo>
                    <a:pt x="1" y="6980"/>
                    <a:pt x="896" y="8095"/>
                    <a:pt x="2523" y="8917"/>
                  </a:cubicBezTo>
                  <a:cubicBezTo>
                    <a:pt x="4025" y="9676"/>
                    <a:pt x="5996" y="10106"/>
                    <a:pt x="8098" y="10139"/>
                  </a:cubicBezTo>
                  <a:cubicBezTo>
                    <a:pt x="8074" y="10182"/>
                    <a:pt x="8061" y="10230"/>
                    <a:pt x="8063" y="10279"/>
                  </a:cubicBezTo>
                  <a:lnTo>
                    <a:pt x="8063" y="10884"/>
                  </a:lnTo>
                  <a:cubicBezTo>
                    <a:pt x="8066" y="11045"/>
                    <a:pt x="8196" y="11172"/>
                    <a:pt x="8356" y="11172"/>
                  </a:cubicBezTo>
                  <a:cubicBezTo>
                    <a:pt x="8516" y="11172"/>
                    <a:pt x="8647" y="11045"/>
                    <a:pt x="8651" y="10884"/>
                  </a:cubicBezTo>
                  <a:lnTo>
                    <a:pt x="8651" y="10279"/>
                  </a:lnTo>
                  <a:cubicBezTo>
                    <a:pt x="8651" y="10230"/>
                    <a:pt x="8639" y="10182"/>
                    <a:pt x="8616" y="10139"/>
                  </a:cubicBezTo>
                  <a:cubicBezTo>
                    <a:pt x="10718" y="10106"/>
                    <a:pt x="12689" y="9676"/>
                    <a:pt x="14189" y="8917"/>
                  </a:cubicBezTo>
                  <a:cubicBezTo>
                    <a:pt x="15818" y="8095"/>
                    <a:pt x="16713" y="6980"/>
                    <a:pt x="16713" y="5775"/>
                  </a:cubicBezTo>
                  <a:cubicBezTo>
                    <a:pt x="16713" y="4571"/>
                    <a:pt x="15818" y="3456"/>
                    <a:pt x="14189" y="2633"/>
                  </a:cubicBezTo>
                  <a:cubicBezTo>
                    <a:pt x="12689" y="1875"/>
                    <a:pt x="10718" y="1445"/>
                    <a:pt x="8616" y="1411"/>
                  </a:cubicBezTo>
                  <a:cubicBezTo>
                    <a:pt x="8639" y="1368"/>
                    <a:pt x="8651" y="1320"/>
                    <a:pt x="8651" y="1272"/>
                  </a:cubicBezTo>
                  <a:lnTo>
                    <a:pt x="8651" y="288"/>
                  </a:lnTo>
                  <a:cubicBezTo>
                    <a:pt x="8647" y="128"/>
                    <a:pt x="8516" y="1"/>
                    <a:pt x="8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4"/>
            <p:cNvSpPr/>
            <p:nvPr/>
          </p:nvSpPr>
          <p:spPr>
            <a:xfrm>
              <a:off x="6812100" y="3367900"/>
              <a:ext cx="155350" cy="155350"/>
            </a:xfrm>
            <a:custGeom>
              <a:avLst/>
              <a:gdLst/>
              <a:ahLst/>
              <a:cxnLst/>
              <a:rect l="l" t="t" r="r" b="b"/>
              <a:pathLst>
                <a:path w="6214" h="6214" extrusionOk="0">
                  <a:moveTo>
                    <a:pt x="3107" y="0"/>
                  </a:moveTo>
                  <a:cubicBezTo>
                    <a:pt x="1395" y="0"/>
                    <a:pt x="1" y="1394"/>
                    <a:pt x="1" y="3107"/>
                  </a:cubicBezTo>
                  <a:cubicBezTo>
                    <a:pt x="1" y="4819"/>
                    <a:pt x="1395" y="6213"/>
                    <a:pt x="3107" y="6213"/>
                  </a:cubicBezTo>
                  <a:cubicBezTo>
                    <a:pt x="3109" y="6213"/>
                    <a:pt x="3110" y="6213"/>
                    <a:pt x="3112" y="6213"/>
                  </a:cubicBezTo>
                  <a:cubicBezTo>
                    <a:pt x="4050" y="6213"/>
                    <a:pt x="4939" y="5786"/>
                    <a:pt x="5526" y="5055"/>
                  </a:cubicBezTo>
                  <a:cubicBezTo>
                    <a:pt x="5628" y="4928"/>
                    <a:pt x="5609" y="4742"/>
                    <a:pt x="5483" y="4640"/>
                  </a:cubicBezTo>
                  <a:cubicBezTo>
                    <a:pt x="5428" y="4596"/>
                    <a:pt x="5362" y="4574"/>
                    <a:pt x="5297" y="4574"/>
                  </a:cubicBezTo>
                  <a:cubicBezTo>
                    <a:pt x="5211" y="4574"/>
                    <a:pt x="5126" y="4612"/>
                    <a:pt x="5067" y="4684"/>
                  </a:cubicBezTo>
                  <a:cubicBezTo>
                    <a:pt x="4591" y="5278"/>
                    <a:pt x="3872" y="5623"/>
                    <a:pt x="3112" y="5623"/>
                  </a:cubicBezTo>
                  <a:cubicBezTo>
                    <a:pt x="3110" y="5623"/>
                    <a:pt x="3109" y="5623"/>
                    <a:pt x="3107" y="5623"/>
                  </a:cubicBezTo>
                  <a:cubicBezTo>
                    <a:pt x="1719" y="5623"/>
                    <a:pt x="591" y="4495"/>
                    <a:pt x="591" y="3107"/>
                  </a:cubicBezTo>
                  <a:cubicBezTo>
                    <a:pt x="591" y="1719"/>
                    <a:pt x="1719" y="590"/>
                    <a:pt x="3107" y="590"/>
                  </a:cubicBezTo>
                  <a:cubicBezTo>
                    <a:pt x="4495" y="590"/>
                    <a:pt x="5625" y="1719"/>
                    <a:pt x="5625" y="3107"/>
                  </a:cubicBezTo>
                  <a:cubicBezTo>
                    <a:pt x="5625" y="3381"/>
                    <a:pt x="5579" y="3654"/>
                    <a:pt x="5491" y="3915"/>
                  </a:cubicBezTo>
                  <a:cubicBezTo>
                    <a:pt x="5440" y="4069"/>
                    <a:pt x="5521" y="4235"/>
                    <a:pt x="5675" y="4289"/>
                  </a:cubicBezTo>
                  <a:cubicBezTo>
                    <a:pt x="5707" y="4299"/>
                    <a:pt x="5739" y="4304"/>
                    <a:pt x="5770" y="4304"/>
                  </a:cubicBezTo>
                  <a:cubicBezTo>
                    <a:pt x="5893" y="4304"/>
                    <a:pt x="6008" y="4227"/>
                    <a:pt x="6049" y="4105"/>
                  </a:cubicBezTo>
                  <a:cubicBezTo>
                    <a:pt x="6159" y="3783"/>
                    <a:pt x="6214" y="3446"/>
                    <a:pt x="6214" y="3107"/>
                  </a:cubicBezTo>
                  <a:cubicBezTo>
                    <a:pt x="6214" y="1394"/>
                    <a:pt x="4820" y="0"/>
                    <a:pt x="3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4"/>
            <p:cNvSpPr/>
            <p:nvPr/>
          </p:nvSpPr>
          <p:spPr>
            <a:xfrm>
              <a:off x="6849925" y="3405700"/>
              <a:ext cx="82825" cy="79750"/>
            </a:xfrm>
            <a:custGeom>
              <a:avLst/>
              <a:gdLst/>
              <a:ahLst/>
              <a:cxnLst/>
              <a:rect l="l" t="t" r="r" b="b"/>
              <a:pathLst>
                <a:path w="3313" h="3190" extrusionOk="0">
                  <a:moveTo>
                    <a:pt x="1594" y="589"/>
                  </a:moveTo>
                  <a:cubicBezTo>
                    <a:pt x="2149" y="591"/>
                    <a:pt x="2600" y="1040"/>
                    <a:pt x="2600" y="1595"/>
                  </a:cubicBezTo>
                  <a:cubicBezTo>
                    <a:pt x="2600" y="2001"/>
                    <a:pt x="2355" y="2369"/>
                    <a:pt x="1978" y="2524"/>
                  </a:cubicBezTo>
                  <a:cubicBezTo>
                    <a:pt x="1854" y="2575"/>
                    <a:pt x="1724" y="2600"/>
                    <a:pt x="1596" y="2600"/>
                  </a:cubicBezTo>
                  <a:cubicBezTo>
                    <a:pt x="1334" y="2600"/>
                    <a:pt x="1077" y="2498"/>
                    <a:pt x="884" y="2306"/>
                  </a:cubicBezTo>
                  <a:cubicBezTo>
                    <a:pt x="596" y="2019"/>
                    <a:pt x="510" y="1586"/>
                    <a:pt x="666" y="1211"/>
                  </a:cubicBezTo>
                  <a:cubicBezTo>
                    <a:pt x="822" y="836"/>
                    <a:pt x="1188" y="589"/>
                    <a:pt x="1594" y="589"/>
                  </a:cubicBezTo>
                  <a:close/>
                  <a:moveTo>
                    <a:pt x="1594" y="1"/>
                  </a:moveTo>
                  <a:cubicBezTo>
                    <a:pt x="713" y="2"/>
                    <a:pt x="0" y="715"/>
                    <a:pt x="0" y="1595"/>
                  </a:cubicBezTo>
                  <a:cubicBezTo>
                    <a:pt x="0" y="2240"/>
                    <a:pt x="387" y="2821"/>
                    <a:pt x="983" y="3067"/>
                  </a:cubicBezTo>
                  <a:cubicBezTo>
                    <a:pt x="1181" y="3149"/>
                    <a:pt x="1388" y="3189"/>
                    <a:pt x="1594" y="3189"/>
                  </a:cubicBezTo>
                  <a:cubicBezTo>
                    <a:pt x="2008" y="3189"/>
                    <a:pt x="2416" y="3027"/>
                    <a:pt x="2721" y="2722"/>
                  </a:cubicBezTo>
                  <a:cubicBezTo>
                    <a:pt x="3176" y="2266"/>
                    <a:pt x="3313" y="1581"/>
                    <a:pt x="3067" y="985"/>
                  </a:cubicBezTo>
                  <a:cubicBezTo>
                    <a:pt x="2819" y="389"/>
                    <a:pt x="2238" y="1"/>
                    <a:pt x="1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34"/>
          <p:cNvGrpSpPr/>
          <p:nvPr/>
        </p:nvGrpSpPr>
        <p:grpSpPr>
          <a:xfrm>
            <a:off x="4751225" y="2054100"/>
            <a:ext cx="466700" cy="424500"/>
            <a:chOff x="1966500" y="734675"/>
            <a:chExt cx="466700" cy="424500"/>
          </a:xfrm>
        </p:grpSpPr>
        <p:sp>
          <p:nvSpPr>
            <p:cNvPr id="630" name="Google Shape;630;p34"/>
            <p:cNvSpPr/>
            <p:nvPr/>
          </p:nvSpPr>
          <p:spPr>
            <a:xfrm>
              <a:off x="2039800" y="810550"/>
              <a:ext cx="164275" cy="90875"/>
            </a:xfrm>
            <a:custGeom>
              <a:avLst/>
              <a:gdLst/>
              <a:ahLst/>
              <a:cxnLst/>
              <a:rect l="l" t="t" r="r" b="b"/>
              <a:pathLst>
                <a:path w="6571" h="3635" extrusionOk="0">
                  <a:moveTo>
                    <a:pt x="5614" y="591"/>
                  </a:moveTo>
                  <a:cubicBezTo>
                    <a:pt x="5816" y="591"/>
                    <a:pt x="5980" y="754"/>
                    <a:pt x="5980" y="957"/>
                  </a:cubicBezTo>
                  <a:lnTo>
                    <a:pt x="5980" y="2680"/>
                  </a:lnTo>
                  <a:cubicBezTo>
                    <a:pt x="5980" y="2882"/>
                    <a:pt x="5816" y="3045"/>
                    <a:pt x="5614" y="3045"/>
                  </a:cubicBezTo>
                  <a:lnTo>
                    <a:pt x="955" y="3045"/>
                  </a:lnTo>
                  <a:cubicBezTo>
                    <a:pt x="754" y="3045"/>
                    <a:pt x="590" y="2882"/>
                    <a:pt x="590" y="2680"/>
                  </a:cubicBezTo>
                  <a:lnTo>
                    <a:pt x="590" y="957"/>
                  </a:lnTo>
                  <a:cubicBezTo>
                    <a:pt x="590" y="754"/>
                    <a:pt x="754" y="591"/>
                    <a:pt x="955" y="591"/>
                  </a:cubicBezTo>
                  <a:close/>
                  <a:moveTo>
                    <a:pt x="955" y="1"/>
                  </a:moveTo>
                  <a:cubicBezTo>
                    <a:pt x="427" y="1"/>
                    <a:pt x="0" y="429"/>
                    <a:pt x="0" y="957"/>
                  </a:cubicBezTo>
                  <a:lnTo>
                    <a:pt x="0" y="2680"/>
                  </a:lnTo>
                  <a:cubicBezTo>
                    <a:pt x="0" y="3208"/>
                    <a:pt x="427" y="3635"/>
                    <a:pt x="955" y="3635"/>
                  </a:cubicBezTo>
                  <a:lnTo>
                    <a:pt x="5614" y="3635"/>
                  </a:lnTo>
                  <a:cubicBezTo>
                    <a:pt x="6142" y="3635"/>
                    <a:pt x="6569" y="3208"/>
                    <a:pt x="6570" y="2680"/>
                  </a:cubicBezTo>
                  <a:lnTo>
                    <a:pt x="6570" y="957"/>
                  </a:lnTo>
                  <a:cubicBezTo>
                    <a:pt x="6569" y="429"/>
                    <a:pt x="6142" y="1"/>
                    <a:pt x="5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4"/>
            <p:cNvSpPr/>
            <p:nvPr/>
          </p:nvSpPr>
          <p:spPr>
            <a:xfrm>
              <a:off x="2091575" y="1011275"/>
              <a:ext cx="56050" cy="14800"/>
            </a:xfrm>
            <a:custGeom>
              <a:avLst/>
              <a:gdLst/>
              <a:ahLst/>
              <a:cxnLst/>
              <a:rect l="l" t="t" r="r" b="b"/>
              <a:pathLst>
                <a:path w="2242" h="592" extrusionOk="0">
                  <a:moveTo>
                    <a:pt x="296" y="1"/>
                  </a:moveTo>
                  <a:cubicBezTo>
                    <a:pt x="133" y="1"/>
                    <a:pt x="1" y="133"/>
                    <a:pt x="1" y="296"/>
                  </a:cubicBezTo>
                  <a:cubicBezTo>
                    <a:pt x="1" y="459"/>
                    <a:pt x="133" y="591"/>
                    <a:pt x="296" y="591"/>
                  </a:cubicBezTo>
                  <a:lnTo>
                    <a:pt x="1948" y="591"/>
                  </a:lnTo>
                  <a:cubicBezTo>
                    <a:pt x="2109" y="591"/>
                    <a:pt x="2241" y="459"/>
                    <a:pt x="2241" y="296"/>
                  </a:cubicBezTo>
                  <a:cubicBezTo>
                    <a:pt x="2241" y="133"/>
                    <a:pt x="2109" y="1"/>
                    <a:pt x="1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4"/>
            <p:cNvSpPr/>
            <p:nvPr/>
          </p:nvSpPr>
          <p:spPr>
            <a:xfrm>
              <a:off x="2091575" y="1042975"/>
              <a:ext cx="56050" cy="14775"/>
            </a:xfrm>
            <a:custGeom>
              <a:avLst/>
              <a:gdLst/>
              <a:ahLst/>
              <a:cxnLst/>
              <a:rect l="l" t="t" r="r" b="b"/>
              <a:pathLst>
                <a:path w="2242" h="591" extrusionOk="0">
                  <a:moveTo>
                    <a:pt x="293" y="1"/>
                  </a:moveTo>
                  <a:cubicBezTo>
                    <a:pt x="131" y="1"/>
                    <a:pt x="1" y="134"/>
                    <a:pt x="1" y="296"/>
                  </a:cubicBezTo>
                  <a:cubicBezTo>
                    <a:pt x="1" y="457"/>
                    <a:pt x="133" y="591"/>
                    <a:pt x="296" y="591"/>
                  </a:cubicBezTo>
                  <a:lnTo>
                    <a:pt x="1948" y="591"/>
                  </a:lnTo>
                  <a:cubicBezTo>
                    <a:pt x="2109" y="591"/>
                    <a:pt x="2241" y="457"/>
                    <a:pt x="2241" y="296"/>
                  </a:cubicBezTo>
                  <a:cubicBezTo>
                    <a:pt x="2241" y="134"/>
                    <a:pt x="2111" y="1"/>
                    <a:pt x="1950" y="1"/>
                  </a:cubicBezTo>
                  <a:cubicBezTo>
                    <a:pt x="1949" y="1"/>
                    <a:pt x="1949" y="1"/>
                    <a:pt x="1948" y="1"/>
                  </a:cubicBezTo>
                  <a:lnTo>
                    <a:pt x="296" y="1"/>
                  </a:lnTo>
                  <a:cubicBezTo>
                    <a:pt x="295" y="1"/>
                    <a:pt x="294"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4"/>
            <p:cNvSpPr/>
            <p:nvPr/>
          </p:nvSpPr>
          <p:spPr>
            <a:xfrm>
              <a:off x="1966500" y="734675"/>
              <a:ext cx="466700" cy="424500"/>
            </a:xfrm>
            <a:custGeom>
              <a:avLst/>
              <a:gdLst/>
              <a:ahLst/>
              <a:cxnLst/>
              <a:rect l="l" t="t" r="r" b="b"/>
              <a:pathLst>
                <a:path w="18668" h="16980" extrusionOk="0">
                  <a:moveTo>
                    <a:pt x="6217" y="591"/>
                  </a:moveTo>
                  <a:cubicBezTo>
                    <a:pt x="8562" y="591"/>
                    <a:pt x="10472" y="2499"/>
                    <a:pt x="10472" y="4845"/>
                  </a:cubicBezTo>
                  <a:cubicBezTo>
                    <a:pt x="10472" y="7190"/>
                    <a:pt x="8562" y="9099"/>
                    <a:pt x="6217" y="9099"/>
                  </a:cubicBezTo>
                  <a:cubicBezTo>
                    <a:pt x="3872" y="9099"/>
                    <a:pt x="1963" y="7190"/>
                    <a:pt x="1963" y="4845"/>
                  </a:cubicBezTo>
                  <a:cubicBezTo>
                    <a:pt x="1963" y="2499"/>
                    <a:pt x="3872" y="591"/>
                    <a:pt x="6217" y="591"/>
                  </a:cubicBezTo>
                  <a:close/>
                  <a:moveTo>
                    <a:pt x="9356" y="10096"/>
                  </a:moveTo>
                  <a:cubicBezTo>
                    <a:pt x="9445" y="10096"/>
                    <a:pt x="9534" y="10126"/>
                    <a:pt x="9606" y="10186"/>
                  </a:cubicBezTo>
                  <a:cubicBezTo>
                    <a:pt x="10290" y="10749"/>
                    <a:pt x="10951" y="11059"/>
                    <a:pt x="11469" y="11059"/>
                  </a:cubicBezTo>
                  <a:cubicBezTo>
                    <a:pt x="11661" y="11059"/>
                    <a:pt x="11830" y="11016"/>
                    <a:pt x="11973" y="10930"/>
                  </a:cubicBezTo>
                  <a:cubicBezTo>
                    <a:pt x="12017" y="10903"/>
                    <a:pt x="12066" y="10886"/>
                    <a:pt x="12117" y="10878"/>
                  </a:cubicBezTo>
                  <a:lnTo>
                    <a:pt x="12127" y="10878"/>
                  </a:lnTo>
                  <a:cubicBezTo>
                    <a:pt x="12145" y="10878"/>
                    <a:pt x="12164" y="10875"/>
                    <a:pt x="12182" y="10872"/>
                  </a:cubicBezTo>
                  <a:cubicBezTo>
                    <a:pt x="12317" y="10874"/>
                    <a:pt x="12443" y="10946"/>
                    <a:pt x="12513" y="11062"/>
                  </a:cubicBezTo>
                  <a:cubicBezTo>
                    <a:pt x="12625" y="11247"/>
                    <a:pt x="12566" y="11489"/>
                    <a:pt x="12381" y="11602"/>
                  </a:cubicBezTo>
                  <a:cubicBezTo>
                    <a:pt x="12114" y="11763"/>
                    <a:pt x="11808" y="11846"/>
                    <a:pt x="11475" y="11846"/>
                  </a:cubicBezTo>
                  <a:cubicBezTo>
                    <a:pt x="10816" y="11846"/>
                    <a:pt x="10067" y="11535"/>
                    <a:pt x="9298" y="10943"/>
                  </a:cubicBezTo>
                  <a:cubicBezTo>
                    <a:pt x="9282" y="10930"/>
                    <a:pt x="9264" y="10918"/>
                    <a:pt x="9247" y="10905"/>
                  </a:cubicBezTo>
                  <a:cubicBezTo>
                    <a:pt x="9200" y="10868"/>
                    <a:pt x="9154" y="10831"/>
                    <a:pt x="9107" y="10792"/>
                  </a:cubicBezTo>
                  <a:cubicBezTo>
                    <a:pt x="9027" y="10725"/>
                    <a:pt x="8975" y="10630"/>
                    <a:pt x="8966" y="10527"/>
                  </a:cubicBezTo>
                  <a:cubicBezTo>
                    <a:pt x="8964" y="10513"/>
                    <a:pt x="8964" y="10500"/>
                    <a:pt x="8964" y="10487"/>
                  </a:cubicBezTo>
                  <a:cubicBezTo>
                    <a:pt x="8964" y="10396"/>
                    <a:pt x="8995" y="10309"/>
                    <a:pt x="9053" y="10239"/>
                  </a:cubicBezTo>
                  <a:cubicBezTo>
                    <a:pt x="9061" y="10230"/>
                    <a:pt x="9068" y="10223"/>
                    <a:pt x="9074" y="10215"/>
                  </a:cubicBezTo>
                  <a:cubicBezTo>
                    <a:pt x="9081" y="10208"/>
                    <a:pt x="9089" y="10202"/>
                    <a:pt x="9098" y="10195"/>
                  </a:cubicBezTo>
                  <a:lnTo>
                    <a:pt x="9101" y="10192"/>
                  </a:lnTo>
                  <a:cubicBezTo>
                    <a:pt x="9174" y="10128"/>
                    <a:pt x="9265" y="10096"/>
                    <a:pt x="9356" y="10096"/>
                  </a:cubicBezTo>
                  <a:close/>
                  <a:moveTo>
                    <a:pt x="3341" y="9963"/>
                  </a:moveTo>
                  <a:cubicBezTo>
                    <a:pt x="3410" y="9963"/>
                    <a:pt x="3478" y="9982"/>
                    <a:pt x="3539" y="10017"/>
                  </a:cubicBezTo>
                  <a:cubicBezTo>
                    <a:pt x="3543" y="10020"/>
                    <a:pt x="3546" y="10023"/>
                    <a:pt x="3549" y="10024"/>
                  </a:cubicBezTo>
                  <a:cubicBezTo>
                    <a:pt x="3594" y="10052"/>
                    <a:pt x="3632" y="10088"/>
                    <a:pt x="3663" y="10131"/>
                  </a:cubicBezTo>
                  <a:cubicBezTo>
                    <a:pt x="3669" y="10140"/>
                    <a:pt x="3675" y="10149"/>
                    <a:pt x="3680" y="10157"/>
                  </a:cubicBezTo>
                  <a:lnTo>
                    <a:pt x="3686" y="10169"/>
                  </a:lnTo>
                  <a:cubicBezTo>
                    <a:pt x="3690" y="10175"/>
                    <a:pt x="3693" y="10184"/>
                    <a:pt x="3697" y="10192"/>
                  </a:cubicBezTo>
                  <a:lnTo>
                    <a:pt x="3702" y="10203"/>
                  </a:lnTo>
                  <a:cubicBezTo>
                    <a:pt x="3708" y="10215"/>
                    <a:pt x="3712" y="10227"/>
                    <a:pt x="3715" y="10241"/>
                  </a:cubicBezTo>
                  <a:cubicBezTo>
                    <a:pt x="3727" y="10278"/>
                    <a:pt x="3733" y="10318"/>
                    <a:pt x="3733" y="10356"/>
                  </a:cubicBezTo>
                  <a:cubicBezTo>
                    <a:pt x="3733" y="10371"/>
                    <a:pt x="3733" y="10386"/>
                    <a:pt x="3732" y="10401"/>
                  </a:cubicBezTo>
                  <a:cubicBezTo>
                    <a:pt x="3717" y="10527"/>
                    <a:pt x="3643" y="10639"/>
                    <a:pt x="3530" y="10702"/>
                  </a:cubicBezTo>
                  <a:cubicBezTo>
                    <a:pt x="3508" y="10714"/>
                    <a:pt x="3482" y="10724"/>
                    <a:pt x="3457" y="10731"/>
                  </a:cubicBezTo>
                  <a:lnTo>
                    <a:pt x="3454" y="10733"/>
                  </a:lnTo>
                  <a:cubicBezTo>
                    <a:pt x="3407" y="10748"/>
                    <a:pt x="3359" y="10762"/>
                    <a:pt x="3313" y="10779"/>
                  </a:cubicBezTo>
                  <a:lnTo>
                    <a:pt x="3302" y="10783"/>
                  </a:lnTo>
                  <a:cubicBezTo>
                    <a:pt x="2109" y="11185"/>
                    <a:pt x="1377" y="11812"/>
                    <a:pt x="1377" y="12441"/>
                  </a:cubicBezTo>
                  <a:cubicBezTo>
                    <a:pt x="1371" y="12654"/>
                    <a:pt x="1197" y="12825"/>
                    <a:pt x="984" y="12825"/>
                  </a:cubicBezTo>
                  <a:cubicBezTo>
                    <a:pt x="769" y="12825"/>
                    <a:pt x="595" y="12654"/>
                    <a:pt x="591" y="12441"/>
                  </a:cubicBezTo>
                  <a:cubicBezTo>
                    <a:pt x="591" y="11413"/>
                    <a:pt x="1576" y="10494"/>
                    <a:pt x="3224" y="9981"/>
                  </a:cubicBezTo>
                  <a:cubicBezTo>
                    <a:pt x="3262" y="9969"/>
                    <a:pt x="3302" y="9963"/>
                    <a:pt x="3341" y="9963"/>
                  </a:cubicBezTo>
                  <a:close/>
                  <a:moveTo>
                    <a:pt x="7779" y="9690"/>
                  </a:moveTo>
                  <a:cubicBezTo>
                    <a:pt x="8052" y="9690"/>
                    <a:pt x="8315" y="9794"/>
                    <a:pt x="8516" y="9978"/>
                  </a:cubicBezTo>
                  <a:lnTo>
                    <a:pt x="8515" y="9980"/>
                  </a:lnTo>
                  <a:cubicBezTo>
                    <a:pt x="8503" y="10000"/>
                    <a:pt x="8493" y="10020"/>
                    <a:pt x="8481" y="10040"/>
                  </a:cubicBezTo>
                  <a:lnTo>
                    <a:pt x="8475" y="10054"/>
                  </a:lnTo>
                  <a:cubicBezTo>
                    <a:pt x="8465" y="10074"/>
                    <a:pt x="8454" y="10095"/>
                    <a:pt x="8447" y="10116"/>
                  </a:cubicBezTo>
                  <a:cubicBezTo>
                    <a:pt x="8445" y="10119"/>
                    <a:pt x="8444" y="10122"/>
                    <a:pt x="8442" y="10125"/>
                  </a:cubicBezTo>
                  <a:cubicBezTo>
                    <a:pt x="8435" y="10146"/>
                    <a:pt x="8427" y="10165"/>
                    <a:pt x="8420" y="10186"/>
                  </a:cubicBezTo>
                  <a:lnTo>
                    <a:pt x="8417" y="10196"/>
                  </a:lnTo>
                  <a:cubicBezTo>
                    <a:pt x="8411" y="10217"/>
                    <a:pt x="8405" y="10239"/>
                    <a:pt x="8399" y="10261"/>
                  </a:cubicBezTo>
                  <a:cubicBezTo>
                    <a:pt x="8398" y="10266"/>
                    <a:pt x="8396" y="10270"/>
                    <a:pt x="8396" y="10276"/>
                  </a:cubicBezTo>
                  <a:cubicBezTo>
                    <a:pt x="8390" y="10298"/>
                    <a:pt x="8386" y="10321"/>
                    <a:pt x="8383" y="10343"/>
                  </a:cubicBezTo>
                  <a:lnTo>
                    <a:pt x="8383" y="10350"/>
                  </a:lnTo>
                  <a:cubicBezTo>
                    <a:pt x="8380" y="10371"/>
                    <a:pt x="8377" y="10393"/>
                    <a:pt x="8376" y="10415"/>
                  </a:cubicBezTo>
                  <a:lnTo>
                    <a:pt x="8376" y="10427"/>
                  </a:lnTo>
                  <a:cubicBezTo>
                    <a:pt x="8374" y="10451"/>
                    <a:pt x="8374" y="10473"/>
                    <a:pt x="8374" y="10497"/>
                  </a:cubicBezTo>
                  <a:lnTo>
                    <a:pt x="8374" y="10510"/>
                  </a:lnTo>
                  <a:cubicBezTo>
                    <a:pt x="8374" y="10536"/>
                    <a:pt x="8377" y="10559"/>
                    <a:pt x="8379" y="10583"/>
                  </a:cubicBezTo>
                  <a:cubicBezTo>
                    <a:pt x="8402" y="10843"/>
                    <a:pt x="8530" y="11081"/>
                    <a:pt x="8731" y="11247"/>
                  </a:cubicBezTo>
                  <a:cubicBezTo>
                    <a:pt x="8776" y="11283"/>
                    <a:pt x="8819" y="11318"/>
                    <a:pt x="8863" y="11353"/>
                  </a:cubicBezTo>
                  <a:lnTo>
                    <a:pt x="8878" y="11364"/>
                  </a:lnTo>
                  <a:lnTo>
                    <a:pt x="8878" y="14297"/>
                  </a:lnTo>
                  <a:lnTo>
                    <a:pt x="3558" y="14297"/>
                  </a:lnTo>
                  <a:lnTo>
                    <a:pt x="3558" y="11320"/>
                  </a:lnTo>
                  <a:cubicBezTo>
                    <a:pt x="3582" y="11311"/>
                    <a:pt x="3607" y="11304"/>
                    <a:pt x="3634" y="11295"/>
                  </a:cubicBezTo>
                  <a:cubicBezTo>
                    <a:pt x="3789" y="11247"/>
                    <a:pt x="3930" y="11160"/>
                    <a:pt x="4044" y="11043"/>
                  </a:cubicBezTo>
                  <a:cubicBezTo>
                    <a:pt x="4296" y="10785"/>
                    <a:pt x="4387" y="10410"/>
                    <a:pt x="4280" y="10066"/>
                  </a:cubicBezTo>
                  <a:lnTo>
                    <a:pt x="4280" y="10064"/>
                  </a:lnTo>
                  <a:cubicBezTo>
                    <a:pt x="4273" y="10040"/>
                    <a:pt x="4264" y="10017"/>
                    <a:pt x="4255" y="9994"/>
                  </a:cubicBezTo>
                  <a:cubicBezTo>
                    <a:pt x="4250" y="9981"/>
                    <a:pt x="4245" y="9969"/>
                    <a:pt x="4239" y="9957"/>
                  </a:cubicBezTo>
                  <a:cubicBezTo>
                    <a:pt x="4236" y="9948"/>
                    <a:pt x="4231" y="9940"/>
                    <a:pt x="4227" y="9929"/>
                  </a:cubicBezTo>
                  <a:cubicBezTo>
                    <a:pt x="4218" y="9913"/>
                    <a:pt x="4209" y="9895"/>
                    <a:pt x="4200" y="9879"/>
                  </a:cubicBezTo>
                  <a:lnTo>
                    <a:pt x="4194" y="9868"/>
                  </a:lnTo>
                  <a:cubicBezTo>
                    <a:pt x="4184" y="9849"/>
                    <a:pt x="4172" y="9830"/>
                    <a:pt x="4159" y="9812"/>
                  </a:cubicBezTo>
                  <a:cubicBezTo>
                    <a:pt x="4314" y="9732"/>
                    <a:pt x="4488" y="9690"/>
                    <a:pt x="4663" y="9690"/>
                  </a:cubicBezTo>
                  <a:lnTo>
                    <a:pt x="7774" y="9690"/>
                  </a:lnTo>
                  <a:cubicBezTo>
                    <a:pt x="7776" y="9690"/>
                    <a:pt x="7777" y="9690"/>
                    <a:pt x="7779" y="9690"/>
                  </a:cubicBezTo>
                  <a:close/>
                  <a:moveTo>
                    <a:pt x="4765" y="14888"/>
                  </a:moveTo>
                  <a:lnTo>
                    <a:pt x="4765" y="16023"/>
                  </a:lnTo>
                  <a:cubicBezTo>
                    <a:pt x="4765" y="16225"/>
                    <a:pt x="4600" y="16388"/>
                    <a:pt x="4399" y="16390"/>
                  </a:cubicBezTo>
                  <a:lnTo>
                    <a:pt x="3923" y="16390"/>
                  </a:lnTo>
                  <a:cubicBezTo>
                    <a:pt x="3721" y="16388"/>
                    <a:pt x="3557" y="16225"/>
                    <a:pt x="3557" y="16023"/>
                  </a:cubicBezTo>
                  <a:lnTo>
                    <a:pt x="3557" y="14888"/>
                  </a:lnTo>
                  <a:close/>
                  <a:moveTo>
                    <a:pt x="8878" y="14888"/>
                  </a:moveTo>
                  <a:lnTo>
                    <a:pt x="8877" y="16023"/>
                  </a:lnTo>
                  <a:cubicBezTo>
                    <a:pt x="8877" y="16225"/>
                    <a:pt x="8714" y="16388"/>
                    <a:pt x="8512" y="16390"/>
                  </a:cubicBezTo>
                  <a:lnTo>
                    <a:pt x="8035" y="16390"/>
                  </a:lnTo>
                  <a:cubicBezTo>
                    <a:pt x="7833" y="16388"/>
                    <a:pt x="7670" y="16225"/>
                    <a:pt x="7670" y="16023"/>
                  </a:cubicBezTo>
                  <a:lnTo>
                    <a:pt x="7670" y="14888"/>
                  </a:lnTo>
                  <a:close/>
                  <a:moveTo>
                    <a:pt x="6217" y="0"/>
                  </a:moveTo>
                  <a:cubicBezTo>
                    <a:pt x="3546" y="0"/>
                    <a:pt x="1372" y="2174"/>
                    <a:pt x="1372" y="4845"/>
                  </a:cubicBezTo>
                  <a:cubicBezTo>
                    <a:pt x="1372" y="6755"/>
                    <a:pt x="2483" y="8409"/>
                    <a:pt x="4092" y="9198"/>
                  </a:cubicBezTo>
                  <a:cubicBezTo>
                    <a:pt x="3938" y="9253"/>
                    <a:pt x="3794" y="9330"/>
                    <a:pt x="3662" y="9426"/>
                  </a:cubicBezTo>
                  <a:cubicBezTo>
                    <a:pt x="3558" y="9391"/>
                    <a:pt x="3450" y="9373"/>
                    <a:pt x="3342" y="9373"/>
                  </a:cubicBezTo>
                  <a:cubicBezTo>
                    <a:pt x="3244" y="9373"/>
                    <a:pt x="3145" y="9388"/>
                    <a:pt x="3049" y="9418"/>
                  </a:cubicBezTo>
                  <a:cubicBezTo>
                    <a:pt x="1141" y="10011"/>
                    <a:pt x="1" y="11142"/>
                    <a:pt x="1" y="12441"/>
                  </a:cubicBezTo>
                  <a:cubicBezTo>
                    <a:pt x="1" y="12984"/>
                    <a:pt x="441" y="13423"/>
                    <a:pt x="984" y="13423"/>
                  </a:cubicBezTo>
                  <a:cubicBezTo>
                    <a:pt x="1527" y="13423"/>
                    <a:pt x="1967" y="12984"/>
                    <a:pt x="1967" y="12441"/>
                  </a:cubicBezTo>
                  <a:cubicBezTo>
                    <a:pt x="1967" y="12205"/>
                    <a:pt x="2330" y="11851"/>
                    <a:pt x="2968" y="11551"/>
                  </a:cubicBezTo>
                  <a:lnTo>
                    <a:pt x="2968" y="16023"/>
                  </a:lnTo>
                  <a:cubicBezTo>
                    <a:pt x="2968" y="16551"/>
                    <a:pt x="3396" y="16978"/>
                    <a:pt x="3923" y="16980"/>
                  </a:cubicBezTo>
                  <a:lnTo>
                    <a:pt x="4400" y="16980"/>
                  </a:lnTo>
                  <a:cubicBezTo>
                    <a:pt x="4928" y="16978"/>
                    <a:pt x="5355" y="16551"/>
                    <a:pt x="5355" y="16023"/>
                  </a:cubicBezTo>
                  <a:lnTo>
                    <a:pt x="5355" y="14888"/>
                  </a:lnTo>
                  <a:lnTo>
                    <a:pt x="7080" y="14888"/>
                  </a:lnTo>
                  <a:lnTo>
                    <a:pt x="7080" y="16023"/>
                  </a:lnTo>
                  <a:cubicBezTo>
                    <a:pt x="7080" y="16551"/>
                    <a:pt x="7508" y="16978"/>
                    <a:pt x="8035" y="16980"/>
                  </a:cubicBezTo>
                  <a:lnTo>
                    <a:pt x="8512" y="16980"/>
                  </a:lnTo>
                  <a:cubicBezTo>
                    <a:pt x="9040" y="16978"/>
                    <a:pt x="9467" y="16551"/>
                    <a:pt x="9467" y="16023"/>
                  </a:cubicBezTo>
                  <a:lnTo>
                    <a:pt x="9467" y="11780"/>
                  </a:lnTo>
                  <a:cubicBezTo>
                    <a:pt x="10162" y="12211"/>
                    <a:pt x="10844" y="12436"/>
                    <a:pt x="11475" y="12436"/>
                  </a:cubicBezTo>
                  <a:cubicBezTo>
                    <a:pt x="11595" y="12436"/>
                    <a:pt x="11713" y="12428"/>
                    <a:pt x="11832" y="12410"/>
                  </a:cubicBezTo>
                  <a:lnTo>
                    <a:pt x="11832" y="16685"/>
                  </a:lnTo>
                  <a:cubicBezTo>
                    <a:pt x="11832" y="16848"/>
                    <a:pt x="11964" y="16980"/>
                    <a:pt x="12127" y="16980"/>
                  </a:cubicBezTo>
                  <a:cubicBezTo>
                    <a:pt x="12290" y="16980"/>
                    <a:pt x="12422" y="16848"/>
                    <a:pt x="12422" y="16685"/>
                  </a:cubicBezTo>
                  <a:lnTo>
                    <a:pt x="12422" y="12244"/>
                  </a:lnTo>
                  <a:cubicBezTo>
                    <a:pt x="12514" y="12204"/>
                    <a:pt x="12601" y="12158"/>
                    <a:pt x="12686" y="12106"/>
                  </a:cubicBezTo>
                  <a:cubicBezTo>
                    <a:pt x="13024" y="11901"/>
                    <a:pt x="13206" y="11513"/>
                    <a:pt x="13149" y="11123"/>
                  </a:cubicBezTo>
                  <a:cubicBezTo>
                    <a:pt x="13091" y="10731"/>
                    <a:pt x="12805" y="10413"/>
                    <a:pt x="12422" y="10313"/>
                  </a:cubicBezTo>
                  <a:lnTo>
                    <a:pt x="12422" y="7899"/>
                  </a:lnTo>
                  <a:cubicBezTo>
                    <a:pt x="12538" y="7948"/>
                    <a:pt x="12662" y="7972"/>
                    <a:pt x="12788" y="7972"/>
                  </a:cubicBezTo>
                  <a:lnTo>
                    <a:pt x="13777" y="7972"/>
                  </a:lnTo>
                  <a:cubicBezTo>
                    <a:pt x="13940" y="7972"/>
                    <a:pt x="14072" y="7840"/>
                    <a:pt x="14072" y="7677"/>
                  </a:cubicBezTo>
                  <a:cubicBezTo>
                    <a:pt x="14072" y="7514"/>
                    <a:pt x="13940" y="7382"/>
                    <a:pt x="13777" y="7382"/>
                  </a:cubicBezTo>
                  <a:lnTo>
                    <a:pt x="12788" y="7382"/>
                  </a:lnTo>
                  <a:cubicBezTo>
                    <a:pt x="12585" y="7382"/>
                    <a:pt x="12422" y="7219"/>
                    <a:pt x="12422" y="7017"/>
                  </a:cubicBezTo>
                  <a:lnTo>
                    <a:pt x="12422" y="4513"/>
                  </a:lnTo>
                  <a:cubicBezTo>
                    <a:pt x="12422" y="4311"/>
                    <a:pt x="12585" y="4148"/>
                    <a:pt x="12788" y="4148"/>
                  </a:cubicBezTo>
                  <a:lnTo>
                    <a:pt x="17713" y="4148"/>
                  </a:lnTo>
                  <a:cubicBezTo>
                    <a:pt x="17914" y="4148"/>
                    <a:pt x="18077" y="4311"/>
                    <a:pt x="18079" y="4513"/>
                  </a:cubicBezTo>
                  <a:lnTo>
                    <a:pt x="18079" y="7017"/>
                  </a:lnTo>
                  <a:cubicBezTo>
                    <a:pt x="18077" y="7219"/>
                    <a:pt x="17914" y="7382"/>
                    <a:pt x="17713" y="7382"/>
                  </a:cubicBezTo>
                  <a:lnTo>
                    <a:pt x="14741" y="7382"/>
                  </a:lnTo>
                  <a:cubicBezTo>
                    <a:pt x="14578" y="7382"/>
                    <a:pt x="14446" y="7514"/>
                    <a:pt x="14446" y="7677"/>
                  </a:cubicBezTo>
                  <a:cubicBezTo>
                    <a:pt x="14446" y="7840"/>
                    <a:pt x="14578" y="7972"/>
                    <a:pt x="14741" y="7972"/>
                  </a:cubicBezTo>
                  <a:lnTo>
                    <a:pt x="17713" y="7972"/>
                  </a:lnTo>
                  <a:cubicBezTo>
                    <a:pt x="18240" y="7972"/>
                    <a:pt x="18668" y="7543"/>
                    <a:pt x="18668" y="7017"/>
                  </a:cubicBezTo>
                  <a:lnTo>
                    <a:pt x="18668" y="4513"/>
                  </a:lnTo>
                  <a:cubicBezTo>
                    <a:pt x="18668" y="3985"/>
                    <a:pt x="18240" y="3558"/>
                    <a:pt x="17713" y="3558"/>
                  </a:cubicBezTo>
                  <a:lnTo>
                    <a:pt x="12787" y="3558"/>
                  </a:lnTo>
                  <a:cubicBezTo>
                    <a:pt x="12662" y="3558"/>
                    <a:pt x="12538" y="3581"/>
                    <a:pt x="12422" y="3630"/>
                  </a:cubicBezTo>
                  <a:lnTo>
                    <a:pt x="12422" y="3329"/>
                  </a:lnTo>
                  <a:cubicBezTo>
                    <a:pt x="12422" y="3166"/>
                    <a:pt x="12290" y="3034"/>
                    <a:pt x="12127" y="3034"/>
                  </a:cubicBezTo>
                  <a:cubicBezTo>
                    <a:pt x="11964" y="3034"/>
                    <a:pt x="11832" y="3166"/>
                    <a:pt x="11832" y="3329"/>
                  </a:cubicBezTo>
                  <a:lnTo>
                    <a:pt x="11832" y="10346"/>
                  </a:lnTo>
                  <a:cubicBezTo>
                    <a:pt x="11774" y="10367"/>
                    <a:pt x="11719" y="10393"/>
                    <a:pt x="11666" y="10426"/>
                  </a:cubicBezTo>
                  <a:cubicBezTo>
                    <a:pt x="11618" y="10456"/>
                    <a:pt x="11552" y="10470"/>
                    <a:pt x="11467" y="10470"/>
                  </a:cubicBezTo>
                  <a:cubicBezTo>
                    <a:pt x="11098" y="10470"/>
                    <a:pt x="10543" y="10193"/>
                    <a:pt x="9981" y="9730"/>
                  </a:cubicBezTo>
                  <a:cubicBezTo>
                    <a:pt x="9802" y="9583"/>
                    <a:pt x="9580" y="9506"/>
                    <a:pt x="9356" y="9506"/>
                  </a:cubicBezTo>
                  <a:cubicBezTo>
                    <a:pt x="9223" y="9506"/>
                    <a:pt x="9089" y="9533"/>
                    <a:pt x="8963" y="9588"/>
                  </a:cubicBezTo>
                  <a:cubicBezTo>
                    <a:pt x="8786" y="9415"/>
                    <a:pt x="8576" y="9281"/>
                    <a:pt x="8343" y="9198"/>
                  </a:cubicBezTo>
                  <a:cubicBezTo>
                    <a:pt x="9952" y="8408"/>
                    <a:pt x="11061" y="6755"/>
                    <a:pt x="11061" y="4845"/>
                  </a:cubicBezTo>
                  <a:cubicBezTo>
                    <a:pt x="11061" y="2174"/>
                    <a:pt x="8889" y="0"/>
                    <a:pt x="6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4"/>
          <p:cNvGrpSpPr/>
          <p:nvPr/>
        </p:nvGrpSpPr>
        <p:grpSpPr>
          <a:xfrm>
            <a:off x="4698350" y="3714188"/>
            <a:ext cx="466825" cy="448775"/>
            <a:chOff x="4429000" y="1331900"/>
            <a:chExt cx="466825" cy="448775"/>
          </a:xfrm>
        </p:grpSpPr>
        <p:sp>
          <p:nvSpPr>
            <p:cNvPr id="640" name="Google Shape;640;p34"/>
            <p:cNvSpPr/>
            <p:nvPr/>
          </p:nvSpPr>
          <p:spPr>
            <a:xfrm>
              <a:off x="4623600" y="1437625"/>
              <a:ext cx="79100" cy="76100"/>
            </a:xfrm>
            <a:custGeom>
              <a:avLst/>
              <a:gdLst/>
              <a:ahLst/>
              <a:cxnLst/>
              <a:rect l="l" t="t" r="r" b="b"/>
              <a:pathLst>
                <a:path w="3164" h="3044" extrusionOk="0">
                  <a:moveTo>
                    <a:pt x="1641" y="591"/>
                  </a:moveTo>
                  <a:cubicBezTo>
                    <a:pt x="1761" y="591"/>
                    <a:pt x="1882" y="614"/>
                    <a:pt x="1998" y="662"/>
                  </a:cubicBezTo>
                  <a:cubicBezTo>
                    <a:pt x="2345" y="805"/>
                    <a:pt x="2572" y="1145"/>
                    <a:pt x="2572" y="1522"/>
                  </a:cubicBezTo>
                  <a:cubicBezTo>
                    <a:pt x="2572" y="2035"/>
                    <a:pt x="2155" y="2451"/>
                    <a:pt x="1642" y="2453"/>
                  </a:cubicBezTo>
                  <a:lnTo>
                    <a:pt x="1642" y="2451"/>
                  </a:lnTo>
                  <a:cubicBezTo>
                    <a:pt x="1265" y="2451"/>
                    <a:pt x="926" y="2224"/>
                    <a:pt x="782" y="1878"/>
                  </a:cubicBezTo>
                  <a:cubicBezTo>
                    <a:pt x="638" y="1529"/>
                    <a:pt x="717" y="1129"/>
                    <a:pt x="984" y="863"/>
                  </a:cubicBezTo>
                  <a:cubicBezTo>
                    <a:pt x="1161" y="685"/>
                    <a:pt x="1399" y="591"/>
                    <a:pt x="1641" y="591"/>
                  </a:cubicBezTo>
                  <a:close/>
                  <a:moveTo>
                    <a:pt x="1642" y="0"/>
                  </a:moveTo>
                  <a:cubicBezTo>
                    <a:pt x="1027" y="0"/>
                    <a:pt x="472" y="371"/>
                    <a:pt x="236" y="939"/>
                  </a:cubicBezTo>
                  <a:cubicBezTo>
                    <a:pt x="1" y="1507"/>
                    <a:pt x="131" y="2162"/>
                    <a:pt x="566" y="2597"/>
                  </a:cubicBezTo>
                  <a:cubicBezTo>
                    <a:pt x="856" y="2888"/>
                    <a:pt x="1246" y="3043"/>
                    <a:pt x="1642" y="3043"/>
                  </a:cubicBezTo>
                  <a:cubicBezTo>
                    <a:pt x="1838" y="3043"/>
                    <a:pt x="2035" y="3005"/>
                    <a:pt x="2223" y="2927"/>
                  </a:cubicBezTo>
                  <a:cubicBezTo>
                    <a:pt x="2793" y="2692"/>
                    <a:pt x="3163" y="2137"/>
                    <a:pt x="3163" y="1522"/>
                  </a:cubicBezTo>
                  <a:cubicBezTo>
                    <a:pt x="3162" y="681"/>
                    <a:pt x="2481" y="0"/>
                    <a:pt x="1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4"/>
            <p:cNvSpPr/>
            <p:nvPr/>
          </p:nvSpPr>
          <p:spPr>
            <a:xfrm>
              <a:off x="4513475" y="1331900"/>
              <a:ext cx="302350" cy="448775"/>
            </a:xfrm>
            <a:custGeom>
              <a:avLst/>
              <a:gdLst/>
              <a:ahLst/>
              <a:cxnLst/>
              <a:rect l="l" t="t" r="r" b="b"/>
              <a:pathLst>
                <a:path w="12094" h="17951" extrusionOk="0">
                  <a:moveTo>
                    <a:pt x="2927" y="6274"/>
                  </a:moveTo>
                  <a:lnTo>
                    <a:pt x="2927" y="12003"/>
                  </a:lnTo>
                  <a:lnTo>
                    <a:pt x="2927" y="12539"/>
                  </a:lnTo>
                  <a:lnTo>
                    <a:pt x="592" y="12539"/>
                  </a:lnTo>
                  <a:lnTo>
                    <a:pt x="592" y="8595"/>
                  </a:lnTo>
                  <a:lnTo>
                    <a:pt x="2927" y="6274"/>
                  </a:lnTo>
                  <a:close/>
                  <a:moveTo>
                    <a:pt x="6047" y="628"/>
                  </a:moveTo>
                  <a:cubicBezTo>
                    <a:pt x="7610" y="1451"/>
                    <a:pt x="8575" y="3043"/>
                    <a:pt x="8575" y="4818"/>
                  </a:cubicBezTo>
                  <a:lnTo>
                    <a:pt x="8575" y="9177"/>
                  </a:lnTo>
                  <a:cubicBezTo>
                    <a:pt x="8571" y="9343"/>
                    <a:pt x="8704" y="9480"/>
                    <a:pt x="8870" y="9480"/>
                  </a:cubicBezTo>
                  <a:cubicBezTo>
                    <a:pt x="9038" y="9480"/>
                    <a:pt x="9171" y="9343"/>
                    <a:pt x="9167" y="9177"/>
                  </a:cubicBezTo>
                  <a:lnTo>
                    <a:pt x="9167" y="6274"/>
                  </a:lnTo>
                  <a:lnTo>
                    <a:pt x="11502" y="8595"/>
                  </a:lnTo>
                  <a:lnTo>
                    <a:pt x="11502" y="12540"/>
                  </a:lnTo>
                  <a:lnTo>
                    <a:pt x="9167" y="12540"/>
                  </a:lnTo>
                  <a:lnTo>
                    <a:pt x="9167" y="10183"/>
                  </a:lnTo>
                  <a:cubicBezTo>
                    <a:pt x="9162" y="10023"/>
                    <a:pt x="9032" y="9894"/>
                    <a:pt x="8872" y="9894"/>
                  </a:cubicBezTo>
                  <a:cubicBezTo>
                    <a:pt x="8710" y="9894"/>
                    <a:pt x="8580" y="10023"/>
                    <a:pt x="8575" y="10183"/>
                  </a:cubicBezTo>
                  <a:lnTo>
                    <a:pt x="8575" y="11708"/>
                  </a:lnTo>
                  <a:lnTo>
                    <a:pt x="6342" y="11708"/>
                  </a:lnTo>
                  <a:lnTo>
                    <a:pt x="6342" y="10924"/>
                  </a:lnTo>
                  <a:cubicBezTo>
                    <a:pt x="6338" y="10764"/>
                    <a:pt x="6207" y="10635"/>
                    <a:pt x="6047" y="10635"/>
                  </a:cubicBezTo>
                  <a:cubicBezTo>
                    <a:pt x="5887" y="10635"/>
                    <a:pt x="5755" y="10764"/>
                    <a:pt x="5751" y="10924"/>
                  </a:cubicBezTo>
                  <a:lnTo>
                    <a:pt x="5751" y="11708"/>
                  </a:lnTo>
                  <a:lnTo>
                    <a:pt x="3518" y="11708"/>
                  </a:lnTo>
                  <a:lnTo>
                    <a:pt x="3518" y="4818"/>
                  </a:lnTo>
                  <a:cubicBezTo>
                    <a:pt x="3518" y="3043"/>
                    <a:pt x="4483" y="1451"/>
                    <a:pt x="6047" y="628"/>
                  </a:cubicBezTo>
                  <a:close/>
                  <a:moveTo>
                    <a:pt x="5752" y="12299"/>
                  </a:moveTo>
                  <a:lnTo>
                    <a:pt x="5752" y="13595"/>
                  </a:lnTo>
                  <a:lnTo>
                    <a:pt x="3971" y="13595"/>
                  </a:lnTo>
                  <a:cubicBezTo>
                    <a:pt x="3721" y="13595"/>
                    <a:pt x="3519" y="13391"/>
                    <a:pt x="3518" y="13142"/>
                  </a:cubicBezTo>
                  <a:lnTo>
                    <a:pt x="3518" y="12299"/>
                  </a:lnTo>
                  <a:close/>
                  <a:moveTo>
                    <a:pt x="8577" y="12300"/>
                  </a:moveTo>
                  <a:lnTo>
                    <a:pt x="8575" y="13142"/>
                  </a:lnTo>
                  <a:cubicBezTo>
                    <a:pt x="8574" y="13391"/>
                    <a:pt x="8372" y="13593"/>
                    <a:pt x="8124" y="13595"/>
                  </a:cubicBezTo>
                  <a:lnTo>
                    <a:pt x="6344" y="13595"/>
                  </a:lnTo>
                  <a:lnTo>
                    <a:pt x="6344" y="12300"/>
                  </a:lnTo>
                  <a:close/>
                  <a:moveTo>
                    <a:pt x="7017" y="14201"/>
                  </a:moveTo>
                  <a:cubicBezTo>
                    <a:pt x="7241" y="14546"/>
                    <a:pt x="7359" y="14950"/>
                    <a:pt x="7358" y="15360"/>
                  </a:cubicBezTo>
                  <a:cubicBezTo>
                    <a:pt x="7356" y="16223"/>
                    <a:pt x="6840" y="17002"/>
                    <a:pt x="6047" y="17339"/>
                  </a:cubicBezTo>
                  <a:cubicBezTo>
                    <a:pt x="5252" y="17002"/>
                    <a:pt x="4736" y="16223"/>
                    <a:pt x="4735" y="15360"/>
                  </a:cubicBezTo>
                  <a:cubicBezTo>
                    <a:pt x="4733" y="14950"/>
                    <a:pt x="4852" y="14546"/>
                    <a:pt x="5076" y="14201"/>
                  </a:cubicBezTo>
                  <a:lnTo>
                    <a:pt x="5752" y="14201"/>
                  </a:lnTo>
                  <a:lnTo>
                    <a:pt x="5752" y="14747"/>
                  </a:lnTo>
                  <a:cubicBezTo>
                    <a:pt x="5755" y="14907"/>
                    <a:pt x="5887" y="15036"/>
                    <a:pt x="6047" y="15036"/>
                  </a:cubicBezTo>
                  <a:cubicBezTo>
                    <a:pt x="6207" y="15036"/>
                    <a:pt x="6338" y="14907"/>
                    <a:pt x="6342" y="14747"/>
                  </a:cubicBezTo>
                  <a:lnTo>
                    <a:pt x="6342" y="14201"/>
                  </a:lnTo>
                  <a:close/>
                  <a:moveTo>
                    <a:pt x="6046" y="0"/>
                  </a:moveTo>
                  <a:cubicBezTo>
                    <a:pt x="6002" y="0"/>
                    <a:pt x="5957" y="10"/>
                    <a:pt x="5917" y="30"/>
                  </a:cubicBezTo>
                  <a:cubicBezTo>
                    <a:pt x="4087" y="923"/>
                    <a:pt x="2927" y="2781"/>
                    <a:pt x="2927" y="4818"/>
                  </a:cubicBezTo>
                  <a:lnTo>
                    <a:pt x="2927" y="5441"/>
                  </a:lnTo>
                  <a:lnTo>
                    <a:pt x="88" y="8262"/>
                  </a:lnTo>
                  <a:cubicBezTo>
                    <a:pt x="32" y="8317"/>
                    <a:pt x="0" y="8393"/>
                    <a:pt x="0" y="8472"/>
                  </a:cubicBezTo>
                  <a:lnTo>
                    <a:pt x="0" y="12835"/>
                  </a:lnTo>
                  <a:cubicBezTo>
                    <a:pt x="0" y="12997"/>
                    <a:pt x="132" y="13130"/>
                    <a:pt x="295" y="13130"/>
                  </a:cubicBezTo>
                  <a:lnTo>
                    <a:pt x="2927" y="13130"/>
                  </a:lnTo>
                  <a:lnTo>
                    <a:pt x="2927" y="13142"/>
                  </a:lnTo>
                  <a:cubicBezTo>
                    <a:pt x="2927" y="13718"/>
                    <a:pt x="3394" y="14185"/>
                    <a:pt x="3971" y="14186"/>
                  </a:cubicBezTo>
                  <a:lnTo>
                    <a:pt x="4410" y="14186"/>
                  </a:lnTo>
                  <a:cubicBezTo>
                    <a:pt x="4234" y="14552"/>
                    <a:pt x="4143" y="14954"/>
                    <a:pt x="4145" y="15360"/>
                  </a:cubicBezTo>
                  <a:cubicBezTo>
                    <a:pt x="4146" y="16510"/>
                    <a:pt x="4865" y="17537"/>
                    <a:pt x="5946" y="17933"/>
                  </a:cubicBezTo>
                  <a:cubicBezTo>
                    <a:pt x="5979" y="17945"/>
                    <a:pt x="6013" y="17951"/>
                    <a:pt x="6047" y="17951"/>
                  </a:cubicBezTo>
                  <a:cubicBezTo>
                    <a:pt x="6081" y="17951"/>
                    <a:pt x="6115" y="17945"/>
                    <a:pt x="6148" y="17933"/>
                  </a:cubicBezTo>
                  <a:cubicBezTo>
                    <a:pt x="7229" y="17537"/>
                    <a:pt x="7948" y="16510"/>
                    <a:pt x="7950" y="15360"/>
                  </a:cubicBezTo>
                  <a:cubicBezTo>
                    <a:pt x="7951" y="14954"/>
                    <a:pt x="7861" y="14552"/>
                    <a:pt x="7684" y="14186"/>
                  </a:cubicBezTo>
                  <a:lnTo>
                    <a:pt x="8124" y="14186"/>
                  </a:lnTo>
                  <a:cubicBezTo>
                    <a:pt x="8700" y="14185"/>
                    <a:pt x="9167" y="13718"/>
                    <a:pt x="9167" y="13142"/>
                  </a:cubicBezTo>
                  <a:lnTo>
                    <a:pt x="9167" y="13132"/>
                  </a:lnTo>
                  <a:lnTo>
                    <a:pt x="11799" y="13132"/>
                  </a:lnTo>
                  <a:cubicBezTo>
                    <a:pt x="11962" y="13130"/>
                    <a:pt x="12094" y="12998"/>
                    <a:pt x="12094" y="12835"/>
                  </a:cubicBezTo>
                  <a:lnTo>
                    <a:pt x="12094" y="8472"/>
                  </a:lnTo>
                  <a:cubicBezTo>
                    <a:pt x="12094" y="8393"/>
                    <a:pt x="12063" y="8317"/>
                    <a:pt x="12006" y="8262"/>
                  </a:cubicBezTo>
                  <a:lnTo>
                    <a:pt x="9167" y="5441"/>
                  </a:lnTo>
                  <a:lnTo>
                    <a:pt x="9167" y="4818"/>
                  </a:lnTo>
                  <a:cubicBezTo>
                    <a:pt x="9167" y="2781"/>
                    <a:pt x="8006" y="923"/>
                    <a:pt x="6176" y="30"/>
                  </a:cubicBezTo>
                  <a:cubicBezTo>
                    <a:pt x="6135" y="10"/>
                    <a:pt x="6091" y="0"/>
                    <a:pt x="60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2" name="Google Shape;642;p34"/>
            <p:cNvSpPr/>
            <p:nvPr/>
          </p:nvSpPr>
          <p:spPr>
            <a:xfrm>
              <a:off x="4745925" y="1680750"/>
              <a:ext cx="149900" cy="87675"/>
            </a:xfrm>
            <a:custGeom>
              <a:avLst/>
              <a:gdLst/>
              <a:ahLst/>
              <a:cxnLst/>
              <a:rect l="l" t="t" r="r" b="b"/>
              <a:pathLst>
                <a:path w="5996" h="3507" extrusionOk="0">
                  <a:moveTo>
                    <a:pt x="1300" y="0"/>
                  </a:moveTo>
                  <a:cubicBezTo>
                    <a:pt x="1234" y="0"/>
                    <a:pt x="1168" y="5"/>
                    <a:pt x="1101" y="16"/>
                  </a:cubicBezTo>
                  <a:cubicBezTo>
                    <a:pt x="469" y="112"/>
                    <a:pt x="2" y="656"/>
                    <a:pt x="1" y="1297"/>
                  </a:cubicBezTo>
                  <a:cubicBezTo>
                    <a:pt x="5" y="1457"/>
                    <a:pt x="136" y="1584"/>
                    <a:pt x="297" y="1584"/>
                  </a:cubicBezTo>
                  <a:cubicBezTo>
                    <a:pt x="458" y="1584"/>
                    <a:pt x="588" y="1457"/>
                    <a:pt x="592" y="1297"/>
                  </a:cubicBezTo>
                  <a:cubicBezTo>
                    <a:pt x="592" y="892"/>
                    <a:pt x="924" y="589"/>
                    <a:pt x="1299" y="589"/>
                  </a:cubicBezTo>
                  <a:cubicBezTo>
                    <a:pt x="1379" y="589"/>
                    <a:pt x="1460" y="603"/>
                    <a:pt x="1541" y="632"/>
                  </a:cubicBezTo>
                  <a:cubicBezTo>
                    <a:pt x="2003" y="802"/>
                    <a:pt x="2154" y="1377"/>
                    <a:pt x="1838" y="1752"/>
                  </a:cubicBezTo>
                  <a:cubicBezTo>
                    <a:pt x="1733" y="1877"/>
                    <a:pt x="1748" y="2063"/>
                    <a:pt x="1872" y="2169"/>
                  </a:cubicBezTo>
                  <a:cubicBezTo>
                    <a:pt x="1928" y="2216"/>
                    <a:pt x="1996" y="2239"/>
                    <a:pt x="2064" y="2239"/>
                  </a:cubicBezTo>
                  <a:cubicBezTo>
                    <a:pt x="2147" y="2239"/>
                    <a:pt x="2231" y="2203"/>
                    <a:pt x="2289" y="2135"/>
                  </a:cubicBezTo>
                  <a:cubicBezTo>
                    <a:pt x="2431" y="1966"/>
                    <a:pt x="2527" y="1764"/>
                    <a:pt x="2570" y="1547"/>
                  </a:cubicBezTo>
                  <a:cubicBezTo>
                    <a:pt x="2859" y="1386"/>
                    <a:pt x="3180" y="1306"/>
                    <a:pt x="3499" y="1306"/>
                  </a:cubicBezTo>
                  <a:cubicBezTo>
                    <a:pt x="3833" y="1306"/>
                    <a:pt x="4166" y="1393"/>
                    <a:pt x="4463" y="1568"/>
                  </a:cubicBezTo>
                  <a:cubicBezTo>
                    <a:pt x="5045" y="1909"/>
                    <a:pt x="5404" y="2535"/>
                    <a:pt x="5404" y="3210"/>
                  </a:cubicBezTo>
                  <a:cubicBezTo>
                    <a:pt x="5404" y="3373"/>
                    <a:pt x="5536" y="3506"/>
                    <a:pt x="5699" y="3506"/>
                  </a:cubicBezTo>
                  <a:cubicBezTo>
                    <a:pt x="5862" y="3506"/>
                    <a:pt x="5994" y="3373"/>
                    <a:pt x="5994" y="3210"/>
                  </a:cubicBezTo>
                  <a:cubicBezTo>
                    <a:pt x="5996" y="1834"/>
                    <a:pt x="4876" y="714"/>
                    <a:pt x="3500" y="714"/>
                  </a:cubicBezTo>
                  <a:cubicBezTo>
                    <a:pt x="3168" y="714"/>
                    <a:pt x="2842" y="779"/>
                    <a:pt x="2536" y="907"/>
                  </a:cubicBezTo>
                  <a:cubicBezTo>
                    <a:pt x="2364" y="362"/>
                    <a:pt x="1858" y="0"/>
                    <a:pt x="1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4"/>
            <p:cNvSpPr/>
            <p:nvPr/>
          </p:nvSpPr>
          <p:spPr>
            <a:xfrm>
              <a:off x="4429000" y="1697325"/>
              <a:ext cx="178950" cy="77050"/>
            </a:xfrm>
            <a:custGeom>
              <a:avLst/>
              <a:gdLst/>
              <a:ahLst/>
              <a:cxnLst/>
              <a:rect l="l" t="t" r="r" b="b"/>
              <a:pathLst>
                <a:path w="7158" h="3082" extrusionOk="0">
                  <a:moveTo>
                    <a:pt x="3801" y="0"/>
                  </a:moveTo>
                  <a:cubicBezTo>
                    <a:pt x="3294" y="0"/>
                    <a:pt x="2810" y="237"/>
                    <a:pt x="2497" y="649"/>
                  </a:cubicBezTo>
                  <a:cubicBezTo>
                    <a:pt x="2325" y="603"/>
                    <a:pt x="2153" y="581"/>
                    <a:pt x="1985" y="581"/>
                  </a:cubicBezTo>
                  <a:cubicBezTo>
                    <a:pt x="925" y="581"/>
                    <a:pt x="6" y="1441"/>
                    <a:pt x="5" y="2564"/>
                  </a:cubicBezTo>
                  <a:cubicBezTo>
                    <a:pt x="0" y="2730"/>
                    <a:pt x="134" y="2868"/>
                    <a:pt x="300" y="2868"/>
                  </a:cubicBezTo>
                  <a:cubicBezTo>
                    <a:pt x="467" y="2868"/>
                    <a:pt x="601" y="2730"/>
                    <a:pt x="596" y="2564"/>
                  </a:cubicBezTo>
                  <a:cubicBezTo>
                    <a:pt x="596" y="1945"/>
                    <a:pt x="1007" y="1399"/>
                    <a:pt x="1603" y="1228"/>
                  </a:cubicBezTo>
                  <a:cubicBezTo>
                    <a:pt x="1731" y="1191"/>
                    <a:pt x="1861" y="1174"/>
                    <a:pt x="1989" y="1174"/>
                  </a:cubicBezTo>
                  <a:cubicBezTo>
                    <a:pt x="2458" y="1174"/>
                    <a:pt x="2907" y="1412"/>
                    <a:pt x="3166" y="1826"/>
                  </a:cubicBezTo>
                  <a:cubicBezTo>
                    <a:pt x="3222" y="1915"/>
                    <a:pt x="3318" y="1964"/>
                    <a:pt x="3416" y="1964"/>
                  </a:cubicBezTo>
                  <a:cubicBezTo>
                    <a:pt x="3470" y="1964"/>
                    <a:pt x="3525" y="1949"/>
                    <a:pt x="3574" y="1918"/>
                  </a:cubicBezTo>
                  <a:cubicBezTo>
                    <a:pt x="3712" y="1830"/>
                    <a:pt x="3753" y="1648"/>
                    <a:pt x="3667" y="1510"/>
                  </a:cubicBezTo>
                  <a:cubicBezTo>
                    <a:pt x="3513" y="1264"/>
                    <a:pt x="3307" y="1055"/>
                    <a:pt x="3062" y="898"/>
                  </a:cubicBezTo>
                  <a:cubicBezTo>
                    <a:pt x="3271" y="689"/>
                    <a:pt x="3536" y="592"/>
                    <a:pt x="3797" y="592"/>
                  </a:cubicBezTo>
                  <a:cubicBezTo>
                    <a:pt x="4217" y="592"/>
                    <a:pt x="4628" y="843"/>
                    <a:pt x="4787" y="1289"/>
                  </a:cubicBezTo>
                  <a:cubicBezTo>
                    <a:pt x="4816" y="1375"/>
                    <a:pt x="4884" y="1443"/>
                    <a:pt x="4972" y="1472"/>
                  </a:cubicBezTo>
                  <a:cubicBezTo>
                    <a:pt x="4480" y="1730"/>
                    <a:pt x="4171" y="2240"/>
                    <a:pt x="4171" y="2794"/>
                  </a:cubicBezTo>
                  <a:cubicBezTo>
                    <a:pt x="4183" y="2948"/>
                    <a:pt x="4312" y="3067"/>
                    <a:pt x="4466" y="3067"/>
                  </a:cubicBezTo>
                  <a:cubicBezTo>
                    <a:pt x="4620" y="3067"/>
                    <a:pt x="4749" y="2948"/>
                    <a:pt x="4763" y="2794"/>
                  </a:cubicBezTo>
                  <a:cubicBezTo>
                    <a:pt x="4755" y="2292"/>
                    <a:pt x="5160" y="1879"/>
                    <a:pt x="5664" y="1879"/>
                  </a:cubicBezTo>
                  <a:cubicBezTo>
                    <a:pt x="6167" y="1879"/>
                    <a:pt x="6573" y="2292"/>
                    <a:pt x="6566" y="2794"/>
                  </a:cubicBezTo>
                  <a:cubicBezTo>
                    <a:pt x="6570" y="2954"/>
                    <a:pt x="6702" y="3082"/>
                    <a:pt x="6862" y="3082"/>
                  </a:cubicBezTo>
                  <a:cubicBezTo>
                    <a:pt x="7023" y="3082"/>
                    <a:pt x="7153" y="2954"/>
                    <a:pt x="7157" y="2794"/>
                  </a:cubicBezTo>
                  <a:cubicBezTo>
                    <a:pt x="7156" y="1970"/>
                    <a:pt x="6489" y="1303"/>
                    <a:pt x="5664" y="1301"/>
                  </a:cubicBezTo>
                  <a:cubicBezTo>
                    <a:pt x="5549" y="1301"/>
                    <a:pt x="5433" y="1314"/>
                    <a:pt x="5320" y="1343"/>
                  </a:cubicBezTo>
                  <a:cubicBezTo>
                    <a:pt x="5365" y="1267"/>
                    <a:pt x="5374" y="1176"/>
                    <a:pt x="5344" y="1095"/>
                  </a:cubicBezTo>
                  <a:cubicBezTo>
                    <a:pt x="5145" y="527"/>
                    <a:pt x="4650" y="113"/>
                    <a:pt x="4054" y="20"/>
                  </a:cubicBezTo>
                  <a:cubicBezTo>
                    <a:pt x="3969" y="7"/>
                    <a:pt x="3885" y="0"/>
                    <a:pt x="3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34"/>
          <p:cNvSpPr txBox="1">
            <a:spLocks noGrp="1"/>
          </p:cNvSpPr>
          <p:nvPr>
            <p:ph type="title"/>
          </p:nvPr>
        </p:nvSpPr>
        <p:spPr>
          <a:xfrm>
            <a:off x="931955" y="1398725"/>
            <a:ext cx="2677200" cy="60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645" name="Google Shape;645;p34"/>
          <p:cNvSpPr txBox="1">
            <a:spLocks noGrp="1"/>
          </p:cNvSpPr>
          <p:nvPr>
            <p:ph type="subTitle" idx="1"/>
          </p:nvPr>
        </p:nvSpPr>
        <p:spPr>
          <a:xfrm>
            <a:off x="931950" y="1926700"/>
            <a:ext cx="2677200" cy="679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a:t>
            </a:r>
            <a:endParaRPr/>
          </a:p>
          <a:p>
            <a:pPr marL="0" lvl="0" indent="0" algn="r" rtl="0">
              <a:spcBef>
                <a:spcPts val="0"/>
              </a:spcBef>
              <a:spcAft>
                <a:spcPts val="0"/>
              </a:spcAft>
              <a:buNone/>
            </a:pPr>
            <a:r>
              <a:rPr lang="en"/>
              <a:t>to the Sun and the smallest</a:t>
            </a:r>
            <a:endParaRPr/>
          </a:p>
          <a:p>
            <a:pPr marL="0" lvl="0" indent="0" algn="r" rtl="0">
              <a:spcBef>
                <a:spcPts val="0"/>
              </a:spcBef>
              <a:spcAft>
                <a:spcPts val="0"/>
              </a:spcAft>
              <a:buNone/>
            </a:pPr>
            <a:r>
              <a:rPr lang="en"/>
              <a:t>one in our Solar System</a:t>
            </a:r>
            <a:endParaRPr/>
          </a:p>
        </p:txBody>
      </p:sp>
      <p:sp>
        <p:nvSpPr>
          <p:cNvPr id="646" name="Google Shape;646;p34"/>
          <p:cNvSpPr txBox="1">
            <a:spLocks noGrp="1"/>
          </p:cNvSpPr>
          <p:nvPr>
            <p:ph type="title" idx="2"/>
          </p:nvPr>
        </p:nvSpPr>
        <p:spPr>
          <a:xfrm>
            <a:off x="5534855" y="1398725"/>
            <a:ext cx="2677200" cy="60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647" name="Google Shape;647;p34"/>
          <p:cNvSpPr txBox="1">
            <a:spLocks noGrp="1"/>
          </p:cNvSpPr>
          <p:nvPr>
            <p:ph type="subTitle" idx="3"/>
          </p:nvPr>
        </p:nvSpPr>
        <p:spPr>
          <a:xfrm>
            <a:off x="5534850" y="1926700"/>
            <a:ext cx="2677200" cy="6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full of iron oxide dust</a:t>
            </a:r>
            <a:endParaRPr/>
          </a:p>
        </p:txBody>
      </p:sp>
      <p:sp>
        <p:nvSpPr>
          <p:cNvPr id="648" name="Google Shape;648;p34"/>
          <p:cNvSpPr txBox="1">
            <a:spLocks noGrp="1"/>
          </p:cNvSpPr>
          <p:nvPr>
            <p:ph type="title" idx="4"/>
          </p:nvPr>
        </p:nvSpPr>
        <p:spPr>
          <a:xfrm>
            <a:off x="931955" y="3071000"/>
            <a:ext cx="2677200" cy="60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649" name="Google Shape;649;p34"/>
          <p:cNvSpPr txBox="1">
            <a:spLocks noGrp="1"/>
          </p:cNvSpPr>
          <p:nvPr>
            <p:ph type="subTitle" idx="5"/>
          </p:nvPr>
        </p:nvSpPr>
        <p:spPr>
          <a:xfrm>
            <a:off x="931950" y="3598975"/>
            <a:ext cx="2677200" cy="679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the ringed planet. It’s composed mostly of hydrogen and helium</a:t>
            </a:r>
            <a:endParaRPr/>
          </a:p>
        </p:txBody>
      </p:sp>
      <p:sp>
        <p:nvSpPr>
          <p:cNvPr id="650" name="Google Shape;650;p34"/>
          <p:cNvSpPr txBox="1">
            <a:spLocks noGrp="1"/>
          </p:cNvSpPr>
          <p:nvPr>
            <p:ph type="title" idx="6"/>
          </p:nvPr>
        </p:nvSpPr>
        <p:spPr>
          <a:xfrm>
            <a:off x="5534855" y="3071000"/>
            <a:ext cx="2677200" cy="60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651" name="Google Shape;651;p34"/>
          <p:cNvSpPr txBox="1">
            <a:spLocks noGrp="1"/>
          </p:cNvSpPr>
          <p:nvPr>
            <p:ph type="subTitle" idx="7"/>
          </p:nvPr>
        </p:nvSpPr>
        <p:spPr>
          <a:xfrm>
            <a:off x="5534850" y="3598975"/>
            <a:ext cx="2677200" cy="6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a:t>
            </a:r>
            <a:endParaRPr/>
          </a:p>
          <a:p>
            <a:pPr marL="0" lvl="0" indent="0" algn="l" rtl="0">
              <a:spcBef>
                <a:spcPts val="0"/>
              </a:spcBef>
              <a:spcAft>
                <a:spcPts val="0"/>
              </a:spcAft>
              <a:buNone/>
            </a:pPr>
            <a:r>
              <a:rPr lang="en"/>
              <a:t>and is the second planet from</a:t>
            </a:r>
            <a:endParaRPr/>
          </a:p>
          <a:p>
            <a:pPr marL="0" lvl="0" indent="0" algn="l" rtl="0">
              <a:spcBef>
                <a:spcPts val="0"/>
              </a:spcBef>
              <a:spcAft>
                <a:spcPts val="0"/>
              </a:spcAft>
              <a:buNone/>
            </a:pPr>
            <a:r>
              <a:rPr lang="en"/>
              <a:t>the Sun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38"/>
        <p:cNvGrpSpPr/>
        <p:nvPr/>
      </p:nvGrpSpPr>
      <p:grpSpPr>
        <a:xfrm>
          <a:off x="0" y="0"/>
          <a:ext cx="0" cy="0"/>
          <a:chOff x="0" y="0"/>
          <a:chExt cx="0" cy="0"/>
        </a:xfrm>
      </p:grpSpPr>
      <p:sp>
        <p:nvSpPr>
          <p:cNvPr id="1039" name="Google Shape;1039;p50"/>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Icons</a:t>
            </a:r>
            <a:endParaRPr/>
          </a:p>
        </p:txBody>
      </p:sp>
      <p:grpSp>
        <p:nvGrpSpPr>
          <p:cNvPr id="1040" name="Google Shape;1040;p50"/>
          <p:cNvGrpSpPr/>
          <p:nvPr/>
        </p:nvGrpSpPr>
        <p:grpSpPr>
          <a:xfrm>
            <a:off x="7317430" y="3112686"/>
            <a:ext cx="385089" cy="419183"/>
            <a:chOff x="6406450" y="2685850"/>
            <a:chExt cx="428925" cy="466900"/>
          </a:xfrm>
        </p:grpSpPr>
        <p:sp>
          <p:nvSpPr>
            <p:cNvPr id="1041" name="Google Shape;1041;p50"/>
            <p:cNvSpPr/>
            <p:nvPr/>
          </p:nvSpPr>
          <p:spPr>
            <a:xfrm>
              <a:off x="6586725" y="2892850"/>
              <a:ext cx="57525" cy="55300"/>
            </a:xfrm>
            <a:custGeom>
              <a:avLst/>
              <a:gdLst/>
              <a:ahLst/>
              <a:cxnLst/>
              <a:rect l="l" t="t" r="r" b="b"/>
              <a:pathLst>
                <a:path w="2301" h="2212" extrusionOk="0">
                  <a:moveTo>
                    <a:pt x="1190" y="592"/>
                  </a:moveTo>
                  <a:cubicBezTo>
                    <a:pt x="1454" y="592"/>
                    <a:pt x="1707" y="796"/>
                    <a:pt x="1707" y="1105"/>
                  </a:cubicBezTo>
                  <a:cubicBezTo>
                    <a:pt x="1707" y="1388"/>
                    <a:pt x="1477" y="1618"/>
                    <a:pt x="1194" y="1618"/>
                  </a:cubicBezTo>
                  <a:cubicBezTo>
                    <a:pt x="737" y="1618"/>
                    <a:pt x="508" y="1067"/>
                    <a:pt x="831" y="743"/>
                  </a:cubicBezTo>
                  <a:cubicBezTo>
                    <a:pt x="935" y="639"/>
                    <a:pt x="1064" y="592"/>
                    <a:pt x="1190" y="592"/>
                  </a:cubicBezTo>
                  <a:close/>
                  <a:moveTo>
                    <a:pt x="1190" y="1"/>
                  </a:moveTo>
                  <a:cubicBezTo>
                    <a:pt x="744" y="1"/>
                    <a:pt x="343" y="270"/>
                    <a:pt x="172" y="683"/>
                  </a:cubicBezTo>
                  <a:cubicBezTo>
                    <a:pt x="0" y="1095"/>
                    <a:pt x="95" y="1571"/>
                    <a:pt x="411" y="1888"/>
                  </a:cubicBezTo>
                  <a:cubicBezTo>
                    <a:pt x="623" y="2099"/>
                    <a:pt x="906" y="2212"/>
                    <a:pt x="1193" y="2212"/>
                  </a:cubicBezTo>
                  <a:cubicBezTo>
                    <a:pt x="1336" y="2212"/>
                    <a:pt x="1479" y="2184"/>
                    <a:pt x="1617" y="2127"/>
                  </a:cubicBezTo>
                  <a:cubicBezTo>
                    <a:pt x="2030" y="1956"/>
                    <a:pt x="2299" y="1553"/>
                    <a:pt x="2300" y="1105"/>
                  </a:cubicBezTo>
                  <a:cubicBezTo>
                    <a:pt x="2299" y="496"/>
                    <a:pt x="1804" y="1"/>
                    <a:pt x="1194" y="1"/>
                  </a:cubicBezTo>
                  <a:cubicBezTo>
                    <a:pt x="1193" y="1"/>
                    <a:pt x="1192" y="1"/>
                    <a:pt x="1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0"/>
            <p:cNvSpPr/>
            <p:nvPr/>
          </p:nvSpPr>
          <p:spPr>
            <a:xfrm>
              <a:off x="6406450" y="2685850"/>
              <a:ext cx="428925" cy="466900"/>
            </a:xfrm>
            <a:custGeom>
              <a:avLst/>
              <a:gdLst/>
              <a:ahLst/>
              <a:cxnLst/>
              <a:rect l="l" t="t" r="r" b="b"/>
              <a:pathLst>
                <a:path w="17157" h="18676" extrusionOk="0">
                  <a:moveTo>
                    <a:pt x="8405" y="594"/>
                  </a:moveTo>
                  <a:cubicBezTo>
                    <a:pt x="8654" y="594"/>
                    <a:pt x="8883" y="735"/>
                    <a:pt x="8995" y="959"/>
                  </a:cubicBezTo>
                  <a:lnTo>
                    <a:pt x="7815" y="959"/>
                  </a:lnTo>
                  <a:cubicBezTo>
                    <a:pt x="7928" y="735"/>
                    <a:pt x="8156" y="595"/>
                    <a:pt x="8405" y="595"/>
                  </a:cubicBezTo>
                  <a:lnTo>
                    <a:pt x="8405" y="594"/>
                  </a:lnTo>
                  <a:close/>
                  <a:moveTo>
                    <a:pt x="10463" y="1552"/>
                  </a:moveTo>
                  <a:cubicBezTo>
                    <a:pt x="10684" y="1552"/>
                    <a:pt x="10862" y="1730"/>
                    <a:pt x="10862" y="1951"/>
                  </a:cubicBezTo>
                  <a:lnTo>
                    <a:pt x="10862" y="2271"/>
                  </a:lnTo>
                  <a:cubicBezTo>
                    <a:pt x="10862" y="2490"/>
                    <a:pt x="10684" y="2670"/>
                    <a:pt x="10463" y="2670"/>
                  </a:cubicBezTo>
                  <a:lnTo>
                    <a:pt x="6346" y="2670"/>
                  </a:lnTo>
                  <a:cubicBezTo>
                    <a:pt x="6125" y="2668"/>
                    <a:pt x="5947" y="2490"/>
                    <a:pt x="5947" y="2269"/>
                  </a:cubicBezTo>
                  <a:lnTo>
                    <a:pt x="5947" y="1951"/>
                  </a:lnTo>
                  <a:cubicBezTo>
                    <a:pt x="5947" y="1730"/>
                    <a:pt x="6125" y="1552"/>
                    <a:pt x="6346" y="1552"/>
                  </a:cubicBezTo>
                  <a:close/>
                  <a:moveTo>
                    <a:pt x="8905" y="3261"/>
                  </a:moveTo>
                  <a:lnTo>
                    <a:pt x="8905" y="3733"/>
                  </a:lnTo>
                  <a:lnTo>
                    <a:pt x="7904" y="3733"/>
                  </a:lnTo>
                  <a:lnTo>
                    <a:pt x="7904" y="3261"/>
                  </a:lnTo>
                  <a:close/>
                  <a:moveTo>
                    <a:pt x="2452" y="5137"/>
                  </a:moveTo>
                  <a:lnTo>
                    <a:pt x="2452" y="6323"/>
                  </a:lnTo>
                  <a:lnTo>
                    <a:pt x="993" y="6323"/>
                  </a:lnTo>
                  <a:cubicBezTo>
                    <a:pt x="772" y="6322"/>
                    <a:pt x="594" y="6144"/>
                    <a:pt x="594" y="5923"/>
                  </a:cubicBezTo>
                  <a:lnTo>
                    <a:pt x="594" y="5536"/>
                  </a:lnTo>
                  <a:cubicBezTo>
                    <a:pt x="594" y="5317"/>
                    <a:pt x="772" y="5137"/>
                    <a:pt x="993" y="5137"/>
                  </a:cubicBezTo>
                  <a:close/>
                  <a:moveTo>
                    <a:pt x="13470" y="4326"/>
                  </a:moveTo>
                  <a:lnTo>
                    <a:pt x="13470" y="7134"/>
                  </a:lnTo>
                  <a:lnTo>
                    <a:pt x="12517" y="7134"/>
                  </a:lnTo>
                  <a:lnTo>
                    <a:pt x="12517" y="4326"/>
                  </a:lnTo>
                  <a:close/>
                  <a:moveTo>
                    <a:pt x="16164" y="3475"/>
                  </a:moveTo>
                  <a:cubicBezTo>
                    <a:pt x="16385" y="3475"/>
                    <a:pt x="16563" y="3654"/>
                    <a:pt x="16563" y="3875"/>
                  </a:cubicBezTo>
                  <a:lnTo>
                    <a:pt x="16563" y="7585"/>
                  </a:lnTo>
                  <a:cubicBezTo>
                    <a:pt x="16563" y="7806"/>
                    <a:pt x="16384" y="7985"/>
                    <a:pt x="16164" y="7985"/>
                  </a:cubicBezTo>
                  <a:lnTo>
                    <a:pt x="14462" y="7985"/>
                  </a:lnTo>
                  <a:cubicBezTo>
                    <a:pt x="14243" y="7985"/>
                    <a:pt x="14063" y="7806"/>
                    <a:pt x="14063" y="7585"/>
                  </a:cubicBezTo>
                  <a:lnTo>
                    <a:pt x="14063" y="3875"/>
                  </a:lnTo>
                  <a:cubicBezTo>
                    <a:pt x="14063" y="3654"/>
                    <a:pt x="14243" y="3475"/>
                    <a:pt x="14462" y="3475"/>
                  </a:cubicBezTo>
                  <a:close/>
                  <a:moveTo>
                    <a:pt x="6225" y="7727"/>
                  </a:moveTo>
                  <a:cubicBezTo>
                    <a:pt x="6086" y="7908"/>
                    <a:pt x="5972" y="8107"/>
                    <a:pt x="5883" y="8316"/>
                  </a:cubicBezTo>
                  <a:cubicBezTo>
                    <a:pt x="5880" y="8322"/>
                    <a:pt x="5878" y="8328"/>
                    <a:pt x="5876" y="8335"/>
                  </a:cubicBezTo>
                  <a:cubicBezTo>
                    <a:pt x="5862" y="8367"/>
                    <a:pt x="5849" y="8399"/>
                    <a:pt x="5837" y="8433"/>
                  </a:cubicBezTo>
                  <a:cubicBezTo>
                    <a:pt x="5830" y="8451"/>
                    <a:pt x="5824" y="8469"/>
                    <a:pt x="5819" y="8487"/>
                  </a:cubicBezTo>
                  <a:cubicBezTo>
                    <a:pt x="5812" y="8507"/>
                    <a:pt x="5804" y="8530"/>
                    <a:pt x="5797" y="8550"/>
                  </a:cubicBezTo>
                  <a:cubicBezTo>
                    <a:pt x="5788" y="8579"/>
                    <a:pt x="5781" y="8607"/>
                    <a:pt x="5772" y="8633"/>
                  </a:cubicBezTo>
                  <a:cubicBezTo>
                    <a:pt x="5769" y="8644"/>
                    <a:pt x="5766" y="8653"/>
                    <a:pt x="5763" y="8662"/>
                  </a:cubicBezTo>
                  <a:lnTo>
                    <a:pt x="5635" y="8662"/>
                  </a:lnTo>
                  <a:cubicBezTo>
                    <a:pt x="5414" y="8662"/>
                    <a:pt x="5236" y="8484"/>
                    <a:pt x="5236" y="8263"/>
                  </a:cubicBezTo>
                  <a:lnTo>
                    <a:pt x="5236" y="7727"/>
                  </a:lnTo>
                  <a:close/>
                  <a:moveTo>
                    <a:pt x="11546" y="7727"/>
                  </a:moveTo>
                  <a:lnTo>
                    <a:pt x="11546" y="8263"/>
                  </a:lnTo>
                  <a:lnTo>
                    <a:pt x="11543" y="8263"/>
                  </a:lnTo>
                  <a:cubicBezTo>
                    <a:pt x="11543" y="8482"/>
                    <a:pt x="11365" y="8662"/>
                    <a:pt x="11144" y="8662"/>
                  </a:cubicBezTo>
                  <a:lnTo>
                    <a:pt x="11047" y="8662"/>
                  </a:lnTo>
                  <a:cubicBezTo>
                    <a:pt x="11044" y="8653"/>
                    <a:pt x="11042" y="8644"/>
                    <a:pt x="11040" y="8633"/>
                  </a:cubicBezTo>
                  <a:cubicBezTo>
                    <a:pt x="11031" y="8607"/>
                    <a:pt x="11024" y="8579"/>
                    <a:pt x="11015" y="8550"/>
                  </a:cubicBezTo>
                  <a:cubicBezTo>
                    <a:pt x="11007" y="8530"/>
                    <a:pt x="11000" y="8507"/>
                    <a:pt x="10993" y="8487"/>
                  </a:cubicBezTo>
                  <a:cubicBezTo>
                    <a:pt x="10987" y="8467"/>
                    <a:pt x="10981" y="8450"/>
                    <a:pt x="10975" y="8432"/>
                  </a:cubicBezTo>
                  <a:cubicBezTo>
                    <a:pt x="10961" y="8399"/>
                    <a:pt x="10950" y="8367"/>
                    <a:pt x="10936" y="8335"/>
                  </a:cubicBezTo>
                  <a:lnTo>
                    <a:pt x="10929" y="8316"/>
                  </a:lnTo>
                  <a:cubicBezTo>
                    <a:pt x="10840" y="8107"/>
                    <a:pt x="10726" y="7908"/>
                    <a:pt x="10588" y="7727"/>
                  </a:cubicBezTo>
                  <a:close/>
                  <a:moveTo>
                    <a:pt x="8404" y="7240"/>
                  </a:moveTo>
                  <a:cubicBezTo>
                    <a:pt x="8438" y="7240"/>
                    <a:pt x="8472" y="7240"/>
                    <a:pt x="8506" y="7243"/>
                  </a:cubicBezTo>
                  <a:lnTo>
                    <a:pt x="8531" y="7244"/>
                  </a:lnTo>
                  <a:cubicBezTo>
                    <a:pt x="8558" y="7246"/>
                    <a:pt x="8585" y="7247"/>
                    <a:pt x="8611" y="7250"/>
                  </a:cubicBezTo>
                  <a:lnTo>
                    <a:pt x="8633" y="7252"/>
                  </a:lnTo>
                  <a:cubicBezTo>
                    <a:pt x="9407" y="7336"/>
                    <a:pt x="10075" y="7831"/>
                    <a:pt x="10380" y="8547"/>
                  </a:cubicBezTo>
                  <a:cubicBezTo>
                    <a:pt x="10382" y="8552"/>
                    <a:pt x="10383" y="8556"/>
                    <a:pt x="10385" y="8561"/>
                  </a:cubicBezTo>
                  <a:cubicBezTo>
                    <a:pt x="10396" y="8586"/>
                    <a:pt x="10405" y="8611"/>
                    <a:pt x="10416" y="8638"/>
                  </a:cubicBezTo>
                  <a:cubicBezTo>
                    <a:pt x="10420" y="8651"/>
                    <a:pt x="10425" y="8665"/>
                    <a:pt x="10429" y="8678"/>
                  </a:cubicBezTo>
                  <a:cubicBezTo>
                    <a:pt x="10435" y="8696"/>
                    <a:pt x="10441" y="8712"/>
                    <a:pt x="10447" y="8728"/>
                  </a:cubicBezTo>
                  <a:cubicBezTo>
                    <a:pt x="10453" y="8749"/>
                    <a:pt x="10460" y="8770"/>
                    <a:pt x="10466" y="8791"/>
                  </a:cubicBezTo>
                  <a:cubicBezTo>
                    <a:pt x="10469" y="8801"/>
                    <a:pt x="10472" y="8811"/>
                    <a:pt x="10474" y="8822"/>
                  </a:cubicBezTo>
                  <a:cubicBezTo>
                    <a:pt x="10481" y="8847"/>
                    <a:pt x="10488" y="8874"/>
                    <a:pt x="10494" y="8899"/>
                  </a:cubicBezTo>
                  <a:cubicBezTo>
                    <a:pt x="10494" y="8905"/>
                    <a:pt x="10496" y="8911"/>
                    <a:pt x="10497" y="8917"/>
                  </a:cubicBezTo>
                  <a:cubicBezTo>
                    <a:pt x="10505" y="8946"/>
                    <a:pt x="10511" y="8976"/>
                    <a:pt x="10517" y="9006"/>
                  </a:cubicBezTo>
                  <a:cubicBezTo>
                    <a:pt x="10755" y="10322"/>
                    <a:pt x="9744" y="11531"/>
                    <a:pt x="8408" y="11531"/>
                  </a:cubicBezTo>
                  <a:cubicBezTo>
                    <a:pt x="8407" y="11531"/>
                    <a:pt x="8406" y="11531"/>
                    <a:pt x="8405" y="11531"/>
                  </a:cubicBezTo>
                  <a:cubicBezTo>
                    <a:pt x="8404" y="11531"/>
                    <a:pt x="8403" y="11531"/>
                    <a:pt x="8403" y="11531"/>
                  </a:cubicBezTo>
                  <a:cubicBezTo>
                    <a:pt x="7065" y="11531"/>
                    <a:pt x="6054" y="10320"/>
                    <a:pt x="6292" y="9006"/>
                  </a:cubicBezTo>
                  <a:cubicBezTo>
                    <a:pt x="6298" y="8976"/>
                    <a:pt x="6304" y="8946"/>
                    <a:pt x="6311" y="8917"/>
                  </a:cubicBezTo>
                  <a:lnTo>
                    <a:pt x="6316" y="8899"/>
                  </a:lnTo>
                  <a:cubicBezTo>
                    <a:pt x="6322" y="8874"/>
                    <a:pt x="6328" y="8847"/>
                    <a:pt x="6334" y="8822"/>
                  </a:cubicBezTo>
                  <a:cubicBezTo>
                    <a:pt x="6337" y="8811"/>
                    <a:pt x="6340" y="8801"/>
                    <a:pt x="6343" y="8791"/>
                  </a:cubicBezTo>
                  <a:cubicBezTo>
                    <a:pt x="6349" y="8770"/>
                    <a:pt x="6354" y="8749"/>
                    <a:pt x="6360" y="8728"/>
                  </a:cubicBezTo>
                  <a:cubicBezTo>
                    <a:pt x="6366" y="8712"/>
                    <a:pt x="6372" y="8696"/>
                    <a:pt x="6378" y="8678"/>
                  </a:cubicBezTo>
                  <a:cubicBezTo>
                    <a:pt x="6383" y="8665"/>
                    <a:pt x="6387" y="8651"/>
                    <a:pt x="6393" y="8638"/>
                  </a:cubicBezTo>
                  <a:cubicBezTo>
                    <a:pt x="6402" y="8611"/>
                    <a:pt x="6412" y="8586"/>
                    <a:pt x="6423" y="8561"/>
                  </a:cubicBezTo>
                  <a:lnTo>
                    <a:pt x="6429" y="8547"/>
                  </a:lnTo>
                  <a:cubicBezTo>
                    <a:pt x="6733" y="7831"/>
                    <a:pt x="7401" y="7336"/>
                    <a:pt x="8175" y="7252"/>
                  </a:cubicBezTo>
                  <a:lnTo>
                    <a:pt x="8196" y="7250"/>
                  </a:lnTo>
                  <a:cubicBezTo>
                    <a:pt x="8223" y="7247"/>
                    <a:pt x="8249" y="7246"/>
                    <a:pt x="8276" y="7244"/>
                  </a:cubicBezTo>
                  <a:lnTo>
                    <a:pt x="8303" y="7243"/>
                  </a:lnTo>
                  <a:cubicBezTo>
                    <a:pt x="8335" y="7240"/>
                    <a:pt x="8370" y="7240"/>
                    <a:pt x="8404" y="7240"/>
                  </a:cubicBezTo>
                  <a:close/>
                  <a:moveTo>
                    <a:pt x="8405" y="1"/>
                  </a:moveTo>
                  <a:cubicBezTo>
                    <a:pt x="7827" y="1"/>
                    <a:pt x="7324" y="397"/>
                    <a:pt x="7188" y="959"/>
                  </a:cubicBezTo>
                  <a:lnTo>
                    <a:pt x="6346" y="959"/>
                  </a:lnTo>
                  <a:cubicBezTo>
                    <a:pt x="5798" y="959"/>
                    <a:pt x="5354" y="1403"/>
                    <a:pt x="5354" y="1951"/>
                  </a:cubicBezTo>
                  <a:lnTo>
                    <a:pt x="5354" y="2271"/>
                  </a:lnTo>
                  <a:cubicBezTo>
                    <a:pt x="5354" y="2818"/>
                    <a:pt x="5798" y="3261"/>
                    <a:pt x="6346" y="3263"/>
                  </a:cubicBezTo>
                  <a:lnTo>
                    <a:pt x="7311" y="3263"/>
                  </a:lnTo>
                  <a:lnTo>
                    <a:pt x="7311" y="3733"/>
                  </a:lnTo>
                  <a:lnTo>
                    <a:pt x="5933" y="3733"/>
                  </a:lnTo>
                  <a:cubicBezTo>
                    <a:pt x="5770" y="3733"/>
                    <a:pt x="5637" y="3865"/>
                    <a:pt x="5637" y="4029"/>
                  </a:cubicBezTo>
                  <a:cubicBezTo>
                    <a:pt x="5637" y="4193"/>
                    <a:pt x="5770" y="4326"/>
                    <a:pt x="5933" y="4326"/>
                  </a:cubicBezTo>
                  <a:lnTo>
                    <a:pt x="11924" y="4326"/>
                  </a:lnTo>
                  <a:lnTo>
                    <a:pt x="11924" y="7136"/>
                  </a:lnTo>
                  <a:lnTo>
                    <a:pt x="9966" y="7136"/>
                  </a:lnTo>
                  <a:cubicBezTo>
                    <a:pt x="9588" y="6872"/>
                    <a:pt x="9149" y="6709"/>
                    <a:pt x="8691" y="6661"/>
                  </a:cubicBezTo>
                  <a:lnTo>
                    <a:pt x="8671" y="6660"/>
                  </a:lnTo>
                  <a:cubicBezTo>
                    <a:pt x="8636" y="6657"/>
                    <a:pt x="8601" y="6654"/>
                    <a:pt x="8565" y="6652"/>
                  </a:cubicBezTo>
                  <a:lnTo>
                    <a:pt x="8533" y="6651"/>
                  </a:lnTo>
                  <a:cubicBezTo>
                    <a:pt x="8491" y="6648"/>
                    <a:pt x="8448" y="6647"/>
                    <a:pt x="8405" y="6647"/>
                  </a:cubicBezTo>
                  <a:cubicBezTo>
                    <a:pt x="8362" y="6647"/>
                    <a:pt x="8319" y="6648"/>
                    <a:pt x="8276" y="6651"/>
                  </a:cubicBezTo>
                  <a:cubicBezTo>
                    <a:pt x="8266" y="6651"/>
                    <a:pt x="8255" y="6651"/>
                    <a:pt x="8245" y="6652"/>
                  </a:cubicBezTo>
                  <a:cubicBezTo>
                    <a:pt x="8209" y="6654"/>
                    <a:pt x="8174" y="6657"/>
                    <a:pt x="8138" y="6660"/>
                  </a:cubicBezTo>
                  <a:lnTo>
                    <a:pt x="8117" y="6661"/>
                  </a:lnTo>
                  <a:cubicBezTo>
                    <a:pt x="7659" y="6709"/>
                    <a:pt x="7222" y="6872"/>
                    <a:pt x="6844" y="7136"/>
                  </a:cubicBezTo>
                  <a:lnTo>
                    <a:pt x="3444" y="7136"/>
                  </a:lnTo>
                  <a:cubicBezTo>
                    <a:pt x="3223" y="7134"/>
                    <a:pt x="3045" y="6956"/>
                    <a:pt x="3045" y="6736"/>
                  </a:cubicBezTo>
                  <a:lnTo>
                    <a:pt x="3045" y="4725"/>
                  </a:lnTo>
                  <a:cubicBezTo>
                    <a:pt x="3045" y="4504"/>
                    <a:pt x="3223" y="4326"/>
                    <a:pt x="3444" y="4326"/>
                  </a:cubicBezTo>
                  <a:lnTo>
                    <a:pt x="4927" y="4326"/>
                  </a:lnTo>
                  <a:cubicBezTo>
                    <a:pt x="5090" y="4326"/>
                    <a:pt x="5223" y="4193"/>
                    <a:pt x="5223" y="4029"/>
                  </a:cubicBezTo>
                  <a:cubicBezTo>
                    <a:pt x="5223" y="3865"/>
                    <a:pt x="5090" y="3733"/>
                    <a:pt x="4927" y="3733"/>
                  </a:cubicBezTo>
                  <a:lnTo>
                    <a:pt x="3444" y="3733"/>
                  </a:lnTo>
                  <a:cubicBezTo>
                    <a:pt x="2966" y="3733"/>
                    <a:pt x="2556" y="4074"/>
                    <a:pt x="2468" y="4544"/>
                  </a:cubicBezTo>
                  <a:lnTo>
                    <a:pt x="993" y="4544"/>
                  </a:lnTo>
                  <a:cubicBezTo>
                    <a:pt x="446" y="4545"/>
                    <a:pt x="1" y="4989"/>
                    <a:pt x="1" y="5536"/>
                  </a:cubicBezTo>
                  <a:lnTo>
                    <a:pt x="1" y="5923"/>
                  </a:lnTo>
                  <a:cubicBezTo>
                    <a:pt x="1" y="6472"/>
                    <a:pt x="446" y="6915"/>
                    <a:pt x="993" y="6915"/>
                  </a:cubicBezTo>
                  <a:lnTo>
                    <a:pt x="2468" y="6915"/>
                  </a:lnTo>
                  <a:cubicBezTo>
                    <a:pt x="2556" y="7385"/>
                    <a:pt x="2966" y="7727"/>
                    <a:pt x="3444" y="7727"/>
                  </a:cubicBezTo>
                  <a:lnTo>
                    <a:pt x="4642" y="7727"/>
                  </a:lnTo>
                  <a:lnTo>
                    <a:pt x="4642" y="8263"/>
                  </a:lnTo>
                  <a:cubicBezTo>
                    <a:pt x="4643" y="8810"/>
                    <a:pt x="5087" y="9253"/>
                    <a:pt x="5634" y="9255"/>
                  </a:cubicBezTo>
                  <a:lnTo>
                    <a:pt x="5669" y="9255"/>
                  </a:lnTo>
                  <a:cubicBezTo>
                    <a:pt x="5666" y="9298"/>
                    <a:pt x="5666" y="9341"/>
                    <a:pt x="5666" y="9384"/>
                  </a:cubicBezTo>
                  <a:cubicBezTo>
                    <a:pt x="5666" y="10232"/>
                    <a:pt x="6059" y="11033"/>
                    <a:pt x="6731" y="11550"/>
                  </a:cubicBezTo>
                  <a:lnTo>
                    <a:pt x="2876" y="18223"/>
                  </a:lnTo>
                  <a:cubicBezTo>
                    <a:pt x="2790" y="18365"/>
                    <a:pt x="2836" y="18552"/>
                    <a:pt x="2981" y="18635"/>
                  </a:cubicBezTo>
                  <a:cubicBezTo>
                    <a:pt x="3028" y="18662"/>
                    <a:pt x="3078" y="18674"/>
                    <a:pt x="3129" y="18674"/>
                  </a:cubicBezTo>
                  <a:cubicBezTo>
                    <a:pt x="3234" y="18674"/>
                    <a:pt x="3336" y="18618"/>
                    <a:pt x="3390" y="18519"/>
                  </a:cubicBezTo>
                  <a:lnTo>
                    <a:pt x="7237" y="11861"/>
                  </a:lnTo>
                  <a:cubicBezTo>
                    <a:pt x="7512" y="11990"/>
                    <a:pt x="7806" y="12074"/>
                    <a:pt x="8109" y="12106"/>
                  </a:cubicBezTo>
                  <a:lnTo>
                    <a:pt x="8109" y="18371"/>
                  </a:lnTo>
                  <a:cubicBezTo>
                    <a:pt x="8109" y="18535"/>
                    <a:pt x="8241" y="18667"/>
                    <a:pt x="8405" y="18667"/>
                  </a:cubicBezTo>
                  <a:cubicBezTo>
                    <a:pt x="8568" y="18667"/>
                    <a:pt x="8702" y="18535"/>
                    <a:pt x="8702" y="18371"/>
                  </a:cubicBezTo>
                  <a:lnTo>
                    <a:pt x="8702" y="12106"/>
                  </a:lnTo>
                  <a:cubicBezTo>
                    <a:pt x="9004" y="12074"/>
                    <a:pt x="9298" y="11990"/>
                    <a:pt x="9572" y="11861"/>
                  </a:cubicBezTo>
                  <a:lnTo>
                    <a:pt x="13420" y="18521"/>
                  </a:lnTo>
                  <a:cubicBezTo>
                    <a:pt x="13474" y="18620"/>
                    <a:pt x="13576" y="18676"/>
                    <a:pt x="13681" y="18676"/>
                  </a:cubicBezTo>
                  <a:cubicBezTo>
                    <a:pt x="13731" y="18676"/>
                    <a:pt x="13782" y="18663"/>
                    <a:pt x="13829" y="18636"/>
                  </a:cubicBezTo>
                  <a:cubicBezTo>
                    <a:pt x="13973" y="18553"/>
                    <a:pt x="14020" y="18366"/>
                    <a:pt x="13933" y="18224"/>
                  </a:cubicBezTo>
                  <a:lnTo>
                    <a:pt x="10078" y="11552"/>
                  </a:lnTo>
                  <a:cubicBezTo>
                    <a:pt x="10749" y="11034"/>
                    <a:pt x="11144" y="10235"/>
                    <a:pt x="11144" y="9387"/>
                  </a:cubicBezTo>
                  <a:cubicBezTo>
                    <a:pt x="11144" y="9342"/>
                    <a:pt x="11142" y="9299"/>
                    <a:pt x="11141" y="9256"/>
                  </a:cubicBezTo>
                  <a:lnTo>
                    <a:pt x="11144" y="9256"/>
                  </a:lnTo>
                  <a:cubicBezTo>
                    <a:pt x="11691" y="9256"/>
                    <a:pt x="12136" y="8811"/>
                    <a:pt x="12136" y="8264"/>
                  </a:cubicBezTo>
                  <a:lnTo>
                    <a:pt x="12136" y="7729"/>
                  </a:lnTo>
                  <a:lnTo>
                    <a:pt x="13481" y="7729"/>
                  </a:lnTo>
                  <a:cubicBezTo>
                    <a:pt x="13552" y="8217"/>
                    <a:pt x="13970" y="8579"/>
                    <a:pt x="14464" y="8580"/>
                  </a:cubicBezTo>
                  <a:lnTo>
                    <a:pt x="16164" y="8580"/>
                  </a:lnTo>
                  <a:cubicBezTo>
                    <a:pt x="16712" y="8579"/>
                    <a:pt x="17156" y="8135"/>
                    <a:pt x="17156" y="7588"/>
                  </a:cubicBezTo>
                  <a:lnTo>
                    <a:pt x="17156" y="3875"/>
                  </a:lnTo>
                  <a:cubicBezTo>
                    <a:pt x="17156" y="3327"/>
                    <a:pt x="16712" y="2882"/>
                    <a:pt x="16164" y="2882"/>
                  </a:cubicBezTo>
                  <a:lnTo>
                    <a:pt x="14462" y="2882"/>
                  </a:lnTo>
                  <a:cubicBezTo>
                    <a:pt x="13970" y="2882"/>
                    <a:pt x="13552" y="3244"/>
                    <a:pt x="13481" y="3733"/>
                  </a:cubicBezTo>
                  <a:lnTo>
                    <a:pt x="9498" y="3733"/>
                  </a:lnTo>
                  <a:lnTo>
                    <a:pt x="9498" y="3261"/>
                  </a:lnTo>
                  <a:lnTo>
                    <a:pt x="10463" y="3261"/>
                  </a:lnTo>
                  <a:cubicBezTo>
                    <a:pt x="11012" y="3261"/>
                    <a:pt x="11455" y="2818"/>
                    <a:pt x="11457" y="2269"/>
                  </a:cubicBezTo>
                  <a:lnTo>
                    <a:pt x="11457" y="1951"/>
                  </a:lnTo>
                  <a:cubicBezTo>
                    <a:pt x="11455" y="1403"/>
                    <a:pt x="11012" y="959"/>
                    <a:pt x="10463" y="959"/>
                  </a:cubicBezTo>
                  <a:lnTo>
                    <a:pt x="9622" y="959"/>
                  </a:lnTo>
                  <a:cubicBezTo>
                    <a:pt x="9486" y="397"/>
                    <a:pt x="8983" y="1"/>
                    <a:pt x="8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50"/>
          <p:cNvGrpSpPr/>
          <p:nvPr/>
        </p:nvGrpSpPr>
        <p:grpSpPr>
          <a:xfrm>
            <a:off x="6705728" y="3112762"/>
            <a:ext cx="419026" cy="419026"/>
            <a:chOff x="5778275" y="2603525"/>
            <a:chExt cx="466725" cy="466725"/>
          </a:xfrm>
        </p:grpSpPr>
        <p:sp>
          <p:nvSpPr>
            <p:cNvPr id="1044" name="Google Shape;1044;p50"/>
            <p:cNvSpPr/>
            <p:nvPr/>
          </p:nvSpPr>
          <p:spPr>
            <a:xfrm>
              <a:off x="5957250" y="2895625"/>
              <a:ext cx="52100" cy="59125"/>
            </a:xfrm>
            <a:custGeom>
              <a:avLst/>
              <a:gdLst/>
              <a:ahLst/>
              <a:cxnLst/>
              <a:rect l="l" t="t" r="r" b="b"/>
              <a:pathLst>
                <a:path w="2084" h="2365" extrusionOk="0">
                  <a:moveTo>
                    <a:pt x="1265" y="589"/>
                  </a:moveTo>
                  <a:cubicBezTo>
                    <a:pt x="1274" y="589"/>
                    <a:pt x="1304" y="589"/>
                    <a:pt x="1342" y="650"/>
                  </a:cubicBezTo>
                  <a:cubicBezTo>
                    <a:pt x="1445" y="804"/>
                    <a:pt x="1479" y="1148"/>
                    <a:pt x="1336" y="1482"/>
                  </a:cubicBezTo>
                  <a:cubicBezTo>
                    <a:pt x="1259" y="1666"/>
                    <a:pt x="1156" y="1774"/>
                    <a:pt x="1061" y="1774"/>
                  </a:cubicBezTo>
                  <a:cubicBezTo>
                    <a:pt x="969" y="1774"/>
                    <a:pt x="840" y="1679"/>
                    <a:pt x="780" y="1503"/>
                  </a:cubicBezTo>
                  <a:cubicBezTo>
                    <a:pt x="697" y="1257"/>
                    <a:pt x="981" y="828"/>
                    <a:pt x="1150" y="632"/>
                  </a:cubicBezTo>
                  <a:cubicBezTo>
                    <a:pt x="1213" y="594"/>
                    <a:pt x="1250" y="589"/>
                    <a:pt x="1265" y="589"/>
                  </a:cubicBezTo>
                  <a:close/>
                  <a:moveTo>
                    <a:pt x="1265" y="1"/>
                  </a:moveTo>
                  <a:cubicBezTo>
                    <a:pt x="1108" y="1"/>
                    <a:pt x="948" y="56"/>
                    <a:pt x="791" y="164"/>
                  </a:cubicBezTo>
                  <a:cubicBezTo>
                    <a:pt x="772" y="176"/>
                    <a:pt x="755" y="191"/>
                    <a:pt x="739" y="207"/>
                  </a:cubicBezTo>
                  <a:cubicBezTo>
                    <a:pt x="663" y="290"/>
                    <a:pt x="0" y="1034"/>
                    <a:pt x="221" y="1691"/>
                  </a:cubicBezTo>
                  <a:cubicBezTo>
                    <a:pt x="356" y="2093"/>
                    <a:pt x="694" y="2364"/>
                    <a:pt x="1061" y="2364"/>
                  </a:cubicBezTo>
                  <a:cubicBezTo>
                    <a:pt x="1224" y="2364"/>
                    <a:pt x="1632" y="2301"/>
                    <a:pt x="1879" y="1712"/>
                  </a:cubicBezTo>
                  <a:cubicBezTo>
                    <a:pt x="2084" y="1230"/>
                    <a:pt x="2065" y="672"/>
                    <a:pt x="1835" y="324"/>
                  </a:cubicBezTo>
                  <a:cubicBezTo>
                    <a:pt x="1695" y="115"/>
                    <a:pt x="1494" y="1"/>
                    <a:pt x="1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0"/>
            <p:cNvSpPr/>
            <p:nvPr/>
          </p:nvSpPr>
          <p:spPr>
            <a:xfrm>
              <a:off x="5853800" y="2679075"/>
              <a:ext cx="315550" cy="315550"/>
            </a:xfrm>
            <a:custGeom>
              <a:avLst/>
              <a:gdLst/>
              <a:ahLst/>
              <a:cxnLst/>
              <a:rect l="l" t="t" r="r" b="b"/>
              <a:pathLst>
                <a:path w="12622" h="12622" extrusionOk="0">
                  <a:moveTo>
                    <a:pt x="10959" y="5754"/>
                  </a:moveTo>
                  <a:cubicBezTo>
                    <a:pt x="11096" y="5791"/>
                    <a:pt x="11419" y="6167"/>
                    <a:pt x="11616" y="6394"/>
                  </a:cubicBezTo>
                  <a:cubicBezTo>
                    <a:pt x="11744" y="6542"/>
                    <a:pt x="11876" y="6695"/>
                    <a:pt x="12011" y="6836"/>
                  </a:cubicBezTo>
                  <a:cubicBezTo>
                    <a:pt x="11957" y="7428"/>
                    <a:pt x="11812" y="8006"/>
                    <a:pt x="11579" y="8552"/>
                  </a:cubicBezTo>
                  <a:cubicBezTo>
                    <a:pt x="11664" y="7917"/>
                    <a:pt x="11649" y="7284"/>
                    <a:pt x="11366" y="6918"/>
                  </a:cubicBezTo>
                  <a:cubicBezTo>
                    <a:pt x="11007" y="6452"/>
                    <a:pt x="10848" y="5992"/>
                    <a:pt x="10900" y="5816"/>
                  </a:cubicBezTo>
                  <a:cubicBezTo>
                    <a:pt x="10907" y="5792"/>
                    <a:pt x="10916" y="5771"/>
                    <a:pt x="10959" y="5754"/>
                  </a:cubicBezTo>
                  <a:close/>
                  <a:moveTo>
                    <a:pt x="1447" y="3307"/>
                  </a:moveTo>
                  <a:cubicBezTo>
                    <a:pt x="2816" y="3313"/>
                    <a:pt x="4021" y="3418"/>
                    <a:pt x="4296" y="3553"/>
                  </a:cubicBezTo>
                  <a:cubicBezTo>
                    <a:pt x="4359" y="3784"/>
                    <a:pt x="4359" y="4152"/>
                    <a:pt x="4259" y="4333"/>
                  </a:cubicBezTo>
                  <a:cubicBezTo>
                    <a:pt x="4242" y="4363"/>
                    <a:pt x="4223" y="4385"/>
                    <a:pt x="4211" y="4386"/>
                  </a:cubicBezTo>
                  <a:cubicBezTo>
                    <a:pt x="3787" y="4478"/>
                    <a:pt x="2522" y="5134"/>
                    <a:pt x="2380" y="5208"/>
                  </a:cubicBezTo>
                  <a:cubicBezTo>
                    <a:pt x="2374" y="5211"/>
                    <a:pt x="2368" y="5214"/>
                    <a:pt x="2362" y="5217"/>
                  </a:cubicBezTo>
                  <a:cubicBezTo>
                    <a:pt x="2327" y="5239"/>
                    <a:pt x="2018" y="5438"/>
                    <a:pt x="1963" y="5837"/>
                  </a:cubicBezTo>
                  <a:cubicBezTo>
                    <a:pt x="1917" y="6166"/>
                    <a:pt x="2060" y="6510"/>
                    <a:pt x="2384" y="6860"/>
                  </a:cubicBezTo>
                  <a:cubicBezTo>
                    <a:pt x="2819" y="7328"/>
                    <a:pt x="3419" y="7331"/>
                    <a:pt x="3858" y="7333"/>
                  </a:cubicBezTo>
                  <a:cubicBezTo>
                    <a:pt x="4008" y="7333"/>
                    <a:pt x="4288" y="7336"/>
                    <a:pt x="4333" y="7383"/>
                  </a:cubicBezTo>
                  <a:cubicBezTo>
                    <a:pt x="4333" y="7383"/>
                    <a:pt x="4353" y="7417"/>
                    <a:pt x="4342" y="7536"/>
                  </a:cubicBezTo>
                  <a:cubicBezTo>
                    <a:pt x="4306" y="7861"/>
                    <a:pt x="3974" y="8219"/>
                    <a:pt x="3621" y="8599"/>
                  </a:cubicBezTo>
                  <a:cubicBezTo>
                    <a:pt x="3074" y="9188"/>
                    <a:pt x="2456" y="9856"/>
                    <a:pt x="2675" y="10725"/>
                  </a:cubicBezTo>
                  <a:cubicBezTo>
                    <a:pt x="2358" y="10463"/>
                    <a:pt x="2069" y="10168"/>
                    <a:pt x="1815" y="9845"/>
                  </a:cubicBezTo>
                  <a:lnTo>
                    <a:pt x="1813" y="9842"/>
                  </a:lnTo>
                  <a:cubicBezTo>
                    <a:pt x="1796" y="9821"/>
                    <a:pt x="1779" y="9797"/>
                    <a:pt x="1762" y="9776"/>
                  </a:cubicBezTo>
                  <a:cubicBezTo>
                    <a:pt x="1745" y="9754"/>
                    <a:pt x="1729" y="9732"/>
                    <a:pt x="1711" y="9708"/>
                  </a:cubicBezTo>
                  <a:lnTo>
                    <a:pt x="1690" y="9678"/>
                  </a:lnTo>
                  <a:cubicBezTo>
                    <a:pt x="1044" y="8790"/>
                    <a:pt x="666" y="7736"/>
                    <a:pt x="601" y="6639"/>
                  </a:cubicBezTo>
                  <a:lnTo>
                    <a:pt x="601" y="6628"/>
                  </a:lnTo>
                  <a:cubicBezTo>
                    <a:pt x="599" y="6582"/>
                    <a:pt x="596" y="6538"/>
                    <a:pt x="596" y="6492"/>
                  </a:cubicBezTo>
                  <a:lnTo>
                    <a:pt x="595" y="6468"/>
                  </a:lnTo>
                  <a:cubicBezTo>
                    <a:pt x="593" y="6416"/>
                    <a:pt x="592" y="6364"/>
                    <a:pt x="592" y="6311"/>
                  </a:cubicBezTo>
                  <a:cubicBezTo>
                    <a:pt x="592" y="6252"/>
                    <a:pt x="593" y="6192"/>
                    <a:pt x="595" y="6132"/>
                  </a:cubicBezTo>
                  <a:cubicBezTo>
                    <a:pt x="595" y="6115"/>
                    <a:pt x="596" y="6098"/>
                    <a:pt x="598" y="6081"/>
                  </a:cubicBezTo>
                  <a:cubicBezTo>
                    <a:pt x="599" y="6035"/>
                    <a:pt x="602" y="5991"/>
                    <a:pt x="605" y="5945"/>
                  </a:cubicBezTo>
                  <a:cubicBezTo>
                    <a:pt x="605" y="5929"/>
                    <a:pt x="607" y="5912"/>
                    <a:pt x="608" y="5896"/>
                  </a:cubicBezTo>
                  <a:cubicBezTo>
                    <a:pt x="611" y="5838"/>
                    <a:pt x="617" y="5779"/>
                    <a:pt x="623" y="5721"/>
                  </a:cubicBezTo>
                  <a:cubicBezTo>
                    <a:pt x="624" y="5711"/>
                    <a:pt x="626" y="5700"/>
                    <a:pt x="626" y="5690"/>
                  </a:cubicBezTo>
                  <a:cubicBezTo>
                    <a:pt x="632" y="5642"/>
                    <a:pt x="638" y="5595"/>
                    <a:pt x="644" y="5546"/>
                  </a:cubicBezTo>
                  <a:cubicBezTo>
                    <a:pt x="647" y="5527"/>
                    <a:pt x="650" y="5506"/>
                    <a:pt x="652" y="5485"/>
                  </a:cubicBezTo>
                  <a:cubicBezTo>
                    <a:pt x="658" y="5445"/>
                    <a:pt x="664" y="5405"/>
                    <a:pt x="670" y="5367"/>
                  </a:cubicBezTo>
                  <a:cubicBezTo>
                    <a:pt x="673" y="5346"/>
                    <a:pt x="676" y="5327"/>
                    <a:pt x="681" y="5307"/>
                  </a:cubicBezTo>
                  <a:cubicBezTo>
                    <a:pt x="690" y="5255"/>
                    <a:pt x="698" y="5203"/>
                    <a:pt x="710" y="5152"/>
                  </a:cubicBezTo>
                  <a:cubicBezTo>
                    <a:pt x="716" y="5125"/>
                    <a:pt x="722" y="5098"/>
                    <a:pt x="728" y="5071"/>
                  </a:cubicBezTo>
                  <a:cubicBezTo>
                    <a:pt x="733" y="5045"/>
                    <a:pt x="740" y="5017"/>
                    <a:pt x="746" y="4988"/>
                  </a:cubicBezTo>
                  <a:cubicBezTo>
                    <a:pt x="753" y="4957"/>
                    <a:pt x="761" y="4928"/>
                    <a:pt x="768" y="4897"/>
                  </a:cubicBezTo>
                  <a:cubicBezTo>
                    <a:pt x="774" y="4877"/>
                    <a:pt x="779" y="4859"/>
                    <a:pt x="783" y="4840"/>
                  </a:cubicBezTo>
                  <a:cubicBezTo>
                    <a:pt x="804" y="4766"/>
                    <a:pt x="824" y="4692"/>
                    <a:pt x="848" y="4618"/>
                  </a:cubicBezTo>
                  <a:cubicBezTo>
                    <a:pt x="848" y="4615"/>
                    <a:pt x="848" y="4613"/>
                    <a:pt x="850" y="4612"/>
                  </a:cubicBezTo>
                  <a:cubicBezTo>
                    <a:pt x="863" y="4567"/>
                    <a:pt x="878" y="4524"/>
                    <a:pt x="891" y="4481"/>
                  </a:cubicBezTo>
                  <a:lnTo>
                    <a:pt x="894" y="4475"/>
                  </a:lnTo>
                  <a:cubicBezTo>
                    <a:pt x="1034" y="4066"/>
                    <a:pt x="1219" y="3675"/>
                    <a:pt x="1447" y="3307"/>
                  </a:cubicBezTo>
                  <a:close/>
                  <a:moveTo>
                    <a:pt x="6321" y="589"/>
                  </a:moveTo>
                  <a:cubicBezTo>
                    <a:pt x="7426" y="589"/>
                    <a:pt x="8506" y="911"/>
                    <a:pt x="9431" y="1516"/>
                  </a:cubicBezTo>
                  <a:cubicBezTo>
                    <a:pt x="9316" y="1636"/>
                    <a:pt x="9175" y="1743"/>
                    <a:pt x="9063" y="1743"/>
                  </a:cubicBezTo>
                  <a:cubicBezTo>
                    <a:pt x="8459" y="1743"/>
                    <a:pt x="7798" y="1796"/>
                    <a:pt x="7466" y="2193"/>
                  </a:cubicBezTo>
                  <a:cubicBezTo>
                    <a:pt x="7356" y="2324"/>
                    <a:pt x="7239" y="2549"/>
                    <a:pt x="7298" y="2883"/>
                  </a:cubicBezTo>
                  <a:cubicBezTo>
                    <a:pt x="7380" y="3337"/>
                    <a:pt x="7642" y="3618"/>
                    <a:pt x="7854" y="3847"/>
                  </a:cubicBezTo>
                  <a:cubicBezTo>
                    <a:pt x="8095" y="4103"/>
                    <a:pt x="8173" y="4211"/>
                    <a:pt x="8126" y="4403"/>
                  </a:cubicBezTo>
                  <a:cubicBezTo>
                    <a:pt x="8084" y="4507"/>
                    <a:pt x="7663" y="4674"/>
                    <a:pt x="7412" y="4775"/>
                  </a:cubicBezTo>
                  <a:cubicBezTo>
                    <a:pt x="6819" y="5012"/>
                    <a:pt x="6146" y="5281"/>
                    <a:pt x="5925" y="5866"/>
                  </a:cubicBezTo>
                  <a:cubicBezTo>
                    <a:pt x="5804" y="6190"/>
                    <a:pt x="5847" y="6559"/>
                    <a:pt x="6051" y="6962"/>
                  </a:cubicBezTo>
                  <a:cubicBezTo>
                    <a:pt x="6573" y="7988"/>
                    <a:pt x="6987" y="8162"/>
                    <a:pt x="7399" y="8261"/>
                  </a:cubicBezTo>
                  <a:cubicBezTo>
                    <a:pt x="7552" y="8298"/>
                    <a:pt x="7604" y="8313"/>
                    <a:pt x="7672" y="8405"/>
                  </a:cubicBezTo>
                  <a:cubicBezTo>
                    <a:pt x="7730" y="8482"/>
                    <a:pt x="7818" y="8522"/>
                    <a:pt x="7907" y="8522"/>
                  </a:cubicBezTo>
                  <a:cubicBezTo>
                    <a:pt x="7969" y="8522"/>
                    <a:pt x="8031" y="8503"/>
                    <a:pt x="8084" y="8463"/>
                  </a:cubicBezTo>
                  <a:cubicBezTo>
                    <a:pt x="8215" y="8365"/>
                    <a:pt x="8241" y="8181"/>
                    <a:pt x="8143" y="8050"/>
                  </a:cubicBezTo>
                  <a:cubicBezTo>
                    <a:pt x="7945" y="7785"/>
                    <a:pt x="7718" y="7732"/>
                    <a:pt x="7537" y="7687"/>
                  </a:cubicBezTo>
                  <a:cubicBezTo>
                    <a:pt x="7294" y="7629"/>
                    <a:pt x="7018" y="7564"/>
                    <a:pt x="6576" y="6695"/>
                  </a:cubicBezTo>
                  <a:cubicBezTo>
                    <a:pt x="6447" y="6442"/>
                    <a:pt x="6416" y="6238"/>
                    <a:pt x="6477" y="6074"/>
                  </a:cubicBezTo>
                  <a:cubicBezTo>
                    <a:pt x="6607" y="5731"/>
                    <a:pt x="7150" y="5515"/>
                    <a:pt x="7630" y="5322"/>
                  </a:cubicBezTo>
                  <a:cubicBezTo>
                    <a:pt x="8151" y="5115"/>
                    <a:pt x="8600" y="4935"/>
                    <a:pt x="8697" y="4547"/>
                  </a:cubicBezTo>
                  <a:cubicBezTo>
                    <a:pt x="8827" y="4026"/>
                    <a:pt x="8527" y="3703"/>
                    <a:pt x="8286" y="3445"/>
                  </a:cubicBezTo>
                  <a:cubicBezTo>
                    <a:pt x="8103" y="3248"/>
                    <a:pt x="7930" y="3061"/>
                    <a:pt x="7880" y="2779"/>
                  </a:cubicBezTo>
                  <a:cubicBezTo>
                    <a:pt x="7859" y="2661"/>
                    <a:pt x="7888" y="2606"/>
                    <a:pt x="7917" y="2572"/>
                  </a:cubicBezTo>
                  <a:cubicBezTo>
                    <a:pt x="8050" y="2413"/>
                    <a:pt x="8436" y="2333"/>
                    <a:pt x="9063" y="2333"/>
                  </a:cubicBezTo>
                  <a:cubicBezTo>
                    <a:pt x="9422" y="2333"/>
                    <a:pt x="9724" y="2075"/>
                    <a:pt x="9911" y="1864"/>
                  </a:cubicBezTo>
                  <a:cubicBezTo>
                    <a:pt x="10236" y="2128"/>
                    <a:pt x="10531" y="2428"/>
                    <a:pt x="10792" y="2754"/>
                  </a:cubicBezTo>
                  <a:cubicBezTo>
                    <a:pt x="10804" y="2770"/>
                    <a:pt x="10817" y="2785"/>
                    <a:pt x="10829" y="2801"/>
                  </a:cubicBezTo>
                  <a:cubicBezTo>
                    <a:pt x="10841" y="2818"/>
                    <a:pt x="10851" y="2830"/>
                    <a:pt x="10861" y="2844"/>
                  </a:cubicBezTo>
                  <a:cubicBezTo>
                    <a:pt x="10887" y="2876"/>
                    <a:pt x="10910" y="2908"/>
                    <a:pt x="10933" y="2939"/>
                  </a:cubicBezTo>
                  <a:lnTo>
                    <a:pt x="10934" y="2941"/>
                  </a:lnTo>
                  <a:cubicBezTo>
                    <a:pt x="11575" y="3820"/>
                    <a:pt x="11951" y="4862"/>
                    <a:pt x="12022" y="5946"/>
                  </a:cubicBezTo>
                  <a:lnTo>
                    <a:pt x="12024" y="5964"/>
                  </a:lnTo>
                  <a:cubicBezTo>
                    <a:pt x="11651" y="5532"/>
                    <a:pt x="11319" y="5160"/>
                    <a:pt x="10959" y="5160"/>
                  </a:cubicBezTo>
                  <a:cubicBezTo>
                    <a:pt x="10900" y="5160"/>
                    <a:pt x="10841" y="5170"/>
                    <a:pt x="10780" y="5192"/>
                  </a:cubicBezTo>
                  <a:lnTo>
                    <a:pt x="10780" y="5190"/>
                  </a:lnTo>
                  <a:cubicBezTo>
                    <a:pt x="10557" y="5269"/>
                    <a:pt x="10399" y="5432"/>
                    <a:pt x="10335" y="5647"/>
                  </a:cubicBezTo>
                  <a:cubicBezTo>
                    <a:pt x="10151" y="6265"/>
                    <a:pt x="10772" y="7113"/>
                    <a:pt x="10898" y="7276"/>
                  </a:cubicBezTo>
                  <a:cubicBezTo>
                    <a:pt x="11127" y="7571"/>
                    <a:pt x="11093" y="8635"/>
                    <a:pt x="10594" y="10104"/>
                  </a:cubicBezTo>
                  <a:cubicBezTo>
                    <a:pt x="10359" y="10371"/>
                    <a:pt x="10098" y="10614"/>
                    <a:pt x="9818" y="10832"/>
                  </a:cubicBezTo>
                  <a:cubicBezTo>
                    <a:pt x="9493" y="10506"/>
                    <a:pt x="9082" y="9859"/>
                    <a:pt x="8596" y="8906"/>
                  </a:cubicBezTo>
                  <a:cubicBezTo>
                    <a:pt x="8543" y="8804"/>
                    <a:pt x="8440" y="8745"/>
                    <a:pt x="8332" y="8745"/>
                  </a:cubicBezTo>
                  <a:cubicBezTo>
                    <a:pt x="8287" y="8745"/>
                    <a:pt x="8241" y="8755"/>
                    <a:pt x="8198" y="8777"/>
                  </a:cubicBezTo>
                  <a:cubicBezTo>
                    <a:pt x="8053" y="8851"/>
                    <a:pt x="7997" y="9029"/>
                    <a:pt x="8071" y="9174"/>
                  </a:cubicBezTo>
                  <a:cubicBezTo>
                    <a:pt x="8560" y="10132"/>
                    <a:pt x="8968" y="10782"/>
                    <a:pt x="9328" y="11173"/>
                  </a:cubicBezTo>
                  <a:cubicBezTo>
                    <a:pt x="8405" y="11747"/>
                    <a:pt x="7359" y="12034"/>
                    <a:pt x="6313" y="12034"/>
                  </a:cubicBezTo>
                  <a:cubicBezTo>
                    <a:pt x="5237" y="12034"/>
                    <a:pt x="4162" y="11730"/>
                    <a:pt x="3221" y="11124"/>
                  </a:cubicBezTo>
                  <a:cubicBezTo>
                    <a:pt x="3287" y="10971"/>
                    <a:pt x="3298" y="10788"/>
                    <a:pt x="3246" y="10583"/>
                  </a:cubicBezTo>
                  <a:cubicBezTo>
                    <a:pt x="3104" y="10024"/>
                    <a:pt x="3565" y="9527"/>
                    <a:pt x="4052" y="9001"/>
                  </a:cubicBezTo>
                  <a:cubicBezTo>
                    <a:pt x="4454" y="8566"/>
                    <a:pt x="4871" y="8119"/>
                    <a:pt x="4927" y="7598"/>
                  </a:cubicBezTo>
                  <a:cubicBezTo>
                    <a:pt x="4954" y="7340"/>
                    <a:pt x="4902" y="7136"/>
                    <a:pt x="4772" y="6990"/>
                  </a:cubicBezTo>
                  <a:cubicBezTo>
                    <a:pt x="4554" y="6747"/>
                    <a:pt x="4217" y="6746"/>
                    <a:pt x="3860" y="6744"/>
                  </a:cubicBezTo>
                  <a:cubicBezTo>
                    <a:pt x="3474" y="6741"/>
                    <a:pt x="3077" y="6740"/>
                    <a:pt x="2816" y="6459"/>
                  </a:cubicBezTo>
                  <a:cubicBezTo>
                    <a:pt x="2625" y="6253"/>
                    <a:pt x="2528" y="6062"/>
                    <a:pt x="2546" y="5921"/>
                  </a:cubicBezTo>
                  <a:cubicBezTo>
                    <a:pt x="2558" y="5810"/>
                    <a:pt x="2642" y="5740"/>
                    <a:pt x="2666" y="5722"/>
                  </a:cubicBezTo>
                  <a:cubicBezTo>
                    <a:pt x="3181" y="5454"/>
                    <a:pt x="4076" y="5018"/>
                    <a:pt x="4334" y="4962"/>
                  </a:cubicBezTo>
                  <a:cubicBezTo>
                    <a:pt x="4462" y="4935"/>
                    <a:pt x="4643" y="4852"/>
                    <a:pt x="4773" y="4619"/>
                  </a:cubicBezTo>
                  <a:cubicBezTo>
                    <a:pt x="4976" y="4254"/>
                    <a:pt x="4963" y="3661"/>
                    <a:pt x="4834" y="3300"/>
                  </a:cubicBezTo>
                  <a:cubicBezTo>
                    <a:pt x="4738" y="3031"/>
                    <a:pt x="4405" y="2859"/>
                    <a:pt x="2986" y="2767"/>
                  </a:cubicBezTo>
                  <a:cubicBezTo>
                    <a:pt x="2582" y="2741"/>
                    <a:pt x="2175" y="2729"/>
                    <a:pt x="1861" y="2721"/>
                  </a:cubicBezTo>
                  <a:cubicBezTo>
                    <a:pt x="2911" y="1421"/>
                    <a:pt x="4517" y="589"/>
                    <a:pt x="6314" y="589"/>
                  </a:cubicBezTo>
                  <a:cubicBezTo>
                    <a:pt x="6316" y="589"/>
                    <a:pt x="6319" y="589"/>
                    <a:pt x="6321" y="589"/>
                  </a:cubicBezTo>
                  <a:close/>
                  <a:moveTo>
                    <a:pt x="6319" y="0"/>
                  </a:moveTo>
                  <a:cubicBezTo>
                    <a:pt x="6317" y="0"/>
                    <a:pt x="6315" y="0"/>
                    <a:pt x="6312" y="0"/>
                  </a:cubicBezTo>
                  <a:cubicBezTo>
                    <a:pt x="4122" y="0"/>
                    <a:pt x="2190" y="1121"/>
                    <a:pt x="1059" y="2818"/>
                  </a:cubicBezTo>
                  <a:cubicBezTo>
                    <a:pt x="1050" y="2828"/>
                    <a:pt x="1042" y="2838"/>
                    <a:pt x="1035" y="2849"/>
                  </a:cubicBezTo>
                  <a:cubicBezTo>
                    <a:pt x="718" y="3332"/>
                    <a:pt x="467" y="3856"/>
                    <a:pt x="294" y="4407"/>
                  </a:cubicBezTo>
                  <a:lnTo>
                    <a:pt x="282" y="4446"/>
                  </a:lnTo>
                  <a:cubicBezTo>
                    <a:pt x="270" y="4484"/>
                    <a:pt x="258" y="4524"/>
                    <a:pt x="246" y="4563"/>
                  </a:cubicBezTo>
                  <a:cubicBezTo>
                    <a:pt x="239" y="4588"/>
                    <a:pt x="233" y="4615"/>
                    <a:pt x="225" y="4640"/>
                  </a:cubicBezTo>
                  <a:cubicBezTo>
                    <a:pt x="212" y="4687"/>
                    <a:pt x="200" y="4735"/>
                    <a:pt x="188" y="4782"/>
                  </a:cubicBezTo>
                  <a:cubicBezTo>
                    <a:pt x="178" y="4825"/>
                    <a:pt x="168" y="4867"/>
                    <a:pt x="157" y="4908"/>
                  </a:cubicBezTo>
                  <a:cubicBezTo>
                    <a:pt x="151" y="4937"/>
                    <a:pt x="145" y="4965"/>
                    <a:pt x="139" y="4991"/>
                  </a:cubicBezTo>
                  <a:cubicBezTo>
                    <a:pt x="131" y="5034"/>
                    <a:pt x="122" y="5077"/>
                    <a:pt x="113" y="5120"/>
                  </a:cubicBezTo>
                  <a:cubicBezTo>
                    <a:pt x="110" y="5141"/>
                    <a:pt x="105" y="5163"/>
                    <a:pt x="101" y="5184"/>
                  </a:cubicBezTo>
                  <a:cubicBezTo>
                    <a:pt x="89" y="5248"/>
                    <a:pt x="79" y="5310"/>
                    <a:pt x="70" y="5374"/>
                  </a:cubicBezTo>
                  <a:cubicBezTo>
                    <a:pt x="67" y="5392"/>
                    <a:pt x="64" y="5413"/>
                    <a:pt x="62" y="5430"/>
                  </a:cubicBezTo>
                  <a:cubicBezTo>
                    <a:pt x="55" y="5482"/>
                    <a:pt x="48" y="5534"/>
                    <a:pt x="42" y="5586"/>
                  </a:cubicBezTo>
                  <a:cubicBezTo>
                    <a:pt x="40" y="5605"/>
                    <a:pt x="37" y="5622"/>
                    <a:pt x="36" y="5639"/>
                  </a:cubicBezTo>
                  <a:cubicBezTo>
                    <a:pt x="28" y="5706"/>
                    <a:pt x="22" y="5773"/>
                    <a:pt x="18" y="5841"/>
                  </a:cubicBezTo>
                  <a:cubicBezTo>
                    <a:pt x="18" y="5853"/>
                    <a:pt x="16" y="5865"/>
                    <a:pt x="15" y="5878"/>
                  </a:cubicBezTo>
                  <a:cubicBezTo>
                    <a:pt x="10" y="5934"/>
                    <a:pt x="7" y="5992"/>
                    <a:pt x="6" y="6049"/>
                  </a:cubicBezTo>
                  <a:cubicBezTo>
                    <a:pt x="6" y="6068"/>
                    <a:pt x="5" y="6086"/>
                    <a:pt x="3" y="6105"/>
                  </a:cubicBezTo>
                  <a:cubicBezTo>
                    <a:pt x="2" y="6173"/>
                    <a:pt x="0" y="6241"/>
                    <a:pt x="0" y="6311"/>
                  </a:cubicBezTo>
                  <a:cubicBezTo>
                    <a:pt x="0" y="6370"/>
                    <a:pt x="2" y="6431"/>
                    <a:pt x="3" y="6491"/>
                  </a:cubicBezTo>
                  <a:cubicBezTo>
                    <a:pt x="3" y="6504"/>
                    <a:pt x="3" y="6516"/>
                    <a:pt x="5" y="6528"/>
                  </a:cubicBezTo>
                  <a:cubicBezTo>
                    <a:pt x="6" y="6577"/>
                    <a:pt x="7" y="6627"/>
                    <a:pt x="10" y="6676"/>
                  </a:cubicBezTo>
                  <a:lnTo>
                    <a:pt x="12" y="6703"/>
                  </a:lnTo>
                  <a:cubicBezTo>
                    <a:pt x="88" y="7933"/>
                    <a:pt x="523" y="9114"/>
                    <a:pt x="1265" y="10097"/>
                  </a:cubicBezTo>
                  <a:cubicBezTo>
                    <a:pt x="1286" y="10123"/>
                    <a:pt x="1305" y="10150"/>
                    <a:pt x="1326" y="10175"/>
                  </a:cubicBezTo>
                  <a:cubicBezTo>
                    <a:pt x="1336" y="10189"/>
                    <a:pt x="1346" y="10202"/>
                    <a:pt x="1355" y="10215"/>
                  </a:cubicBezTo>
                  <a:cubicBezTo>
                    <a:pt x="1716" y="10672"/>
                    <a:pt x="2135" y="11078"/>
                    <a:pt x="2605" y="11419"/>
                  </a:cubicBezTo>
                  <a:cubicBezTo>
                    <a:pt x="2614" y="11427"/>
                    <a:pt x="2625" y="11433"/>
                    <a:pt x="2635" y="11437"/>
                  </a:cubicBezTo>
                  <a:cubicBezTo>
                    <a:pt x="3733" y="12226"/>
                    <a:pt x="5022" y="12622"/>
                    <a:pt x="6312" y="12622"/>
                  </a:cubicBezTo>
                  <a:cubicBezTo>
                    <a:pt x="7583" y="12622"/>
                    <a:pt x="8854" y="12238"/>
                    <a:pt x="9944" y="11470"/>
                  </a:cubicBezTo>
                  <a:cubicBezTo>
                    <a:pt x="9954" y="11464"/>
                    <a:pt x="9964" y="11458"/>
                    <a:pt x="9975" y="11450"/>
                  </a:cubicBezTo>
                  <a:cubicBezTo>
                    <a:pt x="10378" y="11163"/>
                    <a:pt x="10746" y="10828"/>
                    <a:pt x="11072" y="10454"/>
                  </a:cubicBezTo>
                  <a:cubicBezTo>
                    <a:pt x="11081" y="10444"/>
                    <a:pt x="11088" y="10433"/>
                    <a:pt x="11096" y="10421"/>
                  </a:cubicBezTo>
                  <a:cubicBezTo>
                    <a:pt x="11984" y="9392"/>
                    <a:pt x="12513" y="8102"/>
                    <a:pt x="12607" y="6747"/>
                  </a:cubicBezTo>
                  <a:lnTo>
                    <a:pt x="12607" y="6744"/>
                  </a:lnTo>
                  <a:lnTo>
                    <a:pt x="12607" y="6726"/>
                  </a:lnTo>
                  <a:cubicBezTo>
                    <a:pt x="12611" y="6667"/>
                    <a:pt x="12614" y="6606"/>
                    <a:pt x="12617" y="6545"/>
                  </a:cubicBezTo>
                  <a:cubicBezTo>
                    <a:pt x="12617" y="6534"/>
                    <a:pt x="12617" y="6523"/>
                    <a:pt x="12617" y="6511"/>
                  </a:cubicBezTo>
                  <a:cubicBezTo>
                    <a:pt x="12620" y="6445"/>
                    <a:pt x="12621" y="6378"/>
                    <a:pt x="12621" y="6311"/>
                  </a:cubicBezTo>
                  <a:cubicBezTo>
                    <a:pt x="12621" y="6250"/>
                    <a:pt x="12620" y="6191"/>
                    <a:pt x="12618" y="6130"/>
                  </a:cubicBezTo>
                  <a:cubicBezTo>
                    <a:pt x="12621" y="6118"/>
                    <a:pt x="12621" y="6105"/>
                    <a:pt x="12620" y="6092"/>
                  </a:cubicBezTo>
                  <a:cubicBezTo>
                    <a:pt x="12618" y="6044"/>
                    <a:pt x="12617" y="5995"/>
                    <a:pt x="12614" y="5948"/>
                  </a:cubicBezTo>
                  <a:lnTo>
                    <a:pt x="12611" y="5912"/>
                  </a:lnTo>
                  <a:cubicBezTo>
                    <a:pt x="12608" y="5860"/>
                    <a:pt x="12604" y="5807"/>
                    <a:pt x="12599" y="5754"/>
                  </a:cubicBezTo>
                  <a:cubicBezTo>
                    <a:pt x="12599" y="5749"/>
                    <a:pt x="12599" y="5743"/>
                    <a:pt x="12598" y="5737"/>
                  </a:cubicBezTo>
                  <a:cubicBezTo>
                    <a:pt x="12553" y="5244"/>
                    <a:pt x="12451" y="4756"/>
                    <a:pt x="12291" y="4286"/>
                  </a:cubicBezTo>
                  <a:cubicBezTo>
                    <a:pt x="12279" y="4250"/>
                    <a:pt x="12267" y="4216"/>
                    <a:pt x="12254" y="4182"/>
                  </a:cubicBezTo>
                  <a:cubicBezTo>
                    <a:pt x="12249" y="4167"/>
                    <a:pt x="12243" y="4152"/>
                    <a:pt x="12237" y="4137"/>
                  </a:cubicBezTo>
                  <a:cubicBezTo>
                    <a:pt x="12147" y="3888"/>
                    <a:pt x="12040" y="3644"/>
                    <a:pt x="11917" y="3408"/>
                  </a:cubicBezTo>
                  <a:cubicBezTo>
                    <a:pt x="11465" y="2540"/>
                    <a:pt x="10820" y="1790"/>
                    <a:pt x="10033" y="1213"/>
                  </a:cubicBezTo>
                  <a:cubicBezTo>
                    <a:pt x="10022" y="1206"/>
                    <a:pt x="10012" y="1198"/>
                    <a:pt x="10000" y="1193"/>
                  </a:cubicBezTo>
                  <a:cubicBezTo>
                    <a:pt x="8930" y="418"/>
                    <a:pt x="7641" y="0"/>
                    <a:pt x="63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0"/>
            <p:cNvSpPr/>
            <p:nvPr/>
          </p:nvSpPr>
          <p:spPr>
            <a:xfrm>
              <a:off x="5778275" y="2603525"/>
              <a:ext cx="466725" cy="466725"/>
            </a:xfrm>
            <a:custGeom>
              <a:avLst/>
              <a:gdLst/>
              <a:ahLst/>
              <a:cxnLst/>
              <a:rect l="l" t="t" r="r" b="b"/>
              <a:pathLst>
                <a:path w="18669" h="18669" extrusionOk="0">
                  <a:moveTo>
                    <a:pt x="15122" y="1608"/>
                  </a:moveTo>
                  <a:cubicBezTo>
                    <a:pt x="15444" y="1608"/>
                    <a:pt x="15736" y="1804"/>
                    <a:pt x="15859" y="2102"/>
                  </a:cubicBezTo>
                  <a:cubicBezTo>
                    <a:pt x="15982" y="2400"/>
                    <a:pt x="15914" y="2744"/>
                    <a:pt x="15685" y="2972"/>
                  </a:cubicBezTo>
                  <a:cubicBezTo>
                    <a:pt x="15533" y="3125"/>
                    <a:pt x="15329" y="3206"/>
                    <a:pt x="15121" y="3206"/>
                  </a:cubicBezTo>
                  <a:cubicBezTo>
                    <a:pt x="15018" y="3206"/>
                    <a:pt x="14914" y="3186"/>
                    <a:pt x="14815" y="3145"/>
                  </a:cubicBezTo>
                  <a:cubicBezTo>
                    <a:pt x="14517" y="3021"/>
                    <a:pt x="14323" y="2730"/>
                    <a:pt x="14323" y="2407"/>
                  </a:cubicBezTo>
                  <a:cubicBezTo>
                    <a:pt x="14323" y="1967"/>
                    <a:pt x="14680" y="1609"/>
                    <a:pt x="15122" y="1608"/>
                  </a:cubicBezTo>
                  <a:close/>
                  <a:moveTo>
                    <a:pt x="9335" y="589"/>
                  </a:moveTo>
                  <a:cubicBezTo>
                    <a:pt x="10927" y="589"/>
                    <a:pt x="12489" y="1024"/>
                    <a:pt x="13853" y="1847"/>
                  </a:cubicBezTo>
                  <a:cubicBezTo>
                    <a:pt x="13602" y="2412"/>
                    <a:pt x="13756" y="3076"/>
                    <a:pt x="14231" y="3472"/>
                  </a:cubicBezTo>
                  <a:cubicBezTo>
                    <a:pt x="14487" y="3686"/>
                    <a:pt x="14803" y="3795"/>
                    <a:pt x="15120" y="3795"/>
                  </a:cubicBezTo>
                  <a:cubicBezTo>
                    <a:pt x="15391" y="3795"/>
                    <a:pt x="15662" y="3716"/>
                    <a:pt x="15897" y="3556"/>
                  </a:cubicBezTo>
                  <a:cubicBezTo>
                    <a:pt x="17305" y="5153"/>
                    <a:pt x="18080" y="7207"/>
                    <a:pt x="18079" y="9335"/>
                  </a:cubicBezTo>
                  <a:cubicBezTo>
                    <a:pt x="18079" y="14157"/>
                    <a:pt x="14155" y="18078"/>
                    <a:pt x="9335" y="18078"/>
                  </a:cubicBezTo>
                  <a:cubicBezTo>
                    <a:pt x="4513" y="18078"/>
                    <a:pt x="589" y="14155"/>
                    <a:pt x="589" y="9335"/>
                  </a:cubicBezTo>
                  <a:cubicBezTo>
                    <a:pt x="589" y="4513"/>
                    <a:pt x="4513" y="589"/>
                    <a:pt x="9335" y="589"/>
                  </a:cubicBezTo>
                  <a:close/>
                  <a:moveTo>
                    <a:pt x="9343" y="1"/>
                  </a:moveTo>
                  <a:cubicBezTo>
                    <a:pt x="9340" y="1"/>
                    <a:pt x="9337" y="1"/>
                    <a:pt x="9335" y="1"/>
                  </a:cubicBezTo>
                  <a:cubicBezTo>
                    <a:pt x="6841" y="1"/>
                    <a:pt x="4496" y="972"/>
                    <a:pt x="2735" y="2735"/>
                  </a:cubicBezTo>
                  <a:cubicBezTo>
                    <a:pt x="972" y="4498"/>
                    <a:pt x="1" y="6841"/>
                    <a:pt x="1" y="9335"/>
                  </a:cubicBezTo>
                  <a:cubicBezTo>
                    <a:pt x="1" y="11827"/>
                    <a:pt x="972" y="14171"/>
                    <a:pt x="2735" y="15934"/>
                  </a:cubicBezTo>
                  <a:cubicBezTo>
                    <a:pt x="4496" y="17697"/>
                    <a:pt x="6841" y="18669"/>
                    <a:pt x="9335" y="18669"/>
                  </a:cubicBezTo>
                  <a:cubicBezTo>
                    <a:pt x="11827" y="18669"/>
                    <a:pt x="14172" y="17697"/>
                    <a:pt x="15935" y="15934"/>
                  </a:cubicBezTo>
                  <a:cubicBezTo>
                    <a:pt x="17696" y="14171"/>
                    <a:pt x="18669" y="11827"/>
                    <a:pt x="18669" y="9335"/>
                  </a:cubicBezTo>
                  <a:cubicBezTo>
                    <a:pt x="18669" y="7050"/>
                    <a:pt x="17832" y="4845"/>
                    <a:pt x="16314" y="3138"/>
                  </a:cubicBezTo>
                  <a:cubicBezTo>
                    <a:pt x="16313" y="3135"/>
                    <a:pt x="16310" y="3132"/>
                    <a:pt x="16307" y="3129"/>
                  </a:cubicBezTo>
                  <a:cubicBezTo>
                    <a:pt x="16664" y="2543"/>
                    <a:pt x="16540" y="1783"/>
                    <a:pt x="16013" y="1342"/>
                  </a:cubicBezTo>
                  <a:cubicBezTo>
                    <a:pt x="15755" y="1126"/>
                    <a:pt x="15439" y="1019"/>
                    <a:pt x="15123" y="1019"/>
                  </a:cubicBezTo>
                  <a:cubicBezTo>
                    <a:pt x="14793" y="1019"/>
                    <a:pt x="14464" y="1136"/>
                    <a:pt x="14201" y="1369"/>
                  </a:cubicBezTo>
                  <a:cubicBezTo>
                    <a:pt x="12738" y="473"/>
                    <a:pt x="11057" y="1"/>
                    <a:pt x="9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50"/>
          <p:cNvGrpSpPr/>
          <p:nvPr/>
        </p:nvGrpSpPr>
        <p:grpSpPr>
          <a:xfrm>
            <a:off x="6218241" y="3112761"/>
            <a:ext cx="294815" cy="419026"/>
            <a:chOff x="5363550" y="2584000"/>
            <a:chExt cx="328375" cy="466725"/>
          </a:xfrm>
        </p:grpSpPr>
        <p:sp>
          <p:nvSpPr>
            <p:cNvPr id="1048" name="Google Shape;1048;p50"/>
            <p:cNvSpPr/>
            <p:nvPr/>
          </p:nvSpPr>
          <p:spPr>
            <a:xfrm>
              <a:off x="5396175" y="2584000"/>
              <a:ext cx="263125" cy="466725"/>
            </a:xfrm>
            <a:custGeom>
              <a:avLst/>
              <a:gdLst/>
              <a:ahLst/>
              <a:cxnLst/>
              <a:rect l="l" t="t" r="r" b="b"/>
              <a:pathLst>
                <a:path w="10525" h="18669" extrusionOk="0">
                  <a:moveTo>
                    <a:pt x="5264" y="592"/>
                  </a:moveTo>
                  <a:cubicBezTo>
                    <a:pt x="5678" y="593"/>
                    <a:pt x="6045" y="860"/>
                    <a:pt x="6174" y="1255"/>
                  </a:cubicBezTo>
                  <a:lnTo>
                    <a:pt x="4352" y="1255"/>
                  </a:lnTo>
                  <a:cubicBezTo>
                    <a:pt x="4481" y="860"/>
                    <a:pt x="4849" y="593"/>
                    <a:pt x="5264" y="593"/>
                  </a:cubicBezTo>
                  <a:lnTo>
                    <a:pt x="5264" y="592"/>
                  </a:lnTo>
                  <a:close/>
                  <a:moveTo>
                    <a:pt x="2012" y="4712"/>
                  </a:moveTo>
                  <a:lnTo>
                    <a:pt x="2012" y="6216"/>
                  </a:lnTo>
                  <a:lnTo>
                    <a:pt x="1051" y="6216"/>
                  </a:lnTo>
                  <a:cubicBezTo>
                    <a:pt x="798" y="6216"/>
                    <a:pt x="593" y="6010"/>
                    <a:pt x="593" y="5758"/>
                  </a:cubicBezTo>
                  <a:lnTo>
                    <a:pt x="593" y="5171"/>
                  </a:lnTo>
                  <a:cubicBezTo>
                    <a:pt x="593" y="4917"/>
                    <a:pt x="798" y="4712"/>
                    <a:pt x="1051" y="4712"/>
                  </a:cubicBezTo>
                  <a:close/>
                  <a:moveTo>
                    <a:pt x="9475" y="4714"/>
                  </a:moveTo>
                  <a:cubicBezTo>
                    <a:pt x="9729" y="4714"/>
                    <a:pt x="9933" y="4918"/>
                    <a:pt x="9933" y="5172"/>
                  </a:cubicBezTo>
                  <a:lnTo>
                    <a:pt x="9935" y="5758"/>
                  </a:lnTo>
                  <a:cubicBezTo>
                    <a:pt x="9933" y="6011"/>
                    <a:pt x="9729" y="6216"/>
                    <a:pt x="9475" y="6217"/>
                  </a:cubicBezTo>
                  <a:lnTo>
                    <a:pt x="8514" y="6217"/>
                  </a:lnTo>
                  <a:lnTo>
                    <a:pt x="8514" y="4714"/>
                  </a:lnTo>
                  <a:close/>
                  <a:moveTo>
                    <a:pt x="7464" y="1846"/>
                  </a:moveTo>
                  <a:cubicBezTo>
                    <a:pt x="7718" y="1846"/>
                    <a:pt x="7923" y="2052"/>
                    <a:pt x="7923" y="2306"/>
                  </a:cubicBezTo>
                  <a:lnTo>
                    <a:pt x="7923" y="7893"/>
                  </a:lnTo>
                  <a:lnTo>
                    <a:pt x="7196" y="7893"/>
                  </a:lnTo>
                  <a:cubicBezTo>
                    <a:pt x="7042" y="7905"/>
                    <a:pt x="6922" y="8034"/>
                    <a:pt x="6922" y="8188"/>
                  </a:cubicBezTo>
                  <a:cubicBezTo>
                    <a:pt x="6922" y="8344"/>
                    <a:pt x="7042" y="8473"/>
                    <a:pt x="7196" y="8485"/>
                  </a:cubicBezTo>
                  <a:lnTo>
                    <a:pt x="9391" y="8485"/>
                  </a:lnTo>
                  <a:cubicBezTo>
                    <a:pt x="9644" y="8485"/>
                    <a:pt x="9849" y="8691"/>
                    <a:pt x="9849" y="8943"/>
                  </a:cubicBezTo>
                  <a:lnTo>
                    <a:pt x="9849" y="15062"/>
                  </a:lnTo>
                  <a:cubicBezTo>
                    <a:pt x="9849" y="15316"/>
                    <a:pt x="9644" y="15520"/>
                    <a:pt x="9391" y="15522"/>
                  </a:cubicBezTo>
                  <a:lnTo>
                    <a:pt x="1137" y="15522"/>
                  </a:lnTo>
                  <a:cubicBezTo>
                    <a:pt x="884" y="15520"/>
                    <a:pt x="678" y="15316"/>
                    <a:pt x="678" y="15062"/>
                  </a:cubicBezTo>
                  <a:lnTo>
                    <a:pt x="678" y="8943"/>
                  </a:lnTo>
                  <a:cubicBezTo>
                    <a:pt x="678" y="8689"/>
                    <a:pt x="884" y="8485"/>
                    <a:pt x="1137" y="8485"/>
                  </a:cubicBezTo>
                  <a:lnTo>
                    <a:pt x="6290" y="8485"/>
                  </a:lnTo>
                  <a:cubicBezTo>
                    <a:pt x="6444" y="8473"/>
                    <a:pt x="6564" y="8344"/>
                    <a:pt x="6564" y="8188"/>
                  </a:cubicBezTo>
                  <a:cubicBezTo>
                    <a:pt x="6564" y="8034"/>
                    <a:pt x="6444" y="7905"/>
                    <a:pt x="6290" y="7893"/>
                  </a:cubicBezTo>
                  <a:lnTo>
                    <a:pt x="2605" y="7893"/>
                  </a:lnTo>
                  <a:lnTo>
                    <a:pt x="2605" y="2306"/>
                  </a:lnTo>
                  <a:cubicBezTo>
                    <a:pt x="2605" y="2052"/>
                    <a:pt x="2810" y="1846"/>
                    <a:pt x="3064" y="1846"/>
                  </a:cubicBezTo>
                  <a:close/>
                  <a:moveTo>
                    <a:pt x="3265" y="16112"/>
                  </a:moveTo>
                  <a:lnTo>
                    <a:pt x="3265" y="17618"/>
                  </a:lnTo>
                  <a:cubicBezTo>
                    <a:pt x="3265" y="17872"/>
                    <a:pt x="3059" y="18078"/>
                    <a:pt x="2806" y="18078"/>
                  </a:cubicBezTo>
                  <a:lnTo>
                    <a:pt x="2152" y="18078"/>
                  </a:lnTo>
                  <a:cubicBezTo>
                    <a:pt x="1898" y="18078"/>
                    <a:pt x="1694" y="17872"/>
                    <a:pt x="1692" y="17620"/>
                  </a:cubicBezTo>
                  <a:lnTo>
                    <a:pt x="1692" y="16112"/>
                  </a:lnTo>
                  <a:close/>
                  <a:moveTo>
                    <a:pt x="8835" y="16112"/>
                  </a:moveTo>
                  <a:lnTo>
                    <a:pt x="8835" y="17618"/>
                  </a:lnTo>
                  <a:cubicBezTo>
                    <a:pt x="8835" y="17872"/>
                    <a:pt x="8628" y="18077"/>
                    <a:pt x="8375" y="18078"/>
                  </a:cubicBezTo>
                  <a:lnTo>
                    <a:pt x="7721" y="18078"/>
                  </a:lnTo>
                  <a:cubicBezTo>
                    <a:pt x="7467" y="18078"/>
                    <a:pt x="7263" y="17872"/>
                    <a:pt x="7263" y="17620"/>
                  </a:cubicBezTo>
                  <a:lnTo>
                    <a:pt x="7263" y="16112"/>
                  </a:lnTo>
                  <a:close/>
                  <a:moveTo>
                    <a:pt x="5263" y="0"/>
                  </a:moveTo>
                  <a:cubicBezTo>
                    <a:pt x="4521" y="0"/>
                    <a:pt x="3884" y="525"/>
                    <a:pt x="3743" y="1253"/>
                  </a:cubicBezTo>
                  <a:lnTo>
                    <a:pt x="3062" y="1253"/>
                  </a:lnTo>
                  <a:cubicBezTo>
                    <a:pt x="2482" y="1255"/>
                    <a:pt x="2014" y="1725"/>
                    <a:pt x="2012" y="2304"/>
                  </a:cubicBezTo>
                  <a:lnTo>
                    <a:pt x="2012" y="4121"/>
                  </a:lnTo>
                  <a:lnTo>
                    <a:pt x="1051" y="4121"/>
                  </a:lnTo>
                  <a:cubicBezTo>
                    <a:pt x="472" y="4121"/>
                    <a:pt x="2" y="4591"/>
                    <a:pt x="0" y="5171"/>
                  </a:cubicBezTo>
                  <a:lnTo>
                    <a:pt x="0" y="5758"/>
                  </a:lnTo>
                  <a:cubicBezTo>
                    <a:pt x="2" y="6336"/>
                    <a:pt x="472" y="6806"/>
                    <a:pt x="1051" y="6808"/>
                  </a:cubicBezTo>
                  <a:lnTo>
                    <a:pt x="2012" y="6808"/>
                  </a:lnTo>
                  <a:lnTo>
                    <a:pt x="2012" y="7891"/>
                  </a:lnTo>
                  <a:lnTo>
                    <a:pt x="1137" y="7891"/>
                  </a:lnTo>
                  <a:cubicBezTo>
                    <a:pt x="558" y="7893"/>
                    <a:pt x="88" y="8363"/>
                    <a:pt x="86" y="8943"/>
                  </a:cubicBezTo>
                  <a:lnTo>
                    <a:pt x="86" y="15061"/>
                  </a:lnTo>
                  <a:cubicBezTo>
                    <a:pt x="88" y="15627"/>
                    <a:pt x="535" y="16091"/>
                    <a:pt x="1102" y="16110"/>
                  </a:cubicBezTo>
                  <a:lnTo>
                    <a:pt x="1102" y="17618"/>
                  </a:lnTo>
                  <a:cubicBezTo>
                    <a:pt x="1102" y="18198"/>
                    <a:pt x="1572" y="18668"/>
                    <a:pt x="2152" y="18668"/>
                  </a:cubicBezTo>
                  <a:lnTo>
                    <a:pt x="2806" y="18668"/>
                  </a:lnTo>
                  <a:cubicBezTo>
                    <a:pt x="3385" y="18668"/>
                    <a:pt x="3855" y="18198"/>
                    <a:pt x="3857" y="17618"/>
                  </a:cubicBezTo>
                  <a:lnTo>
                    <a:pt x="3857" y="16112"/>
                  </a:lnTo>
                  <a:lnTo>
                    <a:pt x="6671" y="16112"/>
                  </a:lnTo>
                  <a:lnTo>
                    <a:pt x="6671" y="17618"/>
                  </a:lnTo>
                  <a:cubicBezTo>
                    <a:pt x="6671" y="18198"/>
                    <a:pt x="7141" y="18668"/>
                    <a:pt x="7721" y="18668"/>
                  </a:cubicBezTo>
                  <a:lnTo>
                    <a:pt x="8376" y="18668"/>
                  </a:lnTo>
                  <a:cubicBezTo>
                    <a:pt x="8956" y="18668"/>
                    <a:pt x="9425" y="18198"/>
                    <a:pt x="9426" y="17618"/>
                  </a:cubicBezTo>
                  <a:lnTo>
                    <a:pt x="9426" y="16112"/>
                  </a:lnTo>
                  <a:cubicBezTo>
                    <a:pt x="9991" y="16093"/>
                    <a:pt x="10440" y="15629"/>
                    <a:pt x="10442" y="15062"/>
                  </a:cubicBezTo>
                  <a:lnTo>
                    <a:pt x="10442" y="8943"/>
                  </a:lnTo>
                  <a:cubicBezTo>
                    <a:pt x="10440" y="8363"/>
                    <a:pt x="9970" y="7893"/>
                    <a:pt x="9391" y="7893"/>
                  </a:cubicBezTo>
                  <a:lnTo>
                    <a:pt x="8514" y="7893"/>
                  </a:lnTo>
                  <a:lnTo>
                    <a:pt x="8514" y="6808"/>
                  </a:lnTo>
                  <a:lnTo>
                    <a:pt x="9475" y="6808"/>
                  </a:lnTo>
                  <a:cubicBezTo>
                    <a:pt x="10055" y="6808"/>
                    <a:pt x="10525" y="6337"/>
                    <a:pt x="10525" y="5758"/>
                  </a:cubicBezTo>
                  <a:lnTo>
                    <a:pt x="10525" y="5171"/>
                  </a:lnTo>
                  <a:cubicBezTo>
                    <a:pt x="10525" y="4591"/>
                    <a:pt x="10055" y="4121"/>
                    <a:pt x="9475" y="4121"/>
                  </a:cubicBezTo>
                  <a:lnTo>
                    <a:pt x="8514" y="4121"/>
                  </a:lnTo>
                  <a:lnTo>
                    <a:pt x="8514" y="2304"/>
                  </a:lnTo>
                  <a:cubicBezTo>
                    <a:pt x="8513" y="1725"/>
                    <a:pt x="8043" y="1255"/>
                    <a:pt x="7463" y="1253"/>
                  </a:cubicBezTo>
                  <a:lnTo>
                    <a:pt x="6784" y="1253"/>
                  </a:lnTo>
                  <a:cubicBezTo>
                    <a:pt x="6642" y="525"/>
                    <a:pt x="6004" y="0"/>
                    <a:pt x="5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0"/>
            <p:cNvSpPr/>
            <p:nvPr/>
          </p:nvSpPr>
          <p:spPr>
            <a:xfrm>
              <a:off x="5450175" y="2823225"/>
              <a:ext cx="158325" cy="14800"/>
            </a:xfrm>
            <a:custGeom>
              <a:avLst/>
              <a:gdLst/>
              <a:ahLst/>
              <a:cxnLst/>
              <a:rect l="l" t="t" r="r" b="b"/>
              <a:pathLst>
                <a:path w="6333" h="592" extrusionOk="0">
                  <a:moveTo>
                    <a:pt x="296" y="0"/>
                  </a:moveTo>
                  <a:cubicBezTo>
                    <a:pt x="133" y="0"/>
                    <a:pt x="1" y="132"/>
                    <a:pt x="1" y="296"/>
                  </a:cubicBezTo>
                  <a:cubicBezTo>
                    <a:pt x="1" y="460"/>
                    <a:pt x="133" y="592"/>
                    <a:pt x="296" y="592"/>
                  </a:cubicBezTo>
                  <a:cubicBezTo>
                    <a:pt x="304" y="592"/>
                    <a:pt x="312" y="592"/>
                    <a:pt x="319" y="591"/>
                  </a:cubicBezTo>
                  <a:lnTo>
                    <a:pt x="6058" y="591"/>
                  </a:lnTo>
                  <a:cubicBezTo>
                    <a:pt x="6213" y="581"/>
                    <a:pt x="6332" y="452"/>
                    <a:pt x="6332" y="296"/>
                  </a:cubicBezTo>
                  <a:cubicBezTo>
                    <a:pt x="6332" y="140"/>
                    <a:pt x="6213" y="11"/>
                    <a:pt x="6058" y="1"/>
                  </a:cubicBezTo>
                  <a:lnTo>
                    <a:pt x="319" y="1"/>
                  </a:lnTo>
                  <a:cubicBezTo>
                    <a:pt x="312" y="0"/>
                    <a:pt x="304"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0"/>
            <p:cNvSpPr/>
            <p:nvPr/>
          </p:nvSpPr>
          <p:spPr>
            <a:xfrm>
              <a:off x="5497925" y="2648350"/>
              <a:ext cx="62000" cy="59650"/>
            </a:xfrm>
            <a:custGeom>
              <a:avLst/>
              <a:gdLst/>
              <a:ahLst/>
              <a:cxnLst/>
              <a:rect l="l" t="t" r="r" b="b"/>
              <a:pathLst>
                <a:path w="2480" h="2386" extrusionOk="0">
                  <a:moveTo>
                    <a:pt x="1194" y="592"/>
                  </a:moveTo>
                  <a:cubicBezTo>
                    <a:pt x="1437" y="592"/>
                    <a:pt x="1657" y="739"/>
                    <a:pt x="1749" y="964"/>
                  </a:cubicBezTo>
                  <a:cubicBezTo>
                    <a:pt x="1842" y="1188"/>
                    <a:pt x="1790" y="1447"/>
                    <a:pt x="1618" y="1619"/>
                  </a:cubicBezTo>
                  <a:cubicBezTo>
                    <a:pt x="1503" y="1734"/>
                    <a:pt x="1349" y="1796"/>
                    <a:pt x="1193" y="1796"/>
                  </a:cubicBezTo>
                  <a:cubicBezTo>
                    <a:pt x="1115" y="1796"/>
                    <a:pt x="1037" y="1781"/>
                    <a:pt x="963" y="1750"/>
                  </a:cubicBezTo>
                  <a:cubicBezTo>
                    <a:pt x="739" y="1656"/>
                    <a:pt x="592" y="1437"/>
                    <a:pt x="592" y="1194"/>
                  </a:cubicBezTo>
                  <a:cubicBezTo>
                    <a:pt x="592" y="862"/>
                    <a:pt x="862" y="593"/>
                    <a:pt x="1194" y="592"/>
                  </a:cubicBezTo>
                  <a:close/>
                  <a:moveTo>
                    <a:pt x="1193" y="1"/>
                  </a:moveTo>
                  <a:cubicBezTo>
                    <a:pt x="1040" y="1"/>
                    <a:pt x="885" y="31"/>
                    <a:pt x="737" y="92"/>
                  </a:cubicBezTo>
                  <a:cubicBezTo>
                    <a:pt x="291" y="276"/>
                    <a:pt x="0" y="712"/>
                    <a:pt x="0" y="1194"/>
                  </a:cubicBezTo>
                  <a:cubicBezTo>
                    <a:pt x="0" y="1852"/>
                    <a:pt x="534" y="2386"/>
                    <a:pt x="1194" y="2386"/>
                  </a:cubicBezTo>
                  <a:cubicBezTo>
                    <a:pt x="1676" y="2386"/>
                    <a:pt x="2110" y="2095"/>
                    <a:pt x="2296" y="1651"/>
                  </a:cubicBezTo>
                  <a:cubicBezTo>
                    <a:pt x="2480" y="1204"/>
                    <a:pt x="2377" y="691"/>
                    <a:pt x="2036" y="350"/>
                  </a:cubicBezTo>
                  <a:cubicBezTo>
                    <a:pt x="1808" y="122"/>
                    <a:pt x="1503" y="1"/>
                    <a:pt x="1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0"/>
            <p:cNvSpPr/>
            <p:nvPr/>
          </p:nvSpPr>
          <p:spPr>
            <a:xfrm>
              <a:off x="5492325" y="2731075"/>
              <a:ext cx="71225" cy="31475"/>
            </a:xfrm>
            <a:custGeom>
              <a:avLst/>
              <a:gdLst/>
              <a:ahLst/>
              <a:cxnLst/>
              <a:rect l="l" t="t" r="r" b="b"/>
              <a:pathLst>
                <a:path w="2849" h="1259" extrusionOk="0">
                  <a:moveTo>
                    <a:pt x="2512" y="0"/>
                  </a:moveTo>
                  <a:cubicBezTo>
                    <a:pt x="2405" y="0"/>
                    <a:pt x="2301" y="59"/>
                    <a:pt x="2248" y="159"/>
                  </a:cubicBezTo>
                  <a:cubicBezTo>
                    <a:pt x="2088" y="471"/>
                    <a:pt x="1768" y="667"/>
                    <a:pt x="1418" y="667"/>
                  </a:cubicBezTo>
                  <a:cubicBezTo>
                    <a:pt x="1068" y="667"/>
                    <a:pt x="748" y="471"/>
                    <a:pt x="588" y="159"/>
                  </a:cubicBezTo>
                  <a:cubicBezTo>
                    <a:pt x="532" y="69"/>
                    <a:pt x="435" y="18"/>
                    <a:pt x="335" y="18"/>
                  </a:cubicBezTo>
                  <a:cubicBezTo>
                    <a:pt x="289" y="18"/>
                    <a:pt x="243" y="29"/>
                    <a:pt x="199" y="51"/>
                  </a:cubicBezTo>
                  <a:cubicBezTo>
                    <a:pt x="60" y="122"/>
                    <a:pt x="1" y="288"/>
                    <a:pt x="61" y="431"/>
                  </a:cubicBezTo>
                  <a:cubicBezTo>
                    <a:pt x="324" y="939"/>
                    <a:pt x="847" y="1258"/>
                    <a:pt x="1418" y="1258"/>
                  </a:cubicBezTo>
                  <a:cubicBezTo>
                    <a:pt x="1989" y="1258"/>
                    <a:pt x="2512" y="939"/>
                    <a:pt x="2775" y="431"/>
                  </a:cubicBezTo>
                  <a:cubicBezTo>
                    <a:pt x="2849" y="285"/>
                    <a:pt x="2793" y="108"/>
                    <a:pt x="2647" y="33"/>
                  </a:cubicBezTo>
                  <a:cubicBezTo>
                    <a:pt x="2604" y="11"/>
                    <a:pt x="2557" y="0"/>
                    <a:pt x="2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0"/>
            <p:cNvSpPr/>
            <p:nvPr/>
          </p:nvSpPr>
          <p:spPr>
            <a:xfrm>
              <a:off x="5363550" y="2810625"/>
              <a:ext cx="14800" cy="133775"/>
            </a:xfrm>
            <a:custGeom>
              <a:avLst/>
              <a:gdLst/>
              <a:ahLst/>
              <a:cxnLst/>
              <a:rect l="l" t="t" r="r" b="b"/>
              <a:pathLst>
                <a:path w="592" h="5351" extrusionOk="0">
                  <a:moveTo>
                    <a:pt x="297" y="1"/>
                  </a:moveTo>
                  <a:cubicBezTo>
                    <a:pt x="132" y="1"/>
                    <a:pt x="0" y="134"/>
                    <a:pt x="0" y="297"/>
                  </a:cubicBezTo>
                  <a:lnTo>
                    <a:pt x="0" y="5076"/>
                  </a:lnTo>
                  <a:cubicBezTo>
                    <a:pt x="12" y="5231"/>
                    <a:pt x="141" y="5351"/>
                    <a:pt x="295" y="5351"/>
                  </a:cubicBezTo>
                  <a:cubicBezTo>
                    <a:pt x="451" y="5351"/>
                    <a:pt x="580" y="5231"/>
                    <a:pt x="592" y="5076"/>
                  </a:cubicBezTo>
                  <a:lnTo>
                    <a:pt x="592" y="297"/>
                  </a:lnTo>
                  <a:cubicBezTo>
                    <a:pt x="591" y="134"/>
                    <a:pt x="460" y="2"/>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0"/>
            <p:cNvSpPr/>
            <p:nvPr/>
          </p:nvSpPr>
          <p:spPr>
            <a:xfrm>
              <a:off x="5677125" y="2810625"/>
              <a:ext cx="14800" cy="133775"/>
            </a:xfrm>
            <a:custGeom>
              <a:avLst/>
              <a:gdLst/>
              <a:ahLst/>
              <a:cxnLst/>
              <a:rect l="l" t="t" r="r" b="b"/>
              <a:pathLst>
                <a:path w="592" h="5351" extrusionOk="0">
                  <a:moveTo>
                    <a:pt x="297" y="1"/>
                  </a:moveTo>
                  <a:cubicBezTo>
                    <a:pt x="134" y="1"/>
                    <a:pt x="0" y="134"/>
                    <a:pt x="0" y="297"/>
                  </a:cubicBezTo>
                  <a:lnTo>
                    <a:pt x="0" y="5076"/>
                  </a:lnTo>
                  <a:cubicBezTo>
                    <a:pt x="12" y="5231"/>
                    <a:pt x="141" y="5351"/>
                    <a:pt x="295" y="5351"/>
                  </a:cubicBezTo>
                  <a:cubicBezTo>
                    <a:pt x="451" y="5351"/>
                    <a:pt x="580" y="5231"/>
                    <a:pt x="592" y="5076"/>
                  </a:cubicBezTo>
                  <a:lnTo>
                    <a:pt x="592" y="297"/>
                  </a:lnTo>
                  <a:cubicBezTo>
                    <a:pt x="592" y="134"/>
                    <a:pt x="460" y="2"/>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50"/>
          <p:cNvGrpSpPr/>
          <p:nvPr/>
        </p:nvGrpSpPr>
        <p:grpSpPr>
          <a:xfrm>
            <a:off x="5606494" y="3112763"/>
            <a:ext cx="419071" cy="419026"/>
            <a:chOff x="4727800" y="2642700"/>
            <a:chExt cx="466775" cy="466725"/>
          </a:xfrm>
        </p:grpSpPr>
        <p:sp>
          <p:nvSpPr>
            <p:cNvPr id="1055" name="Google Shape;1055;p50"/>
            <p:cNvSpPr/>
            <p:nvPr/>
          </p:nvSpPr>
          <p:spPr>
            <a:xfrm>
              <a:off x="4727800" y="2642700"/>
              <a:ext cx="466775" cy="466725"/>
            </a:xfrm>
            <a:custGeom>
              <a:avLst/>
              <a:gdLst/>
              <a:ahLst/>
              <a:cxnLst/>
              <a:rect l="l" t="t" r="r" b="b"/>
              <a:pathLst>
                <a:path w="18671" h="18669" extrusionOk="0">
                  <a:moveTo>
                    <a:pt x="9333" y="1"/>
                  </a:moveTo>
                  <a:cubicBezTo>
                    <a:pt x="4188" y="1"/>
                    <a:pt x="1" y="4188"/>
                    <a:pt x="1" y="9335"/>
                  </a:cubicBezTo>
                  <a:cubicBezTo>
                    <a:pt x="1" y="14482"/>
                    <a:pt x="4188" y="18669"/>
                    <a:pt x="9333" y="18669"/>
                  </a:cubicBezTo>
                  <a:cubicBezTo>
                    <a:pt x="12756" y="18669"/>
                    <a:pt x="15899" y="16795"/>
                    <a:pt x="17539" y="13780"/>
                  </a:cubicBezTo>
                  <a:cubicBezTo>
                    <a:pt x="17618" y="13638"/>
                    <a:pt x="17564" y="13458"/>
                    <a:pt x="17422" y="13380"/>
                  </a:cubicBezTo>
                  <a:cubicBezTo>
                    <a:pt x="17377" y="13356"/>
                    <a:pt x="17329" y="13345"/>
                    <a:pt x="17282" y="13345"/>
                  </a:cubicBezTo>
                  <a:cubicBezTo>
                    <a:pt x="17176" y="13345"/>
                    <a:pt x="17075" y="13400"/>
                    <a:pt x="17022" y="13499"/>
                  </a:cubicBezTo>
                  <a:cubicBezTo>
                    <a:pt x="15485" y="16323"/>
                    <a:pt x="12539" y="18079"/>
                    <a:pt x="9333" y="18079"/>
                  </a:cubicBezTo>
                  <a:cubicBezTo>
                    <a:pt x="4513" y="18079"/>
                    <a:pt x="589" y="14157"/>
                    <a:pt x="589" y="9335"/>
                  </a:cubicBezTo>
                  <a:cubicBezTo>
                    <a:pt x="589" y="4513"/>
                    <a:pt x="4513" y="589"/>
                    <a:pt x="9333" y="589"/>
                  </a:cubicBezTo>
                  <a:cubicBezTo>
                    <a:pt x="14155" y="589"/>
                    <a:pt x="18079" y="4513"/>
                    <a:pt x="18079" y="9335"/>
                  </a:cubicBezTo>
                  <a:cubicBezTo>
                    <a:pt x="18080" y="10471"/>
                    <a:pt x="17859" y="11595"/>
                    <a:pt x="17428" y="12646"/>
                  </a:cubicBezTo>
                  <a:cubicBezTo>
                    <a:pt x="17366" y="12796"/>
                    <a:pt x="17438" y="12968"/>
                    <a:pt x="17588" y="13030"/>
                  </a:cubicBezTo>
                  <a:cubicBezTo>
                    <a:pt x="17625" y="13045"/>
                    <a:pt x="17663" y="13052"/>
                    <a:pt x="17700" y="13052"/>
                  </a:cubicBezTo>
                  <a:cubicBezTo>
                    <a:pt x="17816" y="13052"/>
                    <a:pt x="17926" y="12983"/>
                    <a:pt x="17972" y="12870"/>
                  </a:cubicBezTo>
                  <a:cubicBezTo>
                    <a:pt x="18433" y="11747"/>
                    <a:pt x="18670" y="10546"/>
                    <a:pt x="18667" y="9335"/>
                  </a:cubicBezTo>
                  <a:cubicBezTo>
                    <a:pt x="18667" y="4188"/>
                    <a:pt x="14480" y="1"/>
                    <a:pt x="9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0"/>
            <p:cNvSpPr/>
            <p:nvPr/>
          </p:nvSpPr>
          <p:spPr>
            <a:xfrm>
              <a:off x="4766850" y="2681825"/>
              <a:ext cx="388575" cy="388500"/>
            </a:xfrm>
            <a:custGeom>
              <a:avLst/>
              <a:gdLst/>
              <a:ahLst/>
              <a:cxnLst/>
              <a:rect l="l" t="t" r="r" b="b"/>
              <a:pathLst>
                <a:path w="15543" h="15540" extrusionOk="0">
                  <a:moveTo>
                    <a:pt x="7771" y="589"/>
                  </a:moveTo>
                  <a:cubicBezTo>
                    <a:pt x="10603" y="589"/>
                    <a:pt x="13057" y="2236"/>
                    <a:pt x="14226" y="4623"/>
                  </a:cubicBezTo>
                  <a:lnTo>
                    <a:pt x="8661" y="4623"/>
                  </a:lnTo>
                  <a:cubicBezTo>
                    <a:pt x="8498" y="4623"/>
                    <a:pt x="8366" y="4755"/>
                    <a:pt x="8366" y="4918"/>
                  </a:cubicBezTo>
                  <a:cubicBezTo>
                    <a:pt x="8366" y="5082"/>
                    <a:pt x="8498" y="5214"/>
                    <a:pt x="8661" y="5214"/>
                  </a:cubicBezTo>
                  <a:lnTo>
                    <a:pt x="14438" y="5214"/>
                  </a:lnTo>
                  <a:cubicBezTo>
                    <a:pt x="14453" y="5214"/>
                    <a:pt x="14466" y="5212"/>
                    <a:pt x="14481" y="5211"/>
                  </a:cubicBezTo>
                  <a:cubicBezTo>
                    <a:pt x="14884" y="6266"/>
                    <a:pt x="15031" y="7401"/>
                    <a:pt x="14914" y="8525"/>
                  </a:cubicBezTo>
                  <a:lnTo>
                    <a:pt x="11816" y="8525"/>
                  </a:lnTo>
                  <a:cubicBezTo>
                    <a:pt x="11656" y="8528"/>
                    <a:pt x="11529" y="8660"/>
                    <a:pt x="11529" y="8820"/>
                  </a:cubicBezTo>
                  <a:cubicBezTo>
                    <a:pt x="11529" y="8978"/>
                    <a:pt x="11656" y="9110"/>
                    <a:pt x="11816" y="9113"/>
                  </a:cubicBezTo>
                  <a:lnTo>
                    <a:pt x="14825" y="9113"/>
                  </a:lnTo>
                  <a:cubicBezTo>
                    <a:pt x="14592" y="10337"/>
                    <a:pt x="14043" y="11478"/>
                    <a:pt x="13234" y="12424"/>
                  </a:cubicBezTo>
                  <a:lnTo>
                    <a:pt x="6533" y="12424"/>
                  </a:lnTo>
                  <a:cubicBezTo>
                    <a:pt x="6375" y="12429"/>
                    <a:pt x="6246" y="12559"/>
                    <a:pt x="6246" y="12719"/>
                  </a:cubicBezTo>
                  <a:cubicBezTo>
                    <a:pt x="6246" y="12880"/>
                    <a:pt x="6375" y="13010"/>
                    <a:pt x="6533" y="13014"/>
                  </a:cubicBezTo>
                  <a:lnTo>
                    <a:pt x="12670" y="13014"/>
                  </a:lnTo>
                  <a:cubicBezTo>
                    <a:pt x="11345" y="14257"/>
                    <a:pt x="9594" y="14949"/>
                    <a:pt x="7777" y="14949"/>
                  </a:cubicBezTo>
                  <a:cubicBezTo>
                    <a:pt x="7775" y="14949"/>
                    <a:pt x="7773" y="14949"/>
                    <a:pt x="7771" y="14949"/>
                  </a:cubicBezTo>
                  <a:cubicBezTo>
                    <a:pt x="4999" y="14949"/>
                    <a:pt x="2589" y="13370"/>
                    <a:pt x="1392" y="11063"/>
                  </a:cubicBezTo>
                  <a:lnTo>
                    <a:pt x="4428" y="11063"/>
                  </a:lnTo>
                  <a:cubicBezTo>
                    <a:pt x="4591" y="11063"/>
                    <a:pt x="4723" y="10931"/>
                    <a:pt x="4723" y="10770"/>
                  </a:cubicBezTo>
                  <a:cubicBezTo>
                    <a:pt x="4723" y="10606"/>
                    <a:pt x="4591" y="10474"/>
                    <a:pt x="4428" y="10474"/>
                  </a:cubicBezTo>
                  <a:lnTo>
                    <a:pt x="1174" y="10474"/>
                  </a:lnTo>
                  <a:cubicBezTo>
                    <a:pt x="1157" y="10474"/>
                    <a:pt x="1140" y="10476"/>
                    <a:pt x="1123" y="10479"/>
                  </a:cubicBezTo>
                  <a:cubicBezTo>
                    <a:pt x="771" y="9619"/>
                    <a:pt x="590" y="8698"/>
                    <a:pt x="592" y="7770"/>
                  </a:cubicBezTo>
                  <a:cubicBezTo>
                    <a:pt x="592" y="7565"/>
                    <a:pt x="601" y="7364"/>
                    <a:pt x="617" y="7163"/>
                  </a:cubicBezTo>
                  <a:lnTo>
                    <a:pt x="6840" y="7163"/>
                  </a:lnTo>
                  <a:cubicBezTo>
                    <a:pt x="7000" y="7159"/>
                    <a:pt x="7128" y="7028"/>
                    <a:pt x="7128" y="6868"/>
                  </a:cubicBezTo>
                  <a:cubicBezTo>
                    <a:pt x="7128" y="6708"/>
                    <a:pt x="7000" y="6578"/>
                    <a:pt x="6840" y="6573"/>
                  </a:cubicBezTo>
                  <a:lnTo>
                    <a:pt x="691" y="6573"/>
                  </a:lnTo>
                  <a:cubicBezTo>
                    <a:pt x="896" y="5360"/>
                    <a:pt x="1410" y="4220"/>
                    <a:pt x="2186" y="3264"/>
                  </a:cubicBezTo>
                  <a:lnTo>
                    <a:pt x="4990" y="3264"/>
                  </a:lnTo>
                  <a:cubicBezTo>
                    <a:pt x="5148" y="3259"/>
                    <a:pt x="5276" y="3129"/>
                    <a:pt x="5276" y="2969"/>
                  </a:cubicBezTo>
                  <a:cubicBezTo>
                    <a:pt x="5276" y="2809"/>
                    <a:pt x="5148" y="2678"/>
                    <a:pt x="4990" y="2674"/>
                  </a:cubicBezTo>
                  <a:lnTo>
                    <a:pt x="2718" y="2674"/>
                  </a:lnTo>
                  <a:cubicBezTo>
                    <a:pt x="4015" y="1385"/>
                    <a:pt x="5802" y="589"/>
                    <a:pt x="7771" y="589"/>
                  </a:cubicBezTo>
                  <a:close/>
                  <a:moveTo>
                    <a:pt x="7771" y="0"/>
                  </a:moveTo>
                  <a:cubicBezTo>
                    <a:pt x="5386" y="0"/>
                    <a:pt x="3247" y="1081"/>
                    <a:pt x="1821" y="2780"/>
                  </a:cubicBezTo>
                  <a:lnTo>
                    <a:pt x="1818" y="2782"/>
                  </a:lnTo>
                  <a:cubicBezTo>
                    <a:pt x="644" y="4179"/>
                    <a:pt x="0" y="5945"/>
                    <a:pt x="2" y="7768"/>
                  </a:cubicBezTo>
                  <a:cubicBezTo>
                    <a:pt x="2" y="12054"/>
                    <a:pt x="3488" y="15540"/>
                    <a:pt x="7771" y="15540"/>
                  </a:cubicBezTo>
                  <a:cubicBezTo>
                    <a:pt x="12057" y="15540"/>
                    <a:pt x="15543" y="12054"/>
                    <a:pt x="15543" y="7768"/>
                  </a:cubicBezTo>
                  <a:cubicBezTo>
                    <a:pt x="15543" y="3485"/>
                    <a:pt x="12057" y="0"/>
                    <a:pt x="7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4957625" y="2846175"/>
              <a:ext cx="23875" cy="14750"/>
            </a:xfrm>
            <a:custGeom>
              <a:avLst/>
              <a:gdLst/>
              <a:ahLst/>
              <a:cxnLst/>
              <a:rect l="l" t="t" r="r" b="b"/>
              <a:pathLst>
                <a:path w="955" h="590" extrusionOk="0">
                  <a:moveTo>
                    <a:pt x="295" y="1"/>
                  </a:moveTo>
                  <a:cubicBezTo>
                    <a:pt x="131" y="1"/>
                    <a:pt x="1" y="133"/>
                    <a:pt x="1" y="296"/>
                  </a:cubicBezTo>
                  <a:cubicBezTo>
                    <a:pt x="1" y="457"/>
                    <a:pt x="131" y="589"/>
                    <a:pt x="295" y="589"/>
                  </a:cubicBezTo>
                  <a:lnTo>
                    <a:pt x="659" y="589"/>
                  </a:lnTo>
                  <a:cubicBezTo>
                    <a:pt x="822" y="589"/>
                    <a:pt x="954" y="457"/>
                    <a:pt x="954" y="296"/>
                  </a:cubicBezTo>
                  <a:cubicBezTo>
                    <a:pt x="954" y="133"/>
                    <a:pt x="822" y="1"/>
                    <a:pt x="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0"/>
            <p:cNvSpPr/>
            <p:nvPr/>
          </p:nvSpPr>
          <p:spPr>
            <a:xfrm>
              <a:off x="5022075" y="2894925"/>
              <a:ext cx="22525" cy="14750"/>
            </a:xfrm>
            <a:custGeom>
              <a:avLst/>
              <a:gdLst/>
              <a:ahLst/>
              <a:cxnLst/>
              <a:rect l="l" t="t" r="r" b="b"/>
              <a:pathLst>
                <a:path w="901" h="590" extrusionOk="0">
                  <a:moveTo>
                    <a:pt x="288" y="1"/>
                  </a:moveTo>
                  <a:cubicBezTo>
                    <a:pt x="128" y="4"/>
                    <a:pt x="0" y="136"/>
                    <a:pt x="0" y="296"/>
                  </a:cubicBezTo>
                  <a:cubicBezTo>
                    <a:pt x="0" y="454"/>
                    <a:pt x="128" y="586"/>
                    <a:pt x="288" y="589"/>
                  </a:cubicBezTo>
                  <a:lnTo>
                    <a:pt x="612" y="589"/>
                  </a:lnTo>
                  <a:cubicBezTo>
                    <a:pt x="773" y="586"/>
                    <a:pt x="900" y="454"/>
                    <a:pt x="900" y="296"/>
                  </a:cubicBezTo>
                  <a:cubicBezTo>
                    <a:pt x="900" y="136"/>
                    <a:pt x="773" y="4"/>
                    <a:pt x="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0"/>
          <p:cNvGrpSpPr/>
          <p:nvPr/>
        </p:nvGrpSpPr>
        <p:grpSpPr>
          <a:xfrm>
            <a:off x="4990642" y="3200893"/>
            <a:ext cx="423178" cy="242765"/>
            <a:chOff x="4152200" y="2732900"/>
            <a:chExt cx="471350" cy="270400"/>
          </a:xfrm>
        </p:grpSpPr>
        <p:sp>
          <p:nvSpPr>
            <p:cNvPr id="1060" name="Google Shape;1060;p50"/>
            <p:cNvSpPr/>
            <p:nvPr/>
          </p:nvSpPr>
          <p:spPr>
            <a:xfrm>
              <a:off x="4152200" y="2732900"/>
              <a:ext cx="288525" cy="270400"/>
            </a:xfrm>
            <a:custGeom>
              <a:avLst/>
              <a:gdLst/>
              <a:ahLst/>
              <a:cxnLst/>
              <a:rect l="l" t="t" r="r" b="b"/>
              <a:pathLst>
                <a:path w="11541" h="10816" extrusionOk="0">
                  <a:moveTo>
                    <a:pt x="5845" y="0"/>
                  </a:moveTo>
                  <a:cubicBezTo>
                    <a:pt x="5608" y="0"/>
                    <a:pt x="5372" y="123"/>
                    <a:pt x="5251" y="370"/>
                  </a:cubicBezTo>
                  <a:lnTo>
                    <a:pt x="3863" y="3181"/>
                  </a:lnTo>
                  <a:lnTo>
                    <a:pt x="761" y="3632"/>
                  </a:lnTo>
                  <a:cubicBezTo>
                    <a:pt x="218" y="3710"/>
                    <a:pt x="0" y="4378"/>
                    <a:pt x="393" y="4762"/>
                  </a:cubicBezTo>
                  <a:lnTo>
                    <a:pt x="2638" y="6950"/>
                  </a:lnTo>
                  <a:lnTo>
                    <a:pt x="2109" y="10039"/>
                  </a:lnTo>
                  <a:cubicBezTo>
                    <a:pt x="2034" y="10468"/>
                    <a:pt x="2374" y="10816"/>
                    <a:pt x="2759" y="10816"/>
                  </a:cubicBezTo>
                  <a:cubicBezTo>
                    <a:pt x="2862" y="10816"/>
                    <a:pt x="2968" y="10791"/>
                    <a:pt x="3070" y="10737"/>
                  </a:cubicBezTo>
                  <a:lnTo>
                    <a:pt x="5844" y="9278"/>
                  </a:lnTo>
                  <a:lnTo>
                    <a:pt x="8620" y="10737"/>
                  </a:lnTo>
                  <a:cubicBezTo>
                    <a:pt x="8715" y="10788"/>
                    <a:pt x="8820" y="10813"/>
                    <a:pt x="8927" y="10813"/>
                  </a:cubicBezTo>
                  <a:cubicBezTo>
                    <a:pt x="9337" y="10813"/>
                    <a:pt x="9650" y="10444"/>
                    <a:pt x="9580" y="10039"/>
                  </a:cubicBezTo>
                  <a:lnTo>
                    <a:pt x="9404" y="9013"/>
                  </a:lnTo>
                  <a:cubicBezTo>
                    <a:pt x="9379" y="8870"/>
                    <a:pt x="9253" y="8770"/>
                    <a:pt x="9112" y="8770"/>
                  </a:cubicBezTo>
                  <a:cubicBezTo>
                    <a:pt x="9096" y="8770"/>
                    <a:pt x="9080" y="8771"/>
                    <a:pt x="9063" y="8774"/>
                  </a:cubicBezTo>
                  <a:cubicBezTo>
                    <a:pt x="8904" y="8802"/>
                    <a:pt x="8796" y="8953"/>
                    <a:pt x="8821" y="9114"/>
                  </a:cubicBezTo>
                  <a:lnTo>
                    <a:pt x="8998" y="10138"/>
                  </a:lnTo>
                  <a:cubicBezTo>
                    <a:pt x="9002" y="10165"/>
                    <a:pt x="8990" y="10192"/>
                    <a:pt x="8970" y="10208"/>
                  </a:cubicBezTo>
                  <a:cubicBezTo>
                    <a:pt x="8957" y="10217"/>
                    <a:pt x="8942" y="10222"/>
                    <a:pt x="8927" y="10222"/>
                  </a:cubicBezTo>
                  <a:cubicBezTo>
                    <a:pt x="8916" y="10222"/>
                    <a:pt x="8904" y="10219"/>
                    <a:pt x="8894" y="10214"/>
                  </a:cubicBezTo>
                  <a:lnTo>
                    <a:pt x="5982" y="8682"/>
                  </a:lnTo>
                  <a:cubicBezTo>
                    <a:pt x="5939" y="8660"/>
                    <a:pt x="5892" y="8649"/>
                    <a:pt x="5845" y="8649"/>
                  </a:cubicBezTo>
                  <a:cubicBezTo>
                    <a:pt x="5798" y="8649"/>
                    <a:pt x="5750" y="8660"/>
                    <a:pt x="5707" y="8682"/>
                  </a:cubicBezTo>
                  <a:lnTo>
                    <a:pt x="2794" y="10214"/>
                  </a:lnTo>
                  <a:cubicBezTo>
                    <a:pt x="2783" y="10219"/>
                    <a:pt x="2772" y="10222"/>
                    <a:pt x="2762" y="10222"/>
                  </a:cubicBezTo>
                  <a:cubicBezTo>
                    <a:pt x="2720" y="10222"/>
                    <a:pt x="2683" y="10184"/>
                    <a:pt x="2691" y="10138"/>
                  </a:cubicBezTo>
                  <a:lnTo>
                    <a:pt x="3248" y="6895"/>
                  </a:lnTo>
                  <a:cubicBezTo>
                    <a:pt x="3264" y="6799"/>
                    <a:pt x="3233" y="6701"/>
                    <a:pt x="3163" y="6633"/>
                  </a:cubicBezTo>
                  <a:lnTo>
                    <a:pt x="807" y="4336"/>
                  </a:lnTo>
                  <a:cubicBezTo>
                    <a:pt x="764" y="4296"/>
                    <a:pt x="788" y="4223"/>
                    <a:pt x="845" y="4214"/>
                  </a:cubicBezTo>
                  <a:lnTo>
                    <a:pt x="4102" y="3743"/>
                  </a:lnTo>
                  <a:cubicBezTo>
                    <a:pt x="4198" y="3728"/>
                    <a:pt x="4281" y="3669"/>
                    <a:pt x="4324" y="3581"/>
                  </a:cubicBezTo>
                  <a:lnTo>
                    <a:pt x="5780" y="631"/>
                  </a:lnTo>
                  <a:cubicBezTo>
                    <a:pt x="5793" y="604"/>
                    <a:pt x="5819" y="591"/>
                    <a:pt x="5844" y="591"/>
                  </a:cubicBezTo>
                  <a:cubicBezTo>
                    <a:pt x="5870" y="591"/>
                    <a:pt x="5895" y="604"/>
                    <a:pt x="5908" y="631"/>
                  </a:cubicBezTo>
                  <a:lnTo>
                    <a:pt x="7364" y="3581"/>
                  </a:lnTo>
                  <a:cubicBezTo>
                    <a:pt x="7407" y="3669"/>
                    <a:pt x="7491" y="3728"/>
                    <a:pt x="7586" y="3743"/>
                  </a:cubicBezTo>
                  <a:lnTo>
                    <a:pt x="10842" y="4216"/>
                  </a:lnTo>
                  <a:cubicBezTo>
                    <a:pt x="10900" y="4225"/>
                    <a:pt x="10924" y="4296"/>
                    <a:pt x="10882" y="4338"/>
                  </a:cubicBezTo>
                  <a:lnTo>
                    <a:pt x="8526" y="6634"/>
                  </a:lnTo>
                  <a:cubicBezTo>
                    <a:pt x="8457" y="6703"/>
                    <a:pt x="8424" y="6800"/>
                    <a:pt x="8440" y="6897"/>
                  </a:cubicBezTo>
                  <a:lnTo>
                    <a:pt x="8658" y="8165"/>
                  </a:lnTo>
                  <a:cubicBezTo>
                    <a:pt x="8682" y="8308"/>
                    <a:pt x="8809" y="8410"/>
                    <a:pt x="8950" y="8410"/>
                  </a:cubicBezTo>
                  <a:cubicBezTo>
                    <a:pt x="8967" y="8410"/>
                    <a:pt x="8983" y="8409"/>
                    <a:pt x="8999" y="8406"/>
                  </a:cubicBezTo>
                  <a:cubicBezTo>
                    <a:pt x="9159" y="8378"/>
                    <a:pt x="9268" y="8225"/>
                    <a:pt x="9241" y="8065"/>
                  </a:cubicBezTo>
                  <a:lnTo>
                    <a:pt x="9050" y="6950"/>
                  </a:lnTo>
                  <a:lnTo>
                    <a:pt x="11295" y="4762"/>
                  </a:lnTo>
                  <a:cubicBezTo>
                    <a:pt x="11475" y="4585"/>
                    <a:pt x="11541" y="4323"/>
                    <a:pt x="11462" y="4082"/>
                  </a:cubicBezTo>
                  <a:cubicBezTo>
                    <a:pt x="11385" y="3842"/>
                    <a:pt x="11177" y="3667"/>
                    <a:pt x="10928" y="3632"/>
                  </a:cubicBezTo>
                  <a:lnTo>
                    <a:pt x="7826" y="3181"/>
                  </a:lnTo>
                  <a:lnTo>
                    <a:pt x="6438" y="370"/>
                  </a:lnTo>
                  <a:cubicBezTo>
                    <a:pt x="6317" y="123"/>
                    <a:pt x="6081" y="0"/>
                    <a:pt x="58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0"/>
            <p:cNvSpPr/>
            <p:nvPr/>
          </p:nvSpPr>
          <p:spPr>
            <a:xfrm>
              <a:off x="4236750" y="2818000"/>
              <a:ext cx="123125" cy="116750"/>
            </a:xfrm>
            <a:custGeom>
              <a:avLst/>
              <a:gdLst/>
              <a:ahLst/>
              <a:cxnLst/>
              <a:rect l="l" t="t" r="r" b="b"/>
              <a:pathLst>
                <a:path w="4925" h="4670" extrusionOk="0">
                  <a:moveTo>
                    <a:pt x="2462" y="778"/>
                  </a:moveTo>
                  <a:lnTo>
                    <a:pt x="2910" y="1684"/>
                  </a:lnTo>
                  <a:cubicBezTo>
                    <a:pt x="2953" y="1771"/>
                    <a:pt x="3036" y="1831"/>
                    <a:pt x="3132" y="1845"/>
                  </a:cubicBezTo>
                  <a:lnTo>
                    <a:pt x="4130" y="1991"/>
                  </a:lnTo>
                  <a:lnTo>
                    <a:pt x="3408" y="2695"/>
                  </a:lnTo>
                  <a:cubicBezTo>
                    <a:pt x="3338" y="2763"/>
                    <a:pt x="3307" y="2861"/>
                    <a:pt x="3323" y="2956"/>
                  </a:cubicBezTo>
                  <a:lnTo>
                    <a:pt x="3494" y="3951"/>
                  </a:lnTo>
                  <a:lnTo>
                    <a:pt x="2600" y="3481"/>
                  </a:lnTo>
                  <a:cubicBezTo>
                    <a:pt x="2557" y="3459"/>
                    <a:pt x="2510" y="3448"/>
                    <a:pt x="2463" y="3448"/>
                  </a:cubicBezTo>
                  <a:cubicBezTo>
                    <a:pt x="2416" y="3448"/>
                    <a:pt x="2368" y="3459"/>
                    <a:pt x="2325" y="3481"/>
                  </a:cubicBezTo>
                  <a:lnTo>
                    <a:pt x="1431" y="3951"/>
                  </a:lnTo>
                  <a:lnTo>
                    <a:pt x="1602" y="2956"/>
                  </a:lnTo>
                  <a:cubicBezTo>
                    <a:pt x="1618" y="2861"/>
                    <a:pt x="1587" y="2763"/>
                    <a:pt x="1517" y="2695"/>
                  </a:cubicBezTo>
                  <a:lnTo>
                    <a:pt x="794" y="1991"/>
                  </a:lnTo>
                  <a:lnTo>
                    <a:pt x="1793" y="1845"/>
                  </a:lnTo>
                  <a:cubicBezTo>
                    <a:pt x="1890" y="1831"/>
                    <a:pt x="1973" y="1771"/>
                    <a:pt x="2016" y="1684"/>
                  </a:cubicBezTo>
                  <a:lnTo>
                    <a:pt x="2462" y="778"/>
                  </a:lnTo>
                  <a:close/>
                  <a:moveTo>
                    <a:pt x="2462" y="0"/>
                  </a:moveTo>
                  <a:cubicBezTo>
                    <a:pt x="2304" y="0"/>
                    <a:pt x="2147" y="82"/>
                    <a:pt x="2066" y="247"/>
                  </a:cubicBezTo>
                  <a:lnTo>
                    <a:pt x="1554" y="1285"/>
                  </a:lnTo>
                  <a:lnTo>
                    <a:pt x="410" y="1451"/>
                  </a:lnTo>
                  <a:cubicBezTo>
                    <a:pt x="244" y="1476"/>
                    <a:pt x="106" y="1592"/>
                    <a:pt x="54" y="1751"/>
                  </a:cubicBezTo>
                  <a:cubicBezTo>
                    <a:pt x="0" y="1911"/>
                    <a:pt x="43" y="2087"/>
                    <a:pt x="165" y="2204"/>
                  </a:cubicBezTo>
                  <a:lnTo>
                    <a:pt x="992" y="3012"/>
                  </a:lnTo>
                  <a:lnTo>
                    <a:pt x="797" y="4153"/>
                  </a:lnTo>
                  <a:cubicBezTo>
                    <a:pt x="749" y="4438"/>
                    <a:pt x="976" y="4669"/>
                    <a:pt x="1234" y="4669"/>
                  </a:cubicBezTo>
                  <a:cubicBezTo>
                    <a:pt x="1301" y="4669"/>
                    <a:pt x="1371" y="4653"/>
                    <a:pt x="1439" y="4618"/>
                  </a:cubicBezTo>
                  <a:lnTo>
                    <a:pt x="2462" y="4080"/>
                  </a:lnTo>
                  <a:lnTo>
                    <a:pt x="3485" y="4618"/>
                  </a:lnTo>
                  <a:cubicBezTo>
                    <a:pt x="3553" y="4654"/>
                    <a:pt x="3623" y="4670"/>
                    <a:pt x="3691" y="4670"/>
                  </a:cubicBezTo>
                  <a:cubicBezTo>
                    <a:pt x="3949" y="4670"/>
                    <a:pt x="4176" y="4438"/>
                    <a:pt x="4127" y="4153"/>
                  </a:cubicBezTo>
                  <a:lnTo>
                    <a:pt x="3931" y="3012"/>
                  </a:lnTo>
                  <a:lnTo>
                    <a:pt x="4760" y="2204"/>
                  </a:lnTo>
                  <a:cubicBezTo>
                    <a:pt x="4882" y="2087"/>
                    <a:pt x="4925" y="1911"/>
                    <a:pt x="4871" y="1749"/>
                  </a:cubicBezTo>
                  <a:cubicBezTo>
                    <a:pt x="4821" y="1589"/>
                    <a:pt x="4682" y="1472"/>
                    <a:pt x="4516" y="1448"/>
                  </a:cubicBezTo>
                  <a:lnTo>
                    <a:pt x="3371" y="1282"/>
                  </a:lnTo>
                  <a:lnTo>
                    <a:pt x="2859" y="247"/>
                  </a:lnTo>
                  <a:cubicBezTo>
                    <a:pt x="2778" y="82"/>
                    <a:pt x="2620" y="0"/>
                    <a:pt x="24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0"/>
            <p:cNvSpPr/>
            <p:nvPr/>
          </p:nvSpPr>
          <p:spPr>
            <a:xfrm>
              <a:off x="4337500" y="2732900"/>
              <a:ext cx="192350" cy="14775"/>
            </a:xfrm>
            <a:custGeom>
              <a:avLst/>
              <a:gdLst/>
              <a:ahLst/>
              <a:cxnLst/>
              <a:rect l="l" t="t" r="r" b="b"/>
              <a:pathLst>
                <a:path w="7694" h="591" extrusionOk="0">
                  <a:moveTo>
                    <a:pt x="296" y="0"/>
                  </a:moveTo>
                  <a:cubicBezTo>
                    <a:pt x="133" y="0"/>
                    <a:pt x="1" y="132"/>
                    <a:pt x="1" y="295"/>
                  </a:cubicBezTo>
                  <a:cubicBezTo>
                    <a:pt x="1" y="459"/>
                    <a:pt x="133" y="591"/>
                    <a:pt x="296" y="591"/>
                  </a:cubicBezTo>
                  <a:cubicBezTo>
                    <a:pt x="299" y="591"/>
                    <a:pt x="302" y="591"/>
                    <a:pt x="305" y="591"/>
                  </a:cubicBezTo>
                  <a:lnTo>
                    <a:pt x="7406" y="591"/>
                  </a:lnTo>
                  <a:cubicBezTo>
                    <a:pt x="7566" y="588"/>
                    <a:pt x="7693" y="456"/>
                    <a:pt x="7693" y="295"/>
                  </a:cubicBezTo>
                  <a:cubicBezTo>
                    <a:pt x="7693" y="135"/>
                    <a:pt x="7566" y="3"/>
                    <a:pt x="7406" y="0"/>
                  </a:cubicBezTo>
                  <a:lnTo>
                    <a:pt x="305" y="0"/>
                  </a:lnTo>
                  <a:cubicBezTo>
                    <a:pt x="302" y="0"/>
                    <a:pt x="299"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0"/>
            <p:cNvSpPr/>
            <p:nvPr/>
          </p:nvSpPr>
          <p:spPr>
            <a:xfrm>
              <a:off x="4412575" y="2986675"/>
              <a:ext cx="123900" cy="14825"/>
            </a:xfrm>
            <a:custGeom>
              <a:avLst/>
              <a:gdLst/>
              <a:ahLst/>
              <a:cxnLst/>
              <a:rect l="l" t="t" r="r" b="b"/>
              <a:pathLst>
                <a:path w="4956" h="593" extrusionOk="0">
                  <a:moveTo>
                    <a:pt x="273" y="0"/>
                  </a:moveTo>
                  <a:cubicBezTo>
                    <a:pt x="119" y="12"/>
                    <a:pt x="0" y="141"/>
                    <a:pt x="0" y="296"/>
                  </a:cubicBezTo>
                  <a:cubicBezTo>
                    <a:pt x="0" y="451"/>
                    <a:pt x="119" y="579"/>
                    <a:pt x="273" y="592"/>
                  </a:cubicBezTo>
                  <a:lnTo>
                    <a:pt x="4683" y="592"/>
                  </a:lnTo>
                  <a:cubicBezTo>
                    <a:pt x="4837" y="579"/>
                    <a:pt x="4956" y="451"/>
                    <a:pt x="4956" y="296"/>
                  </a:cubicBezTo>
                  <a:cubicBezTo>
                    <a:pt x="4956" y="141"/>
                    <a:pt x="4837" y="12"/>
                    <a:pt x="4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0"/>
            <p:cNvSpPr/>
            <p:nvPr/>
          </p:nvSpPr>
          <p:spPr>
            <a:xfrm>
              <a:off x="4403550" y="2923200"/>
              <a:ext cx="95925" cy="14825"/>
            </a:xfrm>
            <a:custGeom>
              <a:avLst/>
              <a:gdLst/>
              <a:ahLst/>
              <a:cxnLst/>
              <a:rect l="l" t="t" r="r" b="b"/>
              <a:pathLst>
                <a:path w="3837" h="593" extrusionOk="0">
                  <a:moveTo>
                    <a:pt x="298" y="1"/>
                  </a:moveTo>
                  <a:cubicBezTo>
                    <a:pt x="134" y="1"/>
                    <a:pt x="1" y="133"/>
                    <a:pt x="1" y="298"/>
                  </a:cubicBezTo>
                  <a:cubicBezTo>
                    <a:pt x="1" y="461"/>
                    <a:pt x="133" y="593"/>
                    <a:pt x="295" y="593"/>
                  </a:cubicBezTo>
                  <a:cubicBezTo>
                    <a:pt x="298" y="593"/>
                    <a:pt x="301" y="593"/>
                    <a:pt x="303" y="593"/>
                  </a:cubicBezTo>
                  <a:lnTo>
                    <a:pt x="3540" y="593"/>
                  </a:lnTo>
                  <a:cubicBezTo>
                    <a:pt x="3703" y="593"/>
                    <a:pt x="3835" y="461"/>
                    <a:pt x="3837" y="298"/>
                  </a:cubicBezTo>
                  <a:cubicBezTo>
                    <a:pt x="3835" y="133"/>
                    <a:pt x="3703" y="1"/>
                    <a:pt x="3540" y="1"/>
                  </a:cubicBezTo>
                  <a:lnTo>
                    <a:pt x="303" y="1"/>
                  </a:lnTo>
                  <a:cubicBezTo>
                    <a:pt x="302" y="1"/>
                    <a:pt x="300"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0"/>
            <p:cNvSpPr/>
            <p:nvPr/>
          </p:nvSpPr>
          <p:spPr>
            <a:xfrm>
              <a:off x="4519950" y="2923200"/>
              <a:ext cx="19300" cy="14825"/>
            </a:xfrm>
            <a:custGeom>
              <a:avLst/>
              <a:gdLst/>
              <a:ahLst/>
              <a:cxnLst/>
              <a:rect l="l" t="t" r="r" b="b"/>
              <a:pathLst>
                <a:path w="772" h="593" extrusionOk="0">
                  <a:moveTo>
                    <a:pt x="299" y="1"/>
                  </a:moveTo>
                  <a:cubicBezTo>
                    <a:pt x="136" y="1"/>
                    <a:pt x="1" y="133"/>
                    <a:pt x="1" y="298"/>
                  </a:cubicBezTo>
                  <a:cubicBezTo>
                    <a:pt x="1" y="461"/>
                    <a:pt x="134" y="593"/>
                    <a:pt x="297" y="593"/>
                  </a:cubicBezTo>
                  <a:cubicBezTo>
                    <a:pt x="299" y="593"/>
                    <a:pt x="302" y="593"/>
                    <a:pt x="305" y="593"/>
                  </a:cubicBezTo>
                  <a:lnTo>
                    <a:pt x="469" y="593"/>
                  </a:lnTo>
                  <a:cubicBezTo>
                    <a:pt x="472" y="593"/>
                    <a:pt x="475" y="593"/>
                    <a:pt x="477" y="593"/>
                  </a:cubicBezTo>
                  <a:cubicBezTo>
                    <a:pt x="640" y="593"/>
                    <a:pt x="772" y="461"/>
                    <a:pt x="772" y="298"/>
                  </a:cubicBezTo>
                  <a:cubicBezTo>
                    <a:pt x="772" y="133"/>
                    <a:pt x="638" y="1"/>
                    <a:pt x="475" y="1"/>
                  </a:cubicBezTo>
                  <a:cubicBezTo>
                    <a:pt x="473" y="1"/>
                    <a:pt x="471" y="1"/>
                    <a:pt x="469" y="1"/>
                  </a:cubicBezTo>
                  <a:lnTo>
                    <a:pt x="305" y="1"/>
                  </a:lnTo>
                  <a:cubicBezTo>
                    <a:pt x="303" y="1"/>
                    <a:pt x="301" y="1"/>
                    <a:pt x="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0"/>
            <p:cNvSpPr/>
            <p:nvPr/>
          </p:nvSpPr>
          <p:spPr>
            <a:xfrm>
              <a:off x="4603575" y="2796325"/>
              <a:ext cx="18900" cy="14825"/>
            </a:xfrm>
            <a:custGeom>
              <a:avLst/>
              <a:gdLst/>
              <a:ahLst/>
              <a:cxnLst/>
              <a:rect l="l" t="t" r="r" b="b"/>
              <a:pathLst>
                <a:path w="756" h="593" extrusionOk="0">
                  <a:moveTo>
                    <a:pt x="296" y="0"/>
                  </a:moveTo>
                  <a:cubicBezTo>
                    <a:pt x="133" y="0"/>
                    <a:pt x="1" y="132"/>
                    <a:pt x="1" y="297"/>
                  </a:cubicBezTo>
                  <a:cubicBezTo>
                    <a:pt x="1" y="460"/>
                    <a:pt x="133" y="592"/>
                    <a:pt x="296" y="592"/>
                  </a:cubicBezTo>
                  <a:lnTo>
                    <a:pt x="461" y="592"/>
                  </a:lnTo>
                  <a:cubicBezTo>
                    <a:pt x="624" y="592"/>
                    <a:pt x="756" y="460"/>
                    <a:pt x="756" y="297"/>
                  </a:cubicBezTo>
                  <a:cubicBezTo>
                    <a:pt x="756" y="132"/>
                    <a:pt x="624" y="0"/>
                    <a:pt x="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0"/>
            <p:cNvSpPr/>
            <p:nvPr/>
          </p:nvSpPr>
          <p:spPr>
            <a:xfrm>
              <a:off x="4460525" y="2859775"/>
              <a:ext cx="163025" cy="14800"/>
            </a:xfrm>
            <a:custGeom>
              <a:avLst/>
              <a:gdLst/>
              <a:ahLst/>
              <a:cxnLst/>
              <a:rect l="l" t="t" r="r" b="b"/>
              <a:pathLst>
                <a:path w="6521" h="592" extrusionOk="0">
                  <a:moveTo>
                    <a:pt x="295" y="1"/>
                  </a:moveTo>
                  <a:cubicBezTo>
                    <a:pt x="133" y="1"/>
                    <a:pt x="1" y="133"/>
                    <a:pt x="1" y="296"/>
                  </a:cubicBezTo>
                  <a:cubicBezTo>
                    <a:pt x="1" y="459"/>
                    <a:pt x="133" y="591"/>
                    <a:pt x="295" y="591"/>
                  </a:cubicBezTo>
                  <a:cubicBezTo>
                    <a:pt x="298" y="591"/>
                    <a:pt x="301" y="591"/>
                    <a:pt x="303" y="591"/>
                  </a:cubicBezTo>
                  <a:lnTo>
                    <a:pt x="6233" y="591"/>
                  </a:lnTo>
                  <a:cubicBezTo>
                    <a:pt x="6393" y="588"/>
                    <a:pt x="6521" y="456"/>
                    <a:pt x="6521" y="296"/>
                  </a:cubicBezTo>
                  <a:cubicBezTo>
                    <a:pt x="6521" y="136"/>
                    <a:pt x="6393" y="4"/>
                    <a:pt x="6233" y="1"/>
                  </a:cubicBezTo>
                  <a:lnTo>
                    <a:pt x="303" y="1"/>
                  </a:lnTo>
                  <a:cubicBezTo>
                    <a:pt x="301" y="1"/>
                    <a:pt x="298" y="1"/>
                    <a:pt x="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0"/>
            <p:cNvSpPr/>
            <p:nvPr/>
          </p:nvSpPr>
          <p:spPr>
            <a:xfrm>
              <a:off x="4444225" y="2796325"/>
              <a:ext cx="140250" cy="14825"/>
            </a:xfrm>
            <a:custGeom>
              <a:avLst/>
              <a:gdLst/>
              <a:ahLst/>
              <a:cxnLst/>
              <a:rect l="l" t="t" r="r" b="b"/>
              <a:pathLst>
                <a:path w="5610" h="593" extrusionOk="0">
                  <a:moveTo>
                    <a:pt x="296" y="0"/>
                  </a:moveTo>
                  <a:cubicBezTo>
                    <a:pt x="133" y="0"/>
                    <a:pt x="1" y="134"/>
                    <a:pt x="1" y="297"/>
                  </a:cubicBezTo>
                  <a:cubicBezTo>
                    <a:pt x="1" y="460"/>
                    <a:pt x="133" y="592"/>
                    <a:pt x="297" y="592"/>
                  </a:cubicBezTo>
                  <a:lnTo>
                    <a:pt x="5315" y="592"/>
                  </a:lnTo>
                  <a:cubicBezTo>
                    <a:pt x="5478" y="592"/>
                    <a:pt x="5610" y="460"/>
                    <a:pt x="5610" y="297"/>
                  </a:cubicBezTo>
                  <a:cubicBezTo>
                    <a:pt x="5610" y="132"/>
                    <a:pt x="5478" y="0"/>
                    <a:pt x="5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50"/>
          <p:cNvGrpSpPr/>
          <p:nvPr/>
        </p:nvGrpSpPr>
        <p:grpSpPr>
          <a:xfrm>
            <a:off x="4381524" y="3112762"/>
            <a:ext cx="416445" cy="419026"/>
            <a:chOff x="3568900" y="2607750"/>
            <a:chExt cx="463850" cy="466725"/>
          </a:xfrm>
        </p:grpSpPr>
        <p:sp>
          <p:nvSpPr>
            <p:cNvPr id="1070" name="Google Shape;1070;p50"/>
            <p:cNvSpPr/>
            <p:nvPr/>
          </p:nvSpPr>
          <p:spPr>
            <a:xfrm>
              <a:off x="3568900" y="2607750"/>
              <a:ext cx="463850" cy="466725"/>
            </a:xfrm>
            <a:custGeom>
              <a:avLst/>
              <a:gdLst/>
              <a:ahLst/>
              <a:cxnLst/>
              <a:rect l="l" t="t" r="r" b="b"/>
              <a:pathLst>
                <a:path w="18554" h="18669" extrusionOk="0">
                  <a:moveTo>
                    <a:pt x="9323" y="589"/>
                  </a:moveTo>
                  <a:lnTo>
                    <a:pt x="9323" y="591"/>
                  </a:lnTo>
                  <a:cubicBezTo>
                    <a:pt x="10139" y="591"/>
                    <a:pt x="10859" y="1096"/>
                    <a:pt x="11157" y="1824"/>
                  </a:cubicBezTo>
                  <a:cubicBezTo>
                    <a:pt x="11039" y="1798"/>
                    <a:pt x="10920" y="1772"/>
                    <a:pt x="10800" y="1750"/>
                  </a:cubicBezTo>
                  <a:cubicBezTo>
                    <a:pt x="10776" y="1746"/>
                    <a:pt x="10752" y="1741"/>
                    <a:pt x="10729" y="1737"/>
                  </a:cubicBezTo>
                  <a:cubicBezTo>
                    <a:pt x="10692" y="1731"/>
                    <a:pt x="10656" y="1725"/>
                    <a:pt x="10619" y="1719"/>
                  </a:cubicBezTo>
                  <a:cubicBezTo>
                    <a:pt x="10583" y="1712"/>
                    <a:pt x="10548" y="1707"/>
                    <a:pt x="10511" y="1701"/>
                  </a:cubicBezTo>
                  <a:cubicBezTo>
                    <a:pt x="10475" y="1695"/>
                    <a:pt x="10444" y="1692"/>
                    <a:pt x="10411" y="1688"/>
                  </a:cubicBezTo>
                  <a:cubicBezTo>
                    <a:pt x="10371" y="1682"/>
                    <a:pt x="10331" y="1676"/>
                    <a:pt x="10293" y="1672"/>
                  </a:cubicBezTo>
                  <a:cubicBezTo>
                    <a:pt x="10260" y="1669"/>
                    <a:pt x="10229" y="1664"/>
                    <a:pt x="10196" y="1661"/>
                  </a:cubicBezTo>
                  <a:cubicBezTo>
                    <a:pt x="10155" y="1657"/>
                    <a:pt x="10113" y="1652"/>
                    <a:pt x="10072" y="1648"/>
                  </a:cubicBezTo>
                  <a:cubicBezTo>
                    <a:pt x="10042" y="1645"/>
                    <a:pt x="10011" y="1642"/>
                    <a:pt x="9981" y="1641"/>
                  </a:cubicBezTo>
                  <a:cubicBezTo>
                    <a:pt x="9937" y="1636"/>
                    <a:pt x="9892" y="1633"/>
                    <a:pt x="9848" y="1630"/>
                  </a:cubicBezTo>
                  <a:cubicBezTo>
                    <a:pt x="9820" y="1629"/>
                    <a:pt x="9792" y="1627"/>
                    <a:pt x="9763" y="1626"/>
                  </a:cubicBezTo>
                  <a:cubicBezTo>
                    <a:pt x="9713" y="1623"/>
                    <a:pt x="9664" y="1621"/>
                    <a:pt x="9615" y="1618"/>
                  </a:cubicBezTo>
                  <a:cubicBezTo>
                    <a:pt x="9591" y="1618"/>
                    <a:pt x="9568" y="1617"/>
                    <a:pt x="9544" y="1617"/>
                  </a:cubicBezTo>
                  <a:cubicBezTo>
                    <a:pt x="9470" y="1614"/>
                    <a:pt x="9397" y="1614"/>
                    <a:pt x="9323" y="1612"/>
                  </a:cubicBezTo>
                  <a:cubicBezTo>
                    <a:pt x="9250" y="1612"/>
                    <a:pt x="9176" y="1614"/>
                    <a:pt x="9104" y="1617"/>
                  </a:cubicBezTo>
                  <a:cubicBezTo>
                    <a:pt x="9080" y="1617"/>
                    <a:pt x="9056" y="1618"/>
                    <a:pt x="9032" y="1618"/>
                  </a:cubicBezTo>
                  <a:cubicBezTo>
                    <a:pt x="8983" y="1621"/>
                    <a:pt x="8933" y="1623"/>
                    <a:pt x="8884" y="1626"/>
                  </a:cubicBezTo>
                  <a:cubicBezTo>
                    <a:pt x="8856" y="1627"/>
                    <a:pt x="8829" y="1629"/>
                    <a:pt x="8800" y="1630"/>
                  </a:cubicBezTo>
                  <a:cubicBezTo>
                    <a:pt x="8755" y="1633"/>
                    <a:pt x="8711" y="1636"/>
                    <a:pt x="8666" y="1641"/>
                  </a:cubicBezTo>
                  <a:cubicBezTo>
                    <a:pt x="8636" y="1642"/>
                    <a:pt x="8605" y="1645"/>
                    <a:pt x="8576" y="1648"/>
                  </a:cubicBezTo>
                  <a:cubicBezTo>
                    <a:pt x="8534" y="1652"/>
                    <a:pt x="8491" y="1657"/>
                    <a:pt x="8450" y="1661"/>
                  </a:cubicBezTo>
                  <a:cubicBezTo>
                    <a:pt x="8417" y="1664"/>
                    <a:pt x="8386" y="1669"/>
                    <a:pt x="8355" y="1672"/>
                  </a:cubicBezTo>
                  <a:cubicBezTo>
                    <a:pt x="8315" y="1676"/>
                    <a:pt x="8275" y="1682"/>
                    <a:pt x="8235" y="1688"/>
                  </a:cubicBezTo>
                  <a:cubicBezTo>
                    <a:pt x="8202" y="1692"/>
                    <a:pt x="8169" y="1697"/>
                    <a:pt x="8137" y="1701"/>
                  </a:cubicBezTo>
                  <a:cubicBezTo>
                    <a:pt x="8100" y="1707"/>
                    <a:pt x="8063" y="1713"/>
                    <a:pt x="8026" y="1719"/>
                  </a:cubicBezTo>
                  <a:cubicBezTo>
                    <a:pt x="7988" y="1727"/>
                    <a:pt x="7956" y="1731"/>
                    <a:pt x="7920" y="1737"/>
                  </a:cubicBezTo>
                  <a:cubicBezTo>
                    <a:pt x="7894" y="1741"/>
                    <a:pt x="7867" y="1747"/>
                    <a:pt x="7840" y="1753"/>
                  </a:cubicBezTo>
                  <a:cubicBezTo>
                    <a:pt x="7723" y="1774"/>
                    <a:pt x="7606" y="1798"/>
                    <a:pt x="7490" y="1826"/>
                  </a:cubicBezTo>
                  <a:cubicBezTo>
                    <a:pt x="7787" y="1096"/>
                    <a:pt x="8509" y="589"/>
                    <a:pt x="9323" y="589"/>
                  </a:cubicBezTo>
                  <a:close/>
                  <a:moveTo>
                    <a:pt x="1661" y="7355"/>
                  </a:moveTo>
                  <a:cubicBezTo>
                    <a:pt x="1564" y="7689"/>
                    <a:pt x="1488" y="8028"/>
                    <a:pt x="1436" y="8372"/>
                  </a:cubicBezTo>
                  <a:lnTo>
                    <a:pt x="1433" y="8389"/>
                  </a:lnTo>
                  <a:cubicBezTo>
                    <a:pt x="1424" y="8451"/>
                    <a:pt x="1415" y="8513"/>
                    <a:pt x="1406" y="8575"/>
                  </a:cubicBezTo>
                  <a:lnTo>
                    <a:pt x="1406" y="8578"/>
                  </a:lnTo>
                  <a:cubicBezTo>
                    <a:pt x="1399" y="8642"/>
                    <a:pt x="1392" y="8706"/>
                    <a:pt x="1386" y="8770"/>
                  </a:cubicBezTo>
                  <a:cubicBezTo>
                    <a:pt x="1386" y="8779"/>
                    <a:pt x="1383" y="8787"/>
                    <a:pt x="1383" y="8795"/>
                  </a:cubicBezTo>
                  <a:cubicBezTo>
                    <a:pt x="1377" y="8850"/>
                    <a:pt x="1372" y="8903"/>
                    <a:pt x="1368" y="8958"/>
                  </a:cubicBezTo>
                  <a:cubicBezTo>
                    <a:pt x="1368" y="8970"/>
                    <a:pt x="1366" y="8982"/>
                    <a:pt x="1365" y="8994"/>
                  </a:cubicBezTo>
                  <a:cubicBezTo>
                    <a:pt x="1360" y="9054"/>
                    <a:pt x="1358" y="9117"/>
                    <a:pt x="1353" y="9179"/>
                  </a:cubicBezTo>
                  <a:cubicBezTo>
                    <a:pt x="1353" y="9186"/>
                    <a:pt x="1353" y="9194"/>
                    <a:pt x="1353" y="9201"/>
                  </a:cubicBezTo>
                  <a:cubicBezTo>
                    <a:pt x="1350" y="9255"/>
                    <a:pt x="1349" y="9309"/>
                    <a:pt x="1347" y="9363"/>
                  </a:cubicBezTo>
                  <a:cubicBezTo>
                    <a:pt x="1347" y="9379"/>
                    <a:pt x="1347" y="9394"/>
                    <a:pt x="1346" y="9410"/>
                  </a:cubicBezTo>
                  <a:cubicBezTo>
                    <a:pt x="1344" y="9471"/>
                    <a:pt x="1343" y="9532"/>
                    <a:pt x="1343" y="9594"/>
                  </a:cubicBezTo>
                  <a:cubicBezTo>
                    <a:pt x="1343" y="9671"/>
                    <a:pt x="1344" y="9750"/>
                    <a:pt x="1346" y="9827"/>
                  </a:cubicBezTo>
                  <a:cubicBezTo>
                    <a:pt x="1346" y="9852"/>
                    <a:pt x="1349" y="9877"/>
                    <a:pt x="1349" y="9901"/>
                  </a:cubicBezTo>
                  <a:cubicBezTo>
                    <a:pt x="1352" y="9954"/>
                    <a:pt x="1353" y="10008"/>
                    <a:pt x="1356" y="10061"/>
                  </a:cubicBezTo>
                  <a:cubicBezTo>
                    <a:pt x="1359" y="10089"/>
                    <a:pt x="1360" y="10118"/>
                    <a:pt x="1362" y="10147"/>
                  </a:cubicBezTo>
                  <a:cubicBezTo>
                    <a:pt x="1365" y="10198"/>
                    <a:pt x="1369" y="10248"/>
                    <a:pt x="1374" y="10298"/>
                  </a:cubicBezTo>
                  <a:cubicBezTo>
                    <a:pt x="1377" y="10327"/>
                    <a:pt x="1378" y="10355"/>
                    <a:pt x="1381" y="10383"/>
                  </a:cubicBezTo>
                  <a:cubicBezTo>
                    <a:pt x="1387" y="10442"/>
                    <a:pt x="1395" y="10503"/>
                    <a:pt x="1402" y="10562"/>
                  </a:cubicBezTo>
                  <a:cubicBezTo>
                    <a:pt x="1405" y="10595"/>
                    <a:pt x="1409" y="10628"/>
                    <a:pt x="1414" y="10662"/>
                  </a:cubicBezTo>
                  <a:cubicBezTo>
                    <a:pt x="1421" y="10717"/>
                    <a:pt x="1429" y="10771"/>
                    <a:pt x="1438" y="10826"/>
                  </a:cubicBezTo>
                  <a:cubicBezTo>
                    <a:pt x="1444" y="10863"/>
                    <a:pt x="1449" y="10900"/>
                    <a:pt x="1457" y="10937"/>
                  </a:cubicBezTo>
                  <a:cubicBezTo>
                    <a:pt x="1463" y="10973"/>
                    <a:pt x="1469" y="11009"/>
                    <a:pt x="1475" y="11043"/>
                  </a:cubicBezTo>
                  <a:cubicBezTo>
                    <a:pt x="1482" y="11086"/>
                    <a:pt x="1491" y="11127"/>
                    <a:pt x="1498" y="11170"/>
                  </a:cubicBezTo>
                  <a:cubicBezTo>
                    <a:pt x="1504" y="11197"/>
                    <a:pt x="1510" y="11224"/>
                    <a:pt x="1516" y="11252"/>
                  </a:cubicBezTo>
                  <a:cubicBezTo>
                    <a:pt x="1541" y="11369"/>
                    <a:pt x="1568" y="11485"/>
                    <a:pt x="1598" y="11600"/>
                  </a:cubicBezTo>
                  <a:lnTo>
                    <a:pt x="985" y="11600"/>
                  </a:lnTo>
                  <a:cubicBezTo>
                    <a:pt x="767" y="11600"/>
                    <a:pt x="589" y="11424"/>
                    <a:pt x="589" y="11204"/>
                  </a:cubicBezTo>
                  <a:lnTo>
                    <a:pt x="589" y="7751"/>
                  </a:lnTo>
                  <a:cubicBezTo>
                    <a:pt x="589" y="7532"/>
                    <a:pt x="767" y="7355"/>
                    <a:pt x="985" y="7355"/>
                  </a:cubicBezTo>
                  <a:close/>
                  <a:moveTo>
                    <a:pt x="17567" y="7355"/>
                  </a:moveTo>
                  <a:cubicBezTo>
                    <a:pt x="17785" y="7355"/>
                    <a:pt x="17963" y="7532"/>
                    <a:pt x="17963" y="7751"/>
                  </a:cubicBezTo>
                  <a:lnTo>
                    <a:pt x="17963" y="11206"/>
                  </a:lnTo>
                  <a:cubicBezTo>
                    <a:pt x="17963" y="11424"/>
                    <a:pt x="17787" y="11602"/>
                    <a:pt x="17567" y="11602"/>
                  </a:cubicBezTo>
                  <a:lnTo>
                    <a:pt x="17048" y="11602"/>
                  </a:lnTo>
                  <a:cubicBezTo>
                    <a:pt x="17079" y="11485"/>
                    <a:pt x="17106" y="11366"/>
                    <a:pt x="17130" y="11247"/>
                  </a:cubicBezTo>
                  <a:cubicBezTo>
                    <a:pt x="17136" y="11222"/>
                    <a:pt x="17142" y="11198"/>
                    <a:pt x="17146" y="11173"/>
                  </a:cubicBezTo>
                  <a:cubicBezTo>
                    <a:pt x="17155" y="11130"/>
                    <a:pt x="17164" y="11086"/>
                    <a:pt x="17171" y="11043"/>
                  </a:cubicBezTo>
                  <a:cubicBezTo>
                    <a:pt x="17177" y="11009"/>
                    <a:pt x="17183" y="10976"/>
                    <a:pt x="17189" y="10942"/>
                  </a:cubicBezTo>
                  <a:cubicBezTo>
                    <a:pt x="17195" y="10903"/>
                    <a:pt x="17202" y="10863"/>
                    <a:pt x="17208" y="10825"/>
                  </a:cubicBezTo>
                  <a:cubicBezTo>
                    <a:pt x="17216" y="10774"/>
                    <a:pt x="17223" y="10724"/>
                    <a:pt x="17231" y="10672"/>
                  </a:cubicBezTo>
                  <a:cubicBezTo>
                    <a:pt x="17235" y="10634"/>
                    <a:pt x="17241" y="10595"/>
                    <a:pt x="17245" y="10556"/>
                  </a:cubicBezTo>
                  <a:cubicBezTo>
                    <a:pt x="17253" y="10499"/>
                    <a:pt x="17259" y="10442"/>
                    <a:pt x="17263" y="10384"/>
                  </a:cubicBezTo>
                  <a:cubicBezTo>
                    <a:pt x="17266" y="10355"/>
                    <a:pt x="17269" y="10327"/>
                    <a:pt x="17271" y="10298"/>
                  </a:cubicBezTo>
                  <a:cubicBezTo>
                    <a:pt x="17275" y="10248"/>
                    <a:pt x="17280" y="10199"/>
                    <a:pt x="17283" y="10149"/>
                  </a:cubicBezTo>
                  <a:cubicBezTo>
                    <a:pt x="17285" y="10119"/>
                    <a:pt x="17287" y="10091"/>
                    <a:pt x="17288" y="10061"/>
                  </a:cubicBezTo>
                  <a:cubicBezTo>
                    <a:pt x="17291" y="10008"/>
                    <a:pt x="17294" y="9956"/>
                    <a:pt x="17296" y="9903"/>
                  </a:cubicBezTo>
                  <a:cubicBezTo>
                    <a:pt x="17297" y="9877"/>
                    <a:pt x="17299" y="9852"/>
                    <a:pt x="17299" y="9827"/>
                  </a:cubicBezTo>
                  <a:cubicBezTo>
                    <a:pt x="17302" y="9750"/>
                    <a:pt x="17302" y="9673"/>
                    <a:pt x="17303" y="9594"/>
                  </a:cubicBezTo>
                  <a:cubicBezTo>
                    <a:pt x="17303" y="9533"/>
                    <a:pt x="17302" y="9471"/>
                    <a:pt x="17300" y="9410"/>
                  </a:cubicBezTo>
                  <a:cubicBezTo>
                    <a:pt x="17300" y="9394"/>
                    <a:pt x="17299" y="9379"/>
                    <a:pt x="17299" y="9363"/>
                  </a:cubicBezTo>
                  <a:cubicBezTo>
                    <a:pt x="17297" y="9309"/>
                    <a:pt x="17296" y="9256"/>
                    <a:pt x="17293" y="9201"/>
                  </a:cubicBezTo>
                  <a:cubicBezTo>
                    <a:pt x="17293" y="9194"/>
                    <a:pt x="17293" y="9186"/>
                    <a:pt x="17291" y="9179"/>
                  </a:cubicBezTo>
                  <a:cubicBezTo>
                    <a:pt x="17288" y="9117"/>
                    <a:pt x="17284" y="9054"/>
                    <a:pt x="17280" y="8994"/>
                  </a:cubicBezTo>
                  <a:lnTo>
                    <a:pt x="17278" y="8958"/>
                  </a:lnTo>
                  <a:cubicBezTo>
                    <a:pt x="17274" y="8905"/>
                    <a:pt x="17268" y="8850"/>
                    <a:pt x="17263" y="8795"/>
                  </a:cubicBezTo>
                  <a:cubicBezTo>
                    <a:pt x="17262" y="8787"/>
                    <a:pt x="17262" y="8779"/>
                    <a:pt x="17260" y="8770"/>
                  </a:cubicBezTo>
                  <a:cubicBezTo>
                    <a:pt x="17254" y="8706"/>
                    <a:pt x="17247" y="8642"/>
                    <a:pt x="17238" y="8578"/>
                  </a:cubicBezTo>
                  <a:lnTo>
                    <a:pt x="17238" y="8577"/>
                  </a:lnTo>
                  <a:cubicBezTo>
                    <a:pt x="17231" y="8513"/>
                    <a:pt x="17222" y="8451"/>
                    <a:pt x="17211" y="8387"/>
                  </a:cubicBezTo>
                  <a:lnTo>
                    <a:pt x="17210" y="8372"/>
                  </a:lnTo>
                  <a:cubicBezTo>
                    <a:pt x="17156" y="8028"/>
                    <a:pt x="17082" y="7689"/>
                    <a:pt x="16984" y="7355"/>
                  </a:cubicBezTo>
                  <a:close/>
                  <a:moveTo>
                    <a:pt x="9324" y="2202"/>
                  </a:moveTo>
                  <a:cubicBezTo>
                    <a:pt x="9381" y="2202"/>
                    <a:pt x="9437" y="2202"/>
                    <a:pt x="9495" y="2204"/>
                  </a:cubicBezTo>
                  <a:lnTo>
                    <a:pt x="9542" y="2205"/>
                  </a:lnTo>
                  <a:cubicBezTo>
                    <a:pt x="9587" y="2207"/>
                    <a:pt x="9631" y="2208"/>
                    <a:pt x="9676" y="2211"/>
                  </a:cubicBezTo>
                  <a:lnTo>
                    <a:pt x="9717" y="2213"/>
                  </a:lnTo>
                  <a:cubicBezTo>
                    <a:pt x="9774" y="2216"/>
                    <a:pt x="9830" y="2219"/>
                    <a:pt x="9886" y="2223"/>
                  </a:cubicBezTo>
                  <a:lnTo>
                    <a:pt x="9910" y="2225"/>
                  </a:lnTo>
                  <a:cubicBezTo>
                    <a:pt x="9961" y="2229"/>
                    <a:pt x="10010" y="2234"/>
                    <a:pt x="10058" y="2238"/>
                  </a:cubicBezTo>
                  <a:lnTo>
                    <a:pt x="10098" y="2243"/>
                  </a:lnTo>
                  <a:cubicBezTo>
                    <a:pt x="10152" y="2248"/>
                    <a:pt x="10204" y="2254"/>
                    <a:pt x="10257" y="2262"/>
                  </a:cubicBezTo>
                  <a:lnTo>
                    <a:pt x="10266" y="2262"/>
                  </a:lnTo>
                  <a:cubicBezTo>
                    <a:pt x="10327" y="2271"/>
                    <a:pt x="10388" y="2278"/>
                    <a:pt x="10447" y="2287"/>
                  </a:cubicBezTo>
                  <a:lnTo>
                    <a:pt x="10451" y="2287"/>
                  </a:lnTo>
                  <a:cubicBezTo>
                    <a:pt x="10511" y="2296"/>
                    <a:pt x="10569" y="2306"/>
                    <a:pt x="10628" y="2317"/>
                  </a:cubicBezTo>
                  <a:lnTo>
                    <a:pt x="10634" y="2318"/>
                  </a:lnTo>
                  <a:cubicBezTo>
                    <a:pt x="13660" y="2861"/>
                    <a:pt x="16055" y="5254"/>
                    <a:pt x="16599" y="8280"/>
                  </a:cubicBezTo>
                  <a:cubicBezTo>
                    <a:pt x="16599" y="8285"/>
                    <a:pt x="16600" y="8288"/>
                    <a:pt x="16600" y="8292"/>
                  </a:cubicBezTo>
                  <a:cubicBezTo>
                    <a:pt x="16611" y="8349"/>
                    <a:pt x="16621" y="8405"/>
                    <a:pt x="16629" y="8463"/>
                  </a:cubicBezTo>
                  <a:cubicBezTo>
                    <a:pt x="16629" y="8466"/>
                    <a:pt x="16630" y="8469"/>
                    <a:pt x="16630" y="8472"/>
                  </a:cubicBezTo>
                  <a:cubicBezTo>
                    <a:pt x="16649" y="8592"/>
                    <a:pt x="16664" y="8713"/>
                    <a:pt x="16678" y="8835"/>
                  </a:cubicBezTo>
                  <a:lnTo>
                    <a:pt x="16679" y="8854"/>
                  </a:lnTo>
                  <a:cubicBezTo>
                    <a:pt x="16683" y="8905"/>
                    <a:pt x="16688" y="8957"/>
                    <a:pt x="16692" y="9007"/>
                  </a:cubicBezTo>
                  <a:cubicBezTo>
                    <a:pt x="16694" y="9023"/>
                    <a:pt x="16695" y="9041"/>
                    <a:pt x="16695" y="9057"/>
                  </a:cubicBezTo>
                  <a:cubicBezTo>
                    <a:pt x="16700" y="9099"/>
                    <a:pt x="16701" y="9140"/>
                    <a:pt x="16704" y="9182"/>
                  </a:cubicBezTo>
                  <a:cubicBezTo>
                    <a:pt x="16706" y="9201"/>
                    <a:pt x="16706" y="9220"/>
                    <a:pt x="16707" y="9240"/>
                  </a:cubicBezTo>
                  <a:cubicBezTo>
                    <a:pt x="16709" y="9281"/>
                    <a:pt x="16710" y="9323"/>
                    <a:pt x="16712" y="9364"/>
                  </a:cubicBezTo>
                  <a:cubicBezTo>
                    <a:pt x="16712" y="9382"/>
                    <a:pt x="16713" y="9400"/>
                    <a:pt x="16713" y="9418"/>
                  </a:cubicBezTo>
                  <a:cubicBezTo>
                    <a:pt x="16715" y="9475"/>
                    <a:pt x="16716" y="9535"/>
                    <a:pt x="16716" y="9594"/>
                  </a:cubicBezTo>
                  <a:cubicBezTo>
                    <a:pt x="16715" y="9650"/>
                    <a:pt x="16715" y="9707"/>
                    <a:pt x="16713" y="9765"/>
                  </a:cubicBezTo>
                  <a:cubicBezTo>
                    <a:pt x="16713" y="9781"/>
                    <a:pt x="16712" y="9797"/>
                    <a:pt x="16712" y="9814"/>
                  </a:cubicBezTo>
                  <a:cubicBezTo>
                    <a:pt x="16710" y="9858"/>
                    <a:pt x="16709" y="9901"/>
                    <a:pt x="16706" y="9946"/>
                  </a:cubicBezTo>
                  <a:cubicBezTo>
                    <a:pt x="16706" y="9960"/>
                    <a:pt x="16706" y="9974"/>
                    <a:pt x="16704" y="9989"/>
                  </a:cubicBezTo>
                  <a:cubicBezTo>
                    <a:pt x="16698" y="10106"/>
                    <a:pt x="16689" y="10221"/>
                    <a:pt x="16678" y="10337"/>
                  </a:cubicBezTo>
                  <a:cubicBezTo>
                    <a:pt x="16676" y="10346"/>
                    <a:pt x="16676" y="10356"/>
                    <a:pt x="16675" y="10364"/>
                  </a:cubicBezTo>
                  <a:cubicBezTo>
                    <a:pt x="16669" y="10419"/>
                    <a:pt x="16663" y="10472"/>
                    <a:pt x="16657" y="10525"/>
                  </a:cubicBezTo>
                  <a:cubicBezTo>
                    <a:pt x="16657" y="10530"/>
                    <a:pt x="16655" y="10534"/>
                    <a:pt x="16655" y="10537"/>
                  </a:cubicBezTo>
                  <a:cubicBezTo>
                    <a:pt x="16199" y="14102"/>
                    <a:pt x="13195" y="16880"/>
                    <a:pt x="9532" y="16981"/>
                  </a:cubicBezTo>
                  <a:lnTo>
                    <a:pt x="9514" y="16981"/>
                  </a:lnTo>
                  <a:cubicBezTo>
                    <a:pt x="9451" y="16983"/>
                    <a:pt x="9387" y="16984"/>
                    <a:pt x="9324" y="16984"/>
                  </a:cubicBezTo>
                  <a:cubicBezTo>
                    <a:pt x="9261" y="16984"/>
                    <a:pt x="9198" y="16984"/>
                    <a:pt x="9135" y="16981"/>
                  </a:cubicBezTo>
                  <a:lnTo>
                    <a:pt x="9115" y="16981"/>
                  </a:lnTo>
                  <a:cubicBezTo>
                    <a:pt x="5454" y="16879"/>
                    <a:pt x="2450" y="14102"/>
                    <a:pt x="1994" y="10540"/>
                  </a:cubicBezTo>
                  <a:cubicBezTo>
                    <a:pt x="1994" y="10534"/>
                    <a:pt x="1992" y="10528"/>
                    <a:pt x="1992" y="10522"/>
                  </a:cubicBezTo>
                  <a:cubicBezTo>
                    <a:pt x="1985" y="10470"/>
                    <a:pt x="1979" y="10419"/>
                    <a:pt x="1973" y="10367"/>
                  </a:cubicBezTo>
                  <a:lnTo>
                    <a:pt x="1970" y="10335"/>
                  </a:lnTo>
                  <a:cubicBezTo>
                    <a:pt x="1958" y="10221"/>
                    <a:pt x="1949" y="10106"/>
                    <a:pt x="1943" y="9989"/>
                  </a:cubicBezTo>
                  <a:cubicBezTo>
                    <a:pt x="1943" y="9974"/>
                    <a:pt x="1942" y="9959"/>
                    <a:pt x="1942" y="9944"/>
                  </a:cubicBezTo>
                  <a:cubicBezTo>
                    <a:pt x="1939" y="9901"/>
                    <a:pt x="1937" y="9858"/>
                    <a:pt x="1936" y="9815"/>
                  </a:cubicBezTo>
                  <a:cubicBezTo>
                    <a:pt x="1936" y="9799"/>
                    <a:pt x="1936" y="9782"/>
                    <a:pt x="1934" y="9766"/>
                  </a:cubicBezTo>
                  <a:cubicBezTo>
                    <a:pt x="1934" y="9708"/>
                    <a:pt x="1933" y="9652"/>
                    <a:pt x="1933" y="9594"/>
                  </a:cubicBezTo>
                  <a:cubicBezTo>
                    <a:pt x="1933" y="9538"/>
                    <a:pt x="1933" y="9477"/>
                    <a:pt x="1934" y="9419"/>
                  </a:cubicBezTo>
                  <a:lnTo>
                    <a:pt x="1937" y="9364"/>
                  </a:lnTo>
                  <a:cubicBezTo>
                    <a:pt x="1937" y="9323"/>
                    <a:pt x="1939" y="9283"/>
                    <a:pt x="1942" y="9241"/>
                  </a:cubicBezTo>
                  <a:cubicBezTo>
                    <a:pt x="1942" y="9222"/>
                    <a:pt x="1943" y="9203"/>
                    <a:pt x="1945" y="9182"/>
                  </a:cubicBezTo>
                  <a:cubicBezTo>
                    <a:pt x="1946" y="9142"/>
                    <a:pt x="1949" y="9100"/>
                    <a:pt x="1952" y="9059"/>
                  </a:cubicBezTo>
                  <a:cubicBezTo>
                    <a:pt x="1954" y="9041"/>
                    <a:pt x="1955" y="9025"/>
                    <a:pt x="1957" y="9007"/>
                  </a:cubicBezTo>
                  <a:cubicBezTo>
                    <a:pt x="1960" y="8957"/>
                    <a:pt x="1964" y="8906"/>
                    <a:pt x="1970" y="8857"/>
                  </a:cubicBezTo>
                  <a:cubicBezTo>
                    <a:pt x="1970" y="8850"/>
                    <a:pt x="1971" y="8842"/>
                    <a:pt x="1971" y="8835"/>
                  </a:cubicBezTo>
                  <a:cubicBezTo>
                    <a:pt x="1983" y="8715"/>
                    <a:pt x="2000" y="8595"/>
                    <a:pt x="2017" y="8475"/>
                  </a:cubicBezTo>
                  <a:cubicBezTo>
                    <a:pt x="2017" y="8470"/>
                    <a:pt x="2019" y="8466"/>
                    <a:pt x="2020" y="8460"/>
                  </a:cubicBezTo>
                  <a:cubicBezTo>
                    <a:pt x="2028" y="8405"/>
                    <a:pt x="2038" y="8350"/>
                    <a:pt x="2047" y="8295"/>
                  </a:cubicBezTo>
                  <a:cubicBezTo>
                    <a:pt x="2047" y="8289"/>
                    <a:pt x="2048" y="8285"/>
                    <a:pt x="2050" y="8279"/>
                  </a:cubicBezTo>
                  <a:cubicBezTo>
                    <a:pt x="2596" y="5254"/>
                    <a:pt x="4987" y="2862"/>
                    <a:pt x="8014" y="2320"/>
                  </a:cubicBezTo>
                  <a:lnTo>
                    <a:pt x="8023" y="2318"/>
                  </a:lnTo>
                  <a:cubicBezTo>
                    <a:pt x="8079" y="2308"/>
                    <a:pt x="8138" y="2297"/>
                    <a:pt x="8196" y="2288"/>
                  </a:cubicBezTo>
                  <a:lnTo>
                    <a:pt x="8202" y="2288"/>
                  </a:lnTo>
                  <a:cubicBezTo>
                    <a:pt x="8261" y="2278"/>
                    <a:pt x="8321" y="2271"/>
                    <a:pt x="8381" y="2263"/>
                  </a:cubicBezTo>
                  <a:lnTo>
                    <a:pt x="8393" y="2262"/>
                  </a:lnTo>
                  <a:cubicBezTo>
                    <a:pt x="8445" y="2254"/>
                    <a:pt x="8497" y="2248"/>
                    <a:pt x="8549" y="2243"/>
                  </a:cubicBezTo>
                  <a:lnTo>
                    <a:pt x="8590" y="2238"/>
                  </a:lnTo>
                  <a:cubicBezTo>
                    <a:pt x="8638" y="2234"/>
                    <a:pt x="8687" y="2229"/>
                    <a:pt x="8736" y="2226"/>
                  </a:cubicBezTo>
                  <a:lnTo>
                    <a:pt x="8762" y="2223"/>
                  </a:lnTo>
                  <a:cubicBezTo>
                    <a:pt x="8817" y="2219"/>
                    <a:pt x="8875" y="2216"/>
                    <a:pt x="8932" y="2213"/>
                  </a:cubicBezTo>
                  <a:lnTo>
                    <a:pt x="8973" y="2211"/>
                  </a:lnTo>
                  <a:cubicBezTo>
                    <a:pt x="9018" y="2208"/>
                    <a:pt x="9061" y="2207"/>
                    <a:pt x="9105" y="2205"/>
                  </a:cubicBezTo>
                  <a:lnTo>
                    <a:pt x="9154" y="2204"/>
                  </a:lnTo>
                  <a:cubicBezTo>
                    <a:pt x="9209" y="2202"/>
                    <a:pt x="9267" y="2202"/>
                    <a:pt x="9324" y="2202"/>
                  </a:cubicBezTo>
                  <a:close/>
                  <a:moveTo>
                    <a:pt x="14711" y="15481"/>
                  </a:moveTo>
                  <a:cubicBezTo>
                    <a:pt x="14713" y="15493"/>
                    <a:pt x="14713" y="15503"/>
                    <a:pt x="14713" y="15515"/>
                  </a:cubicBezTo>
                  <a:lnTo>
                    <a:pt x="14713" y="17683"/>
                  </a:lnTo>
                  <a:cubicBezTo>
                    <a:pt x="14713" y="17901"/>
                    <a:pt x="14535" y="18079"/>
                    <a:pt x="14317" y="18079"/>
                  </a:cubicBezTo>
                  <a:lnTo>
                    <a:pt x="4330" y="18079"/>
                  </a:lnTo>
                  <a:cubicBezTo>
                    <a:pt x="4111" y="18079"/>
                    <a:pt x="3935" y="17901"/>
                    <a:pt x="3935" y="17683"/>
                  </a:cubicBezTo>
                  <a:lnTo>
                    <a:pt x="3935" y="15515"/>
                  </a:lnTo>
                  <a:cubicBezTo>
                    <a:pt x="3935" y="15503"/>
                    <a:pt x="3935" y="15491"/>
                    <a:pt x="3936" y="15481"/>
                  </a:cubicBezTo>
                  <a:cubicBezTo>
                    <a:pt x="5244" y="16686"/>
                    <a:pt x="6921" y="17414"/>
                    <a:pt x="8694" y="17549"/>
                  </a:cubicBezTo>
                  <a:lnTo>
                    <a:pt x="8718" y="17551"/>
                  </a:lnTo>
                  <a:cubicBezTo>
                    <a:pt x="8773" y="17555"/>
                    <a:pt x="8828" y="17558"/>
                    <a:pt x="8883" y="17561"/>
                  </a:cubicBezTo>
                  <a:lnTo>
                    <a:pt x="8923" y="17564"/>
                  </a:lnTo>
                  <a:cubicBezTo>
                    <a:pt x="8975" y="17567"/>
                    <a:pt x="9026" y="17568"/>
                    <a:pt x="9077" y="17570"/>
                  </a:cubicBezTo>
                  <a:lnTo>
                    <a:pt x="9124" y="17571"/>
                  </a:lnTo>
                  <a:cubicBezTo>
                    <a:pt x="9191" y="17573"/>
                    <a:pt x="9256" y="17574"/>
                    <a:pt x="9323" y="17574"/>
                  </a:cubicBezTo>
                  <a:cubicBezTo>
                    <a:pt x="9390" y="17574"/>
                    <a:pt x="9456" y="17573"/>
                    <a:pt x="9523" y="17571"/>
                  </a:cubicBezTo>
                  <a:lnTo>
                    <a:pt x="9569" y="17570"/>
                  </a:lnTo>
                  <a:cubicBezTo>
                    <a:pt x="9621" y="17568"/>
                    <a:pt x="9673" y="17567"/>
                    <a:pt x="9725" y="17564"/>
                  </a:cubicBezTo>
                  <a:lnTo>
                    <a:pt x="9765" y="17561"/>
                  </a:lnTo>
                  <a:cubicBezTo>
                    <a:pt x="9821" y="17558"/>
                    <a:pt x="9875" y="17555"/>
                    <a:pt x="9929" y="17551"/>
                  </a:cubicBezTo>
                  <a:lnTo>
                    <a:pt x="9953" y="17549"/>
                  </a:lnTo>
                  <a:cubicBezTo>
                    <a:pt x="11727" y="17414"/>
                    <a:pt x="13404" y="16686"/>
                    <a:pt x="14711" y="15481"/>
                  </a:cubicBezTo>
                  <a:close/>
                  <a:moveTo>
                    <a:pt x="9323" y="1"/>
                  </a:moveTo>
                  <a:cubicBezTo>
                    <a:pt x="8117" y="1"/>
                    <a:pt x="7071" y="856"/>
                    <a:pt x="6816" y="2017"/>
                  </a:cubicBezTo>
                  <a:cubicBezTo>
                    <a:pt x="4535" y="2778"/>
                    <a:pt x="2717" y="4520"/>
                    <a:pt x="1860" y="6766"/>
                  </a:cubicBezTo>
                  <a:lnTo>
                    <a:pt x="985" y="6766"/>
                  </a:lnTo>
                  <a:cubicBezTo>
                    <a:pt x="441" y="6766"/>
                    <a:pt x="1" y="7207"/>
                    <a:pt x="1" y="7751"/>
                  </a:cubicBezTo>
                  <a:lnTo>
                    <a:pt x="1" y="11206"/>
                  </a:lnTo>
                  <a:cubicBezTo>
                    <a:pt x="1" y="11750"/>
                    <a:pt x="441" y="12190"/>
                    <a:pt x="985" y="12192"/>
                  </a:cubicBezTo>
                  <a:lnTo>
                    <a:pt x="1777" y="12192"/>
                  </a:lnTo>
                  <a:cubicBezTo>
                    <a:pt x="2140" y="13243"/>
                    <a:pt x="2720" y="14207"/>
                    <a:pt x="3478" y="15021"/>
                  </a:cubicBezTo>
                  <a:cubicBezTo>
                    <a:pt x="3390" y="15171"/>
                    <a:pt x="3344" y="15341"/>
                    <a:pt x="3344" y="15515"/>
                  </a:cubicBezTo>
                  <a:lnTo>
                    <a:pt x="3344" y="17683"/>
                  </a:lnTo>
                  <a:cubicBezTo>
                    <a:pt x="3344" y="18227"/>
                    <a:pt x="3786" y="18667"/>
                    <a:pt x="4330" y="18669"/>
                  </a:cubicBezTo>
                  <a:lnTo>
                    <a:pt x="14317" y="18669"/>
                  </a:lnTo>
                  <a:cubicBezTo>
                    <a:pt x="14861" y="18667"/>
                    <a:pt x="15302" y="18227"/>
                    <a:pt x="15302" y="17683"/>
                  </a:cubicBezTo>
                  <a:lnTo>
                    <a:pt x="15302" y="15515"/>
                  </a:lnTo>
                  <a:cubicBezTo>
                    <a:pt x="15302" y="15340"/>
                    <a:pt x="15256" y="15171"/>
                    <a:pt x="15168" y="15020"/>
                  </a:cubicBezTo>
                  <a:cubicBezTo>
                    <a:pt x="15926" y="14206"/>
                    <a:pt x="16506" y="13242"/>
                    <a:pt x="16870" y="12190"/>
                  </a:cubicBezTo>
                  <a:lnTo>
                    <a:pt x="17567" y="12190"/>
                  </a:lnTo>
                  <a:cubicBezTo>
                    <a:pt x="18111" y="12189"/>
                    <a:pt x="18552" y="11749"/>
                    <a:pt x="18553" y="11204"/>
                  </a:cubicBezTo>
                  <a:lnTo>
                    <a:pt x="18553" y="7751"/>
                  </a:lnTo>
                  <a:cubicBezTo>
                    <a:pt x="18552" y="7207"/>
                    <a:pt x="18111" y="6766"/>
                    <a:pt x="17567" y="6766"/>
                  </a:cubicBezTo>
                  <a:lnTo>
                    <a:pt x="16786" y="6766"/>
                  </a:lnTo>
                  <a:cubicBezTo>
                    <a:pt x="15929" y="4520"/>
                    <a:pt x="14111" y="2778"/>
                    <a:pt x="11832" y="2017"/>
                  </a:cubicBezTo>
                  <a:cubicBezTo>
                    <a:pt x="11575" y="856"/>
                    <a:pt x="10530" y="1"/>
                    <a:pt x="9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0"/>
            <p:cNvSpPr/>
            <p:nvPr/>
          </p:nvSpPr>
          <p:spPr>
            <a:xfrm>
              <a:off x="3634750" y="2748800"/>
              <a:ext cx="334500" cy="180300"/>
            </a:xfrm>
            <a:custGeom>
              <a:avLst/>
              <a:gdLst/>
              <a:ahLst/>
              <a:cxnLst/>
              <a:rect l="l" t="t" r="r" b="b"/>
              <a:pathLst>
                <a:path w="13380" h="7212" extrusionOk="0">
                  <a:moveTo>
                    <a:pt x="1762" y="1"/>
                  </a:moveTo>
                  <a:cubicBezTo>
                    <a:pt x="1665" y="1"/>
                    <a:pt x="1575" y="48"/>
                    <a:pt x="1520" y="127"/>
                  </a:cubicBezTo>
                  <a:cubicBezTo>
                    <a:pt x="74" y="2195"/>
                    <a:pt x="0" y="4928"/>
                    <a:pt x="1333" y="7072"/>
                  </a:cubicBezTo>
                  <a:cubicBezTo>
                    <a:pt x="1387" y="7158"/>
                    <a:pt x="1481" y="7211"/>
                    <a:pt x="1584" y="7211"/>
                  </a:cubicBezTo>
                  <a:lnTo>
                    <a:pt x="11796" y="7211"/>
                  </a:lnTo>
                  <a:cubicBezTo>
                    <a:pt x="11898" y="7211"/>
                    <a:pt x="11991" y="7158"/>
                    <a:pt x="12046" y="7072"/>
                  </a:cubicBezTo>
                  <a:cubicBezTo>
                    <a:pt x="13379" y="4928"/>
                    <a:pt x="13305" y="2195"/>
                    <a:pt x="11858" y="127"/>
                  </a:cubicBezTo>
                  <a:cubicBezTo>
                    <a:pt x="11803" y="48"/>
                    <a:pt x="11713" y="1"/>
                    <a:pt x="11618" y="1"/>
                  </a:cubicBezTo>
                  <a:lnTo>
                    <a:pt x="5055" y="1"/>
                  </a:lnTo>
                  <a:cubicBezTo>
                    <a:pt x="4892" y="1"/>
                    <a:pt x="4760" y="132"/>
                    <a:pt x="4760" y="296"/>
                  </a:cubicBezTo>
                  <a:cubicBezTo>
                    <a:pt x="4760" y="457"/>
                    <a:pt x="4892" y="589"/>
                    <a:pt x="5055" y="589"/>
                  </a:cubicBezTo>
                  <a:lnTo>
                    <a:pt x="11462" y="589"/>
                  </a:lnTo>
                  <a:cubicBezTo>
                    <a:pt x="12660" y="2404"/>
                    <a:pt x="12725" y="4742"/>
                    <a:pt x="11630" y="6621"/>
                  </a:cubicBezTo>
                  <a:lnTo>
                    <a:pt x="1750" y="6621"/>
                  </a:lnTo>
                  <a:cubicBezTo>
                    <a:pt x="654" y="4742"/>
                    <a:pt x="719" y="2406"/>
                    <a:pt x="1917" y="589"/>
                  </a:cubicBezTo>
                  <a:lnTo>
                    <a:pt x="4059" y="589"/>
                  </a:lnTo>
                  <a:cubicBezTo>
                    <a:pt x="4220" y="589"/>
                    <a:pt x="4352" y="457"/>
                    <a:pt x="4352" y="296"/>
                  </a:cubicBezTo>
                  <a:cubicBezTo>
                    <a:pt x="4352" y="132"/>
                    <a:pt x="4220" y="1"/>
                    <a:pt x="40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0"/>
            <p:cNvSpPr/>
            <p:nvPr/>
          </p:nvSpPr>
          <p:spPr>
            <a:xfrm>
              <a:off x="3897650" y="2788850"/>
              <a:ext cx="27925" cy="101750"/>
            </a:xfrm>
            <a:custGeom>
              <a:avLst/>
              <a:gdLst/>
              <a:ahLst/>
              <a:cxnLst/>
              <a:rect l="l" t="t" r="r" b="b"/>
              <a:pathLst>
                <a:path w="1117" h="4070" extrusionOk="0">
                  <a:moveTo>
                    <a:pt x="336" y="1"/>
                  </a:moveTo>
                  <a:cubicBezTo>
                    <a:pt x="298" y="1"/>
                    <a:pt x="260" y="8"/>
                    <a:pt x="222" y="24"/>
                  </a:cubicBezTo>
                  <a:cubicBezTo>
                    <a:pt x="71" y="86"/>
                    <a:pt x="0" y="261"/>
                    <a:pt x="65" y="412"/>
                  </a:cubicBezTo>
                  <a:cubicBezTo>
                    <a:pt x="492" y="1453"/>
                    <a:pt x="513" y="2617"/>
                    <a:pt x="119" y="3671"/>
                  </a:cubicBezTo>
                  <a:cubicBezTo>
                    <a:pt x="61" y="3822"/>
                    <a:pt x="139" y="3993"/>
                    <a:pt x="291" y="4051"/>
                  </a:cubicBezTo>
                  <a:cubicBezTo>
                    <a:pt x="325" y="4063"/>
                    <a:pt x="359" y="4069"/>
                    <a:pt x="393" y="4069"/>
                  </a:cubicBezTo>
                  <a:cubicBezTo>
                    <a:pt x="513" y="4069"/>
                    <a:pt x="626" y="3996"/>
                    <a:pt x="670" y="3877"/>
                  </a:cubicBezTo>
                  <a:cubicBezTo>
                    <a:pt x="1117" y="2684"/>
                    <a:pt x="1094" y="1366"/>
                    <a:pt x="609" y="187"/>
                  </a:cubicBezTo>
                  <a:cubicBezTo>
                    <a:pt x="563" y="71"/>
                    <a:pt x="453" y="1"/>
                    <a:pt x="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0"/>
            <p:cNvSpPr/>
            <p:nvPr/>
          </p:nvSpPr>
          <p:spPr>
            <a:xfrm>
              <a:off x="3743975" y="2958475"/>
              <a:ext cx="111700" cy="14725"/>
            </a:xfrm>
            <a:custGeom>
              <a:avLst/>
              <a:gdLst/>
              <a:ahLst/>
              <a:cxnLst/>
              <a:rect l="l" t="t" r="r" b="b"/>
              <a:pathLst>
                <a:path w="4468" h="589" extrusionOk="0">
                  <a:moveTo>
                    <a:pt x="296" y="0"/>
                  </a:moveTo>
                  <a:cubicBezTo>
                    <a:pt x="133" y="0"/>
                    <a:pt x="1" y="132"/>
                    <a:pt x="1" y="295"/>
                  </a:cubicBezTo>
                  <a:cubicBezTo>
                    <a:pt x="1" y="457"/>
                    <a:pt x="133" y="589"/>
                    <a:pt x="296" y="589"/>
                  </a:cubicBezTo>
                  <a:lnTo>
                    <a:pt x="4172" y="589"/>
                  </a:lnTo>
                  <a:cubicBezTo>
                    <a:pt x="4335" y="589"/>
                    <a:pt x="4467" y="457"/>
                    <a:pt x="4467" y="295"/>
                  </a:cubicBezTo>
                  <a:cubicBezTo>
                    <a:pt x="4467" y="132"/>
                    <a:pt x="4335" y="0"/>
                    <a:pt x="4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50"/>
          <p:cNvGrpSpPr/>
          <p:nvPr/>
        </p:nvGrpSpPr>
        <p:grpSpPr>
          <a:xfrm>
            <a:off x="3769825" y="3112772"/>
            <a:ext cx="419026" cy="419003"/>
            <a:chOff x="3010125" y="2585025"/>
            <a:chExt cx="466725" cy="466700"/>
          </a:xfrm>
        </p:grpSpPr>
        <p:sp>
          <p:nvSpPr>
            <p:cNvPr id="1075" name="Google Shape;1075;p50"/>
            <p:cNvSpPr/>
            <p:nvPr/>
          </p:nvSpPr>
          <p:spPr>
            <a:xfrm>
              <a:off x="3010125" y="2585025"/>
              <a:ext cx="466725" cy="466700"/>
            </a:xfrm>
            <a:custGeom>
              <a:avLst/>
              <a:gdLst/>
              <a:ahLst/>
              <a:cxnLst/>
              <a:rect l="l" t="t" r="r" b="b"/>
              <a:pathLst>
                <a:path w="18669" h="18668" extrusionOk="0">
                  <a:moveTo>
                    <a:pt x="9334" y="1"/>
                  </a:moveTo>
                  <a:cubicBezTo>
                    <a:pt x="4188" y="1"/>
                    <a:pt x="0" y="4188"/>
                    <a:pt x="0" y="9333"/>
                  </a:cubicBezTo>
                  <a:cubicBezTo>
                    <a:pt x="0" y="14480"/>
                    <a:pt x="4188" y="18667"/>
                    <a:pt x="9334" y="18667"/>
                  </a:cubicBezTo>
                  <a:cubicBezTo>
                    <a:pt x="12436" y="18667"/>
                    <a:pt x="15328" y="17128"/>
                    <a:pt x="17072" y="14550"/>
                  </a:cubicBezTo>
                  <a:cubicBezTo>
                    <a:pt x="17149" y="14415"/>
                    <a:pt x="17109" y="14243"/>
                    <a:pt x="16981" y="14157"/>
                  </a:cubicBezTo>
                  <a:cubicBezTo>
                    <a:pt x="16930" y="14122"/>
                    <a:pt x="16872" y="14105"/>
                    <a:pt x="16814" y="14105"/>
                  </a:cubicBezTo>
                  <a:cubicBezTo>
                    <a:pt x="16727" y="14105"/>
                    <a:pt x="16640" y="14144"/>
                    <a:pt x="16582" y="14217"/>
                  </a:cubicBezTo>
                  <a:cubicBezTo>
                    <a:pt x="14948" y="16634"/>
                    <a:pt x="12239" y="18076"/>
                    <a:pt x="9334" y="18076"/>
                  </a:cubicBezTo>
                  <a:cubicBezTo>
                    <a:pt x="4514" y="18076"/>
                    <a:pt x="592" y="14154"/>
                    <a:pt x="592" y="9333"/>
                  </a:cubicBezTo>
                  <a:cubicBezTo>
                    <a:pt x="592" y="4514"/>
                    <a:pt x="4514" y="591"/>
                    <a:pt x="9334" y="591"/>
                  </a:cubicBezTo>
                  <a:cubicBezTo>
                    <a:pt x="14155" y="591"/>
                    <a:pt x="18077" y="4513"/>
                    <a:pt x="18077" y="9333"/>
                  </a:cubicBezTo>
                  <a:cubicBezTo>
                    <a:pt x="18077" y="10760"/>
                    <a:pt x="17727" y="12164"/>
                    <a:pt x="17060" y="13424"/>
                  </a:cubicBezTo>
                  <a:cubicBezTo>
                    <a:pt x="16996" y="13567"/>
                    <a:pt x="17054" y="13734"/>
                    <a:pt x="17190" y="13807"/>
                  </a:cubicBezTo>
                  <a:cubicBezTo>
                    <a:pt x="17235" y="13831"/>
                    <a:pt x="17283" y="13842"/>
                    <a:pt x="17330" y="13842"/>
                  </a:cubicBezTo>
                  <a:cubicBezTo>
                    <a:pt x="17429" y="13842"/>
                    <a:pt x="17526" y="13792"/>
                    <a:pt x="17582" y="13703"/>
                  </a:cubicBezTo>
                  <a:cubicBezTo>
                    <a:pt x="18295" y="12357"/>
                    <a:pt x="18669" y="10857"/>
                    <a:pt x="18669" y="9335"/>
                  </a:cubicBezTo>
                  <a:cubicBezTo>
                    <a:pt x="18669" y="4188"/>
                    <a:pt x="14481" y="1"/>
                    <a:pt x="9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0"/>
            <p:cNvSpPr/>
            <p:nvPr/>
          </p:nvSpPr>
          <p:spPr>
            <a:xfrm>
              <a:off x="3049075" y="2624000"/>
              <a:ext cx="388825" cy="388750"/>
            </a:xfrm>
            <a:custGeom>
              <a:avLst/>
              <a:gdLst/>
              <a:ahLst/>
              <a:cxnLst/>
              <a:rect l="l" t="t" r="r" b="b"/>
              <a:pathLst>
                <a:path w="15553" h="15550" extrusionOk="0">
                  <a:moveTo>
                    <a:pt x="7776" y="590"/>
                  </a:moveTo>
                  <a:cubicBezTo>
                    <a:pt x="11737" y="590"/>
                    <a:pt x="14961" y="3814"/>
                    <a:pt x="14961" y="7774"/>
                  </a:cubicBezTo>
                  <a:lnTo>
                    <a:pt x="14961" y="7814"/>
                  </a:lnTo>
                  <a:lnTo>
                    <a:pt x="5720" y="7814"/>
                  </a:lnTo>
                  <a:cubicBezTo>
                    <a:pt x="5713" y="7814"/>
                    <a:pt x="5706" y="7814"/>
                    <a:pt x="5699" y="7814"/>
                  </a:cubicBezTo>
                  <a:cubicBezTo>
                    <a:pt x="5536" y="7814"/>
                    <a:pt x="5401" y="7944"/>
                    <a:pt x="5401" y="8111"/>
                  </a:cubicBezTo>
                  <a:cubicBezTo>
                    <a:pt x="5401" y="8275"/>
                    <a:pt x="5535" y="8407"/>
                    <a:pt x="5697" y="8407"/>
                  </a:cubicBezTo>
                  <a:cubicBezTo>
                    <a:pt x="5704" y="8407"/>
                    <a:pt x="5712" y="8406"/>
                    <a:pt x="5720" y="8406"/>
                  </a:cubicBezTo>
                  <a:lnTo>
                    <a:pt x="14932" y="8406"/>
                  </a:lnTo>
                  <a:cubicBezTo>
                    <a:pt x="14863" y="9212"/>
                    <a:pt x="14655" y="10000"/>
                    <a:pt x="14321" y="10737"/>
                  </a:cubicBezTo>
                  <a:lnTo>
                    <a:pt x="9720" y="10737"/>
                  </a:lnTo>
                  <a:cubicBezTo>
                    <a:pt x="9713" y="10736"/>
                    <a:pt x="9705" y="10736"/>
                    <a:pt x="9697" y="10736"/>
                  </a:cubicBezTo>
                  <a:cubicBezTo>
                    <a:pt x="9535" y="10736"/>
                    <a:pt x="9402" y="10868"/>
                    <a:pt x="9402" y="11032"/>
                  </a:cubicBezTo>
                  <a:cubicBezTo>
                    <a:pt x="9402" y="11197"/>
                    <a:pt x="9537" y="11329"/>
                    <a:pt x="9700" y="11329"/>
                  </a:cubicBezTo>
                  <a:cubicBezTo>
                    <a:pt x="9706" y="11329"/>
                    <a:pt x="9713" y="11329"/>
                    <a:pt x="9720" y="11328"/>
                  </a:cubicBezTo>
                  <a:lnTo>
                    <a:pt x="14019" y="11328"/>
                  </a:lnTo>
                  <a:cubicBezTo>
                    <a:pt x="12779" y="13495"/>
                    <a:pt x="10445" y="14958"/>
                    <a:pt x="7776" y="14958"/>
                  </a:cubicBezTo>
                  <a:cubicBezTo>
                    <a:pt x="3816" y="14958"/>
                    <a:pt x="592" y="11736"/>
                    <a:pt x="592" y="7774"/>
                  </a:cubicBezTo>
                  <a:cubicBezTo>
                    <a:pt x="592" y="6996"/>
                    <a:pt x="718" y="6223"/>
                    <a:pt x="968" y="5485"/>
                  </a:cubicBezTo>
                  <a:lnTo>
                    <a:pt x="11310" y="5485"/>
                  </a:lnTo>
                  <a:cubicBezTo>
                    <a:pt x="11464" y="5473"/>
                    <a:pt x="11584" y="5344"/>
                    <a:pt x="11584" y="5188"/>
                  </a:cubicBezTo>
                  <a:cubicBezTo>
                    <a:pt x="11584" y="5033"/>
                    <a:pt x="11464" y="4904"/>
                    <a:pt x="11310" y="4893"/>
                  </a:cubicBezTo>
                  <a:lnTo>
                    <a:pt x="1196" y="4893"/>
                  </a:lnTo>
                  <a:cubicBezTo>
                    <a:pt x="2308" y="2362"/>
                    <a:pt x="4839" y="590"/>
                    <a:pt x="7776" y="590"/>
                  </a:cubicBezTo>
                  <a:close/>
                  <a:moveTo>
                    <a:pt x="7776" y="0"/>
                  </a:moveTo>
                  <a:cubicBezTo>
                    <a:pt x="3490" y="0"/>
                    <a:pt x="1" y="3487"/>
                    <a:pt x="1" y="7774"/>
                  </a:cubicBezTo>
                  <a:cubicBezTo>
                    <a:pt x="1" y="12062"/>
                    <a:pt x="3490" y="15550"/>
                    <a:pt x="7776" y="15550"/>
                  </a:cubicBezTo>
                  <a:cubicBezTo>
                    <a:pt x="12065" y="15550"/>
                    <a:pt x="15552" y="12062"/>
                    <a:pt x="15552" y="7774"/>
                  </a:cubicBezTo>
                  <a:cubicBezTo>
                    <a:pt x="15552" y="3487"/>
                    <a:pt x="12063" y="0"/>
                    <a:pt x="7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0"/>
            <p:cNvSpPr/>
            <p:nvPr/>
          </p:nvSpPr>
          <p:spPr>
            <a:xfrm>
              <a:off x="3245150" y="2892400"/>
              <a:ext cx="28825" cy="14825"/>
            </a:xfrm>
            <a:custGeom>
              <a:avLst/>
              <a:gdLst/>
              <a:ahLst/>
              <a:cxnLst/>
              <a:rect l="l" t="t" r="r" b="b"/>
              <a:pathLst>
                <a:path w="1153" h="593" extrusionOk="0">
                  <a:moveTo>
                    <a:pt x="276" y="1"/>
                  </a:moveTo>
                  <a:cubicBezTo>
                    <a:pt x="120" y="11"/>
                    <a:pt x="0" y="140"/>
                    <a:pt x="0" y="296"/>
                  </a:cubicBezTo>
                  <a:cubicBezTo>
                    <a:pt x="0" y="452"/>
                    <a:pt x="120" y="581"/>
                    <a:pt x="276" y="592"/>
                  </a:cubicBezTo>
                  <a:lnTo>
                    <a:pt x="878" y="592"/>
                  </a:lnTo>
                  <a:cubicBezTo>
                    <a:pt x="1032" y="581"/>
                    <a:pt x="1152" y="452"/>
                    <a:pt x="1152" y="296"/>
                  </a:cubicBezTo>
                  <a:cubicBezTo>
                    <a:pt x="1152" y="140"/>
                    <a:pt x="1032" y="1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 name="Google Shape;1078;p50"/>
          <p:cNvSpPr/>
          <p:nvPr/>
        </p:nvSpPr>
        <p:spPr>
          <a:xfrm>
            <a:off x="3177098" y="3112675"/>
            <a:ext cx="399947" cy="419003"/>
          </a:xfrm>
          <a:custGeom>
            <a:avLst/>
            <a:gdLst/>
            <a:ahLst/>
            <a:cxnLst/>
            <a:rect l="l" t="t" r="r" b="b"/>
            <a:pathLst>
              <a:path w="17819" h="18668" extrusionOk="0">
                <a:moveTo>
                  <a:pt x="14816" y="631"/>
                </a:moveTo>
                <a:lnTo>
                  <a:pt x="16521" y="2336"/>
                </a:lnTo>
                <a:lnTo>
                  <a:pt x="15918" y="2938"/>
                </a:lnTo>
                <a:lnTo>
                  <a:pt x="15482" y="2503"/>
                </a:lnTo>
                <a:lnTo>
                  <a:pt x="14334" y="1356"/>
                </a:lnTo>
                <a:lnTo>
                  <a:pt x="14333" y="1354"/>
                </a:lnTo>
                <a:lnTo>
                  <a:pt x="14212" y="1234"/>
                </a:lnTo>
                <a:lnTo>
                  <a:pt x="14816" y="631"/>
                </a:lnTo>
                <a:close/>
                <a:moveTo>
                  <a:pt x="14125" y="1982"/>
                </a:moveTo>
                <a:lnTo>
                  <a:pt x="15058" y="2914"/>
                </a:lnTo>
                <a:lnTo>
                  <a:pt x="15169" y="3025"/>
                </a:lnTo>
                <a:lnTo>
                  <a:pt x="14015" y="4179"/>
                </a:lnTo>
                <a:cubicBezTo>
                  <a:pt x="13656" y="3835"/>
                  <a:pt x="13265" y="3528"/>
                  <a:pt x="12845" y="3264"/>
                </a:cubicBezTo>
                <a:lnTo>
                  <a:pt x="14125" y="1982"/>
                </a:lnTo>
                <a:close/>
                <a:moveTo>
                  <a:pt x="5983" y="3381"/>
                </a:moveTo>
                <a:lnTo>
                  <a:pt x="5983" y="8959"/>
                </a:lnTo>
                <a:lnTo>
                  <a:pt x="2149" y="8959"/>
                </a:lnTo>
                <a:cubicBezTo>
                  <a:pt x="2343" y="6498"/>
                  <a:pt x="3858" y="4401"/>
                  <a:pt x="5983" y="3381"/>
                </a:cubicBezTo>
                <a:close/>
                <a:moveTo>
                  <a:pt x="8909" y="2717"/>
                </a:moveTo>
                <a:cubicBezTo>
                  <a:pt x="8965" y="2717"/>
                  <a:pt x="9018" y="2717"/>
                  <a:pt x="9073" y="2718"/>
                </a:cubicBezTo>
                <a:lnTo>
                  <a:pt x="9118" y="2720"/>
                </a:lnTo>
                <a:cubicBezTo>
                  <a:pt x="9158" y="2721"/>
                  <a:pt x="9199" y="2723"/>
                  <a:pt x="9241" y="2724"/>
                </a:cubicBezTo>
                <a:lnTo>
                  <a:pt x="9284" y="2727"/>
                </a:lnTo>
                <a:cubicBezTo>
                  <a:pt x="9327" y="2730"/>
                  <a:pt x="9370" y="2732"/>
                  <a:pt x="9413" y="2736"/>
                </a:cubicBezTo>
                <a:lnTo>
                  <a:pt x="9442" y="2738"/>
                </a:lnTo>
                <a:cubicBezTo>
                  <a:pt x="10046" y="2785"/>
                  <a:pt x="10640" y="2913"/>
                  <a:pt x="11210" y="3117"/>
                </a:cubicBezTo>
                <a:lnTo>
                  <a:pt x="11210" y="8959"/>
                </a:lnTo>
                <a:lnTo>
                  <a:pt x="6575" y="8959"/>
                </a:lnTo>
                <a:lnTo>
                  <a:pt x="6573" y="3131"/>
                </a:lnTo>
                <a:cubicBezTo>
                  <a:pt x="7101" y="2936"/>
                  <a:pt x="7651" y="2809"/>
                  <a:pt x="8210" y="2753"/>
                </a:cubicBezTo>
                <a:lnTo>
                  <a:pt x="8227" y="2751"/>
                </a:lnTo>
                <a:cubicBezTo>
                  <a:pt x="8274" y="2747"/>
                  <a:pt x="8321" y="2742"/>
                  <a:pt x="8370" y="2738"/>
                </a:cubicBezTo>
                <a:lnTo>
                  <a:pt x="8406" y="2735"/>
                </a:lnTo>
                <a:cubicBezTo>
                  <a:pt x="8447" y="2732"/>
                  <a:pt x="8489" y="2729"/>
                  <a:pt x="8532" y="2727"/>
                </a:cubicBezTo>
                <a:lnTo>
                  <a:pt x="8576" y="2724"/>
                </a:lnTo>
                <a:cubicBezTo>
                  <a:pt x="8618" y="2723"/>
                  <a:pt x="8658" y="2721"/>
                  <a:pt x="8700" y="2720"/>
                </a:cubicBezTo>
                <a:lnTo>
                  <a:pt x="8744" y="2718"/>
                </a:lnTo>
                <a:cubicBezTo>
                  <a:pt x="8800" y="2717"/>
                  <a:pt x="8854" y="2717"/>
                  <a:pt x="8909" y="2717"/>
                </a:cubicBezTo>
                <a:close/>
                <a:moveTo>
                  <a:pt x="11800" y="3365"/>
                </a:moveTo>
                <a:cubicBezTo>
                  <a:pt x="13944" y="4378"/>
                  <a:pt x="15474" y="6483"/>
                  <a:pt x="15672" y="8959"/>
                </a:cubicBezTo>
                <a:lnTo>
                  <a:pt x="11800" y="8959"/>
                </a:lnTo>
                <a:lnTo>
                  <a:pt x="11800" y="3365"/>
                </a:lnTo>
                <a:close/>
                <a:moveTo>
                  <a:pt x="10775" y="14776"/>
                </a:moveTo>
                <a:cubicBezTo>
                  <a:pt x="11014" y="14776"/>
                  <a:pt x="11208" y="14971"/>
                  <a:pt x="11210" y="15209"/>
                </a:cubicBezTo>
                <a:lnTo>
                  <a:pt x="11210" y="16528"/>
                </a:lnTo>
                <a:lnTo>
                  <a:pt x="6575" y="16528"/>
                </a:lnTo>
                <a:lnTo>
                  <a:pt x="6575" y="15209"/>
                </a:lnTo>
                <a:cubicBezTo>
                  <a:pt x="6575" y="14971"/>
                  <a:pt x="6769" y="14776"/>
                  <a:pt x="7008" y="14776"/>
                </a:cubicBezTo>
                <a:close/>
                <a:moveTo>
                  <a:pt x="15692" y="9550"/>
                </a:moveTo>
                <a:lnTo>
                  <a:pt x="15692" y="10417"/>
                </a:lnTo>
                <a:lnTo>
                  <a:pt x="14054" y="10417"/>
                </a:lnTo>
                <a:cubicBezTo>
                  <a:pt x="13894" y="10421"/>
                  <a:pt x="13766" y="10552"/>
                  <a:pt x="13766" y="10714"/>
                </a:cubicBezTo>
                <a:cubicBezTo>
                  <a:pt x="13766" y="10874"/>
                  <a:pt x="13894" y="11004"/>
                  <a:pt x="14054" y="11009"/>
                </a:cubicBezTo>
                <a:lnTo>
                  <a:pt x="15692" y="11009"/>
                </a:lnTo>
                <a:lnTo>
                  <a:pt x="15692" y="16528"/>
                </a:lnTo>
                <a:lnTo>
                  <a:pt x="11800" y="16528"/>
                </a:lnTo>
                <a:lnTo>
                  <a:pt x="11800" y="15209"/>
                </a:lnTo>
                <a:cubicBezTo>
                  <a:pt x="11800" y="14644"/>
                  <a:pt x="11342" y="14186"/>
                  <a:pt x="10775" y="14185"/>
                </a:cubicBezTo>
                <a:lnTo>
                  <a:pt x="7008" y="14185"/>
                </a:lnTo>
                <a:cubicBezTo>
                  <a:pt x="6443" y="14186"/>
                  <a:pt x="5983" y="14644"/>
                  <a:pt x="5983" y="15209"/>
                </a:cubicBezTo>
                <a:lnTo>
                  <a:pt x="5983" y="16528"/>
                </a:lnTo>
                <a:lnTo>
                  <a:pt x="2128" y="16528"/>
                </a:lnTo>
                <a:lnTo>
                  <a:pt x="2128" y="11009"/>
                </a:lnTo>
                <a:lnTo>
                  <a:pt x="13109" y="11009"/>
                </a:lnTo>
                <a:cubicBezTo>
                  <a:pt x="13269" y="11004"/>
                  <a:pt x="13397" y="10874"/>
                  <a:pt x="13397" y="10714"/>
                </a:cubicBezTo>
                <a:cubicBezTo>
                  <a:pt x="13397" y="10552"/>
                  <a:pt x="13269" y="10421"/>
                  <a:pt x="13109" y="10417"/>
                </a:cubicBezTo>
                <a:lnTo>
                  <a:pt x="2128" y="10417"/>
                </a:lnTo>
                <a:lnTo>
                  <a:pt x="2128" y="9550"/>
                </a:lnTo>
                <a:close/>
                <a:moveTo>
                  <a:pt x="16794" y="17118"/>
                </a:moveTo>
                <a:cubicBezTo>
                  <a:pt x="17034" y="17118"/>
                  <a:pt x="17227" y="17312"/>
                  <a:pt x="17228" y="17552"/>
                </a:cubicBezTo>
                <a:lnTo>
                  <a:pt x="17228" y="17643"/>
                </a:lnTo>
                <a:cubicBezTo>
                  <a:pt x="17228" y="17883"/>
                  <a:pt x="17034" y="18077"/>
                  <a:pt x="16794" y="18077"/>
                </a:cubicBezTo>
                <a:lnTo>
                  <a:pt x="1026" y="18077"/>
                </a:lnTo>
                <a:cubicBezTo>
                  <a:pt x="786" y="18077"/>
                  <a:pt x="592" y="17883"/>
                  <a:pt x="592" y="17643"/>
                </a:cubicBezTo>
                <a:lnTo>
                  <a:pt x="592" y="17552"/>
                </a:lnTo>
                <a:cubicBezTo>
                  <a:pt x="592" y="17312"/>
                  <a:pt x="786" y="17118"/>
                  <a:pt x="1026" y="17118"/>
                </a:cubicBezTo>
                <a:close/>
                <a:moveTo>
                  <a:pt x="14815" y="0"/>
                </a:moveTo>
                <a:cubicBezTo>
                  <a:pt x="14689" y="0"/>
                  <a:pt x="14562" y="49"/>
                  <a:pt x="14466" y="146"/>
                </a:cubicBezTo>
                <a:lnTo>
                  <a:pt x="13726" y="886"/>
                </a:lnTo>
                <a:cubicBezTo>
                  <a:pt x="13541" y="1071"/>
                  <a:pt x="13533" y="1369"/>
                  <a:pt x="13708" y="1563"/>
                </a:cubicBezTo>
                <a:lnTo>
                  <a:pt x="12313" y="2960"/>
                </a:lnTo>
                <a:cubicBezTo>
                  <a:pt x="12094" y="2845"/>
                  <a:pt x="11868" y="2741"/>
                  <a:pt x="11637" y="2649"/>
                </a:cubicBezTo>
                <a:cubicBezTo>
                  <a:pt x="11630" y="2644"/>
                  <a:pt x="11621" y="2641"/>
                  <a:pt x="11613" y="2637"/>
                </a:cubicBezTo>
                <a:cubicBezTo>
                  <a:pt x="11045" y="2415"/>
                  <a:pt x="10454" y="2262"/>
                  <a:pt x="9849" y="2186"/>
                </a:cubicBezTo>
                <a:lnTo>
                  <a:pt x="9847" y="2186"/>
                </a:lnTo>
                <a:cubicBezTo>
                  <a:pt x="9789" y="2179"/>
                  <a:pt x="9732" y="2171"/>
                  <a:pt x="9675" y="2165"/>
                </a:cubicBezTo>
                <a:lnTo>
                  <a:pt x="9656" y="2164"/>
                </a:lnTo>
                <a:cubicBezTo>
                  <a:pt x="9604" y="2159"/>
                  <a:pt x="9552" y="2154"/>
                  <a:pt x="9500" y="2151"/>
                </a:cubicBezTo>
                <a:lnTo>
                  <a:pt x="9468" y="2148"/>
                </a:lnTo>
                <a:cubicBezTo>
                  <a:pt x="9419" y="2143"/>
                  <a:pt x="9371" y="2140"/>
                  <a:pt x="9322" y="2137"/>
                </a:cubicBezTo>
                <a:cubicBezTo>
                  <a:pt x="9309" y="2137"/>
                  <a:pt x="9294" y="2136"/>
                  <a:pt x="9279" y="2136"/>
                </a:cubicBezTo>
                <a:cubicBezTo>
                  <a:pt x="9233" y="2133"/>
                  <a:pt x="9187" y="2131"/>
                  <a:pt x="9140" y="2130"/>
                </a:cubicBezTo>
                <a:cubicBezTo>
                  <a:pt x="9125" y="2130"/>
                  <a:pt x="9109" y="2128"/>
                  <a:pt x="9094" y="2128"/>
                </a:cubicBezTo>
                <a:cubicBezTo>
                  <a:pt x="9033" y="2127"/>
                  <a:pt x="8972" y="2127"/>
                  <a:pt x="8910" y="2127"/>
                </a:cubicBezTo>
                <a:cubicBezTo>
                  <a:pt x="8849" y="2127"/>
                  <a:pt x="8787" y="2127"/>
                  <a:pt x="8725" y="2128"/>
                </a:cubicBezTo>
                <a:lnTo>
                  <a:pt x="8680" y="2130"/>
                </a:lnTo>
                <a:cubicBezTo>
                  <a:pt x="8633" y="2131"/>
                  <a:pt x="8585" y="2133"/>
                  <a:pt x="8539" y="2136"/>
                </a:cubicBezTo>
                <a:lnTo>
                  <a:pt x="8496" y="2139"/>
                </a:lnTo>
                <a:cubicBezTo>
                  <a:pt x="8447" y="2140"/>
                  <a:pt x="8400" y="2143"/>
                  <a:pt x="8351" y="2148"/>
                </a:cubicBezTo>
                <a:lnTo>
                  <a:pt x="8318" y="2151"/>
                </a:lnTo>
                <a:cubicBezTo>
                  <a:pt x="8267" y="2154"/>
                  <a:pt x="8215" y="2158"/>
                  <a:pt x="8164" y="2164"/>
                </a:cubicBezTo>
                <a:lnTo>
                  <a:pt x="8142" y="2167"/>
                </a:lnTo>
                <a:cubicBezTo>
                  <a:pt x="8086" y="2171"/>
                  <a:pt x="8031" y="2177"/>
                  <a:pt x="7974" y="2185"/>
                </a:cubicBezTo>
                <a:lnTo>
                  <a:pt x="7966" y="2186"/>
                </a:lnTo>
                <a:cubicBezTo>
                  <a:pt x="7349" y="2265"/>
                  <a:pt x="6745" y="2422"/>
                  <a:pt x="6168" y="2653"/>
                </a:cubicBezTo>
                <a:cubicBezTo>
                  <a:pt x="6160" y="2656"/>
                  <a:pt x="6152" y="2659"/>
                  <a:pt x="6145" y="2664"/>
                </a:cubicBezTo>
                <a:cubicBezTo>
                  <a:pt x="3535" y="3724"/>
                  <a:pt x="1664" y="6236"/>
                  <a:pt x="1542" y="9191"/>
                </a:cubicBezTo>
                <a:cubicBezTo>
                  <a:pt x="1538" y="9212"/>
                  <a:pt x="1535" y="9234"/>
                  <a:pt x="1535" y="9255"/>
                </a:cubicBezTo>
                <a:lnTo>
                  <a:pt x="1535" y="16528"/>
                </a:lnTo>
                <a:lnTo>
                  <a:pt x="1025" y="16528"/>
                </a:lnTo>
                <a:cubicBezTo>
                  <a:pt x="458" y="16528"/>
                  <a:pt x="0" y="16986"/>
                  <a:pt x="0" y="17552"/>
                </a:cubicBezTo>
                <a:lnTo>
                  <a:pt x="0" y="17643"/>
                </a:lnTo>
                <a:cubicBezTo>
                  <a:pt x="0" y="18209"/>
                  <a:pt x="460" y="18667"/>
                  <a:pt x="1025" y="18667"/>
                </a:cubicBezTo>
                <a:lnTo>
                  <a:pt x="16793" y="18667"/>
                </a:lnTo>
                <a:cubicBezTo>
                  <a:pt x="17359" y="18667"/>
                  <a:pt x="17817" y="18209"/>
                  <a:pt x="17819" y="17643"/>
                </a:cubicBezTo>
                <a:lnTo>
                  <a:pt x="17819" y="17552"/>
                </a:lnTo>
                <a:cubicBezTo>
                  <a:pt x="17817" y="16987"/>
                  <a:pt x="17359" y="16528"/>
                  <a:pt x="16794" y="16528"/>
                </a:cubicBezTo>
                <a:lnTo>
                  <a:pt x="16284" y="16528"/>
                </a:lnTo>
                <a:lnTo>
                  <a:pt x="16284" y="9255"/>
                </a:lnTo>
                <a:cubicBezTo>
                  <a:pt x="16284" y="9234"/>
                  <a:pt x="16281" y="9212"/>
                  <a:pt x="16277" y="9191"/>
                </a:cubicBezTo>
                <a:cubicBezTo>
                  <a:pt x="16207" y="7494"/>
                  <a:pt x="15551" y="5875"/>
                  <a:pt x="14422" y="4608"/>
                </a:cubicBezTo>
                <a:lnTo>
                  <a:pt x="15587" y="3442"/>
                </a:lnTo>
                <a:cubicBezTo>
                  <a:pt x="15677" y="3524"/>
                  <a:pt x="15795" y="3570"/>
                  <a:pt x="15918" y="3570"/>
                </a:cubicBezTo>
                <a:cubicBezTo>
                  <a:pt x="16048" y="3570"/>
                  <a:pt x="16174" y="3518"/>
                  <a:pt x="16266" y="3424"/>
                </a:cubicBezTo>
                <a:lnTo>
                  <a:pt x="17006" y="2684"/>
                </a:lnTo>
                <a:cubicBezTo>
                  <a:pt x="17199" y="2492"/>
                  <a:pt x="17199" y="2179"/>
                  <a:pt x="17006" y="1986"/>
                </a:cubicBezTo>
                <a:lnTo>
                  <a:pt x="15164" y="146"/>
                </a:lnTo>
                <a:cubicBezTo>
                  <a:pt x="15068" y="49"/>
                  <a:pt x="14942" y="0"/>
                  <a:pt x="148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 name="Google Shape;1079;p50"/>
          <p:cNvGrpSpPr/>
          <p:nvPr/>
        </p:nvGrpSpPr>
        <p:grpSpPr>
          <a:xfrm>
            <a:off x="2565503" y="3188615"/>
            <a:ext cx="419026" cy="267320"/>
            <a:chOff x="1834800" y="2688550"/>
            <a:chExt cx="466725" cy="297750"/>
          </a:xfrm>
        </p:grpSpPr>
        <p:sp>
          <p:nvSpPr>
            <p:cNvPr id="1080" name="Google Shape;1080;p50"/>
            <p:cNvSpPr/>
            <p:nvPr/>
          </p:nvSpPr>
          <p:spPr>
            <a:xfrm>
              <a:off x="1834800" y="2688550"/>
              <a:ext cx="466725" cy="297750"/>
            </a:xfrm>
            <a:custGeom>
              <a:avLst/>
              <a:gdLst/>
              <a:ahLst/>
              <a:cxnLst/>
              <a:rect l="l" t="t" r="r" b="b"/>
              <a:pathLst>
                <a:path w="18669" h="11910" extrusionOk="0">
                  <a:moveTo>
                    <a:pt x="3491" y="4630"/>
                  </a:moveTo>
                  <a:cubicBezTo>
                    <a:pt x="3280" y="5550"/>
                    <a:pt x="3292" y="6507"/>
                    <a:pt x="3525" y="7422"/>
                  </a:cubicBezTo>
                  <a:cubicBezTo>
                    <a:pt x="3349" y="7385"/>
                    <a:pt x="3178" y="7347"/>
                    <a:pt x="3014" y="7305"/>
                  </a:cubicBezTo>
                  <a:cubicBezTo>
                    <a:pt x="1225" y="6866"/>
                    <a:pt x="591" y="6340"/>
                    <a:pt x="591" y="6023"/>
                  </a:cubicBezTo>
                  <a:cubicBezTo>
                    <a:pt x="591" y="5628"/>
                    <a:pt x="1491" y="5054"/>
                    <a:pt x="3491" y="4630"/>
                  </a:cubicBezTo>
                  <a:close/>
                  <a:moveTo>
                    <a:pt x="15098" y="4612"/>
                  </a:moveTo>
                  <a:cubicBezTo>
                    <a:pt x="17155" y="5038"/>
                    <a:pt x="18080" y="5622"/>
                    <a:pt x="18080" y="6023"/>
                  </a:cubicBezTo>
                  <a:cubicBezTo>
                    <a:pt x="18079" y="6340"/>
                    <a:pt x="17445" y="6866"/>
                    <a:pt x="15656" y="7305"/>
                  </a:cubicBezTo>
                  <a:cubicBezTo>
                    <a:pt x="15466" y="7353"/>
                    <a:pt x="15267" y="7397"/>
                    <a:pt x="15063" y="7439"/>
                  </a:cubicBezTo>
                  <a:cubicBezTo>
                    <a:pt x="15300" y="6513"/>
                    <a:pt x="15312" y="5544"/>
                    <a:pt x="15098" y="4612"/>
                  </a:cubicBezTo>
                  <a:close/>
                  <a:moveTo>
                    <a:pt x="9296" y="2077"/>
                  </a:moveTo>
                  <a:cubicBezTo>
                    <a:pt x="10920" y="2077"/>
                    <a:pt x="12314" y="3082"/>
                    <a:pt x="12892" y="4501"/>
                  </a:cubicBezTo>
                  <a:lnTo>
                    <a:pt x="10405" y="4501"/>
                  </a:lnTo>
                  <a:cubicBezTo>
                    <a:pt x="10242" y="4501"/>
                    <a:pt x="10112" y="4633"/>
                    <a:pt x="10112" y="4796"/>
                  </a:cubicBezTo>
                  <a:cubicBezTo>
                    <a:pt x="10112" y="4959"/>
                    <a:pt x="10242" y="5091"/>
                    <a:pt x="10405" y="5091"/>
                  </a:cubicBezTo>
                  <a:lnTo>
                    <a:pt x="13076" y="5091"/>
                  </a:lnTo>
                  <a:cubicBezTo>
                    <a:pt x="13174" y="5514"/>
                    <a:pt x="13197" y="5950"/>
                    <a:pt x="13150" y="6381"/>
                  </a:cubicBezTo>
                  <a:lnTo>
                    <a:pt x="9453" y="6381"/>
                  </a:lnTo>
                  <a:cubicBezTo>
                    <a:pt x="9290" y="6381"/>
                    <a:pt x="9158" y="6513"/>
                    <a:pt x="9158" y="6676"/>
                  </a:cubicBezTo>
                  <a:cubicBezTo>
                    <a:pt x="9158" y="6840"/>
                    <a:pt x="9290" y="6972"/>
                    <a:pt x="9453" y="6972"/>
                  </a:cubicBezTo>
                  <a:lnTo>
                    <a:pt x="13039" y="6972"/>
                  </a:lnTo>
                  <a:cubicBezTo>
                    <a:pt x="12962" y="7255"/>
                    <a:pt x="12852" y="7528"/>
                    <a:pt x="12714" y="7787"/>
                  </a:cubicBezTo>
                  <a:cubicBezTo>
                    <a:pt x="11655" y="7892"/>
                    <a:pt x="10513" y="7947"/>
                    <a:pt x="9335" y="7947"/>
                  </a:cubicBezTo>
                  <a:cubicBezTo>
                    <a:pt x="9306" y="7947"/>
                    <a:pt x="9278" y="7947"/>
                    <a:pt x="9250" y="7947"/>
                  </a:cubicBezTo>
                  <a:cubicBezTo>
                    <a:pt x="8123" y="7947"/>
                    <a:pt x="6996" y="7890"/>
                    <a:pt x="5874" y="7778"/>
                  </a:cubicBezTo>
                  <a:cubicBezTo>
                    <a:pt x="5574" y="7218"/>
                    <a:pt x="5417" y="6590"/>
                    <a:pt x="5417" y="5956"/>
                  </a:cubicBezTo>
                  <a:cubicBezTo>
                    <a:pt x="5417" y="3818"/>
                    <a:pt x="7158" y="2077"/>
                    <a:pt x="9296" y="2077"/>
                  </a:cubicBezTo>
                  <a:close/>
                  <a:moveTo>
                    <a:pt x="6295" y="8410"/>
                  </a:moveTo>
                  <a:lnTo>
                    <a:pt x="6295" y="8410"/>
                  </a:lnTo>
                  <a:cubicBezTo>
                    <a:pt x="7259" y="8493"/>
                    <a:pt x="8283" y="8536"/>
                    <a:pt x="9335" y="8536"/>
                  </a:cubicBezTo>
                  <a:cubicBezTo>
                    <a:pt x="9352" y="8536"/>
                    <a:pt x="9370" y="8536"/>
                    <a:pt x="9387" y="8536"/>
                  </a:cubicBezTo>
                  <a:cubicBezTo>
                    <a:pt x="10389" y="8536"/>
                    <a:pt x="11366" y="8494"/>
                    <a:pt x="12288" y="8417"/>
                  </a:cubicBezTo>
                  <a:lnTo>
                    <a:pt x="12288" y="8417"/>
                  </a:lnTo>
                  <a:cubicBezTo>
                    <a:pt x="11553" y="9314"/>
                    <a:pt x="10455" y="9832"/>
                    <a:pt x="9297" y="9832"/>
                  </a:cubicBezTo>
                  <a:cubicBezTo>
                    <a:pt x="9295" y="9832"/>
                    <a:pt x="9293" y="9832"/>
                    <a:pt x="9292" y="9832"/>
                  </a:cubicBezTo>
                  <a:cubicBezTo>
                    <a:pt x="8129" y="9830"/>
                    <a:pt x="7030" y="9308"/>
                    <a:pt x="6295" y="8410"/>
                  </a:cubicBezTo>
                  <a:close/>
                  <a:moveTo>
                    <a:pt x="4416" y="8183"/>
                  </a:moveTo>
                  <a:lnTo>
                    <a:pt x="4416" y="8183"/>
                  </a:lnTo>
                  <a:cubicBezTo>
                    <a:pt x="4769" y="8239"/>
                    <a:pt x="5135" y="8288"/>
                    <a:pt x="5515" y="8331"/>
                  </a:cubicBezTo>
                  <a:cubicBezTo>
                    <a:pt x="6307" y="9587"/>
                    <a:pt x="7705" y="10422"/>
                    <a:pt x="9296" y="10422"/>
                  </a:cubicBezTo>
                  <a:cubicBezTo>
                    <a:pt x="10883" y="10422"/>
                    <a:pt x="12278" y="9592"/>
                    <a:pt x="13071" y="8342"/>
                  </a:cubicBezTo>
                  <a:cubicBezTo>
                    <a:pt x="13449" y="8299"/>
                    <a:pt x="13814" y="8251"/>
                    <a:pt x="14168" y="8196"/>
                  </a:cubicBezTo>
                  <a:lnTo>
                    <a:pt x="14168" y="8196"/>
                  </a:lnTo>
                  <a:cubicBezTo>
                    <a:pt x="13317" y="10039"/>
                    <a:pt x="11454" y="11320"/>
                    <a:pt x="9296" y="11320"/>
                  </a:cubicBezTo>
                  <a:lnTo>
                    <a:pt x="9296" y="11319"/>
                  </a:lnTo>
                  <a:cubicBezTo>
                    <a:pt x="7133" y="11319"/>
                    <a:pt x="5264" y="10032"/>
                    <a:pt x="4416" y="8183"/>
                  </a:cubicBezTo>
                  <a:close/>
                  <a:moveTo>
                    <a:pt x="9310" y="1"/>
                  </a:moveTo>
                  <a:cubicBezTo>
                    <a:pt x="9306" y="1"/>
                    <a:pt x="9301" y="1"/>
                    <a:pt x="9296" y="1"/>
                  </a:cubicBezTo>
                  <a:cubicBezTo>
                    <a:pt x="6698" y="1"/>
                    <a:pt x="4484" y="1672"/>
                    <a:pt x="3673" y="3997"/>
                  </a:cubicBezTo>
                  <a:cubicBezTo>
                    <a:pt x="3653" y="3997"/>
                    <a:pt x="3632" y="3999"/>
                    <a:pt x="3611" y="4003"/>
                  </a:cubicBezTo>
                  <a:cubicBezTo>
                    <a:pt x="1964" y="4329"/>
                    <a:pt x="1" y="4943"/>
                    <a:pt x="1" y="6021"/>
                  </a:cubicBezTo>
                  <a:cubicBezTo>
                    <a:pt x="1" y="6785"/>
                    <a:pt x="967" y="7409"/>
                    <a:pt x="2873" y="7877"/>
                  </a:cubicBezTo>
                  <a:cubicBezTo>
                    <a:pt x="3144" y="7944"/>
                    <a:pt x="3430" y="8006"/>
                    <a:pt x="3728" y="8063"/>
                  </a:cubicBezTo>
                  <a:cubicBezTo>
                    <a:pt x="4581" y="10308"/>
                    <a:pt x="6755" y="11909"/>
                    <a:pt x="9296" y="11909"/>
                  </a:cubicBezTo>
                  <a:cubicBezTo>
                    <a:pt x="11830" y="11909"/>
                    <a:pt x="14001" y="10315"/>
                    <a:pt x="14858" y="8079"/>
                  </a:cubicBezTo>
                  <a:cubicBezTo>
                    <a:pt x="15186" y="8017"/>
                    <a:pt x="15500" y="7950"/>
                    <a:pt x="15797" y="7877"/>
                  </a:cubicBezTo>
                  <a:cubicBezTo>
                    <a:pt x="17702" y="7409"/>
                    <a:pt x="18669" y="6783"/>
                    <a:pt x="18669" y="6021"/>
                  </a:cubicBezTo>
                  <a:cubicBezTo>
                    <a:pt x="18669" y="4934"/>
                    <a:pt x="16676" y="4317"/>
                    <a:pt x="15005" y="3993"/>
                  </a:cubicBezTo>
                  <a:cubicBezTo>
                    <a:pt x="14985" y="3989"/>
                    <a:pt x="14966" y="3987"/>
                    <a:pt x="14947" y="3987"/>
                  </a:cubicBezTo>
                  <a:cubicBezTo>
                    <a:pt x="14937" y="3987"/>
                    <a:pt x="14927" y="3987"/>
                    <a:pt x="14917" y="3988"/>
                  </a:cubicBezTo>
                  <a:cubicBezTo>
                    <a:pt x="14621" y="3144"/>
                    <a:pt x="14137" y="2378"/>
                    <a:pt x="13504" y="1746"/>
                  </a:cubicBezTo>
                  <a:cubicBezTo>
                    <a:pt x="13447" y="1689"/>
                    <a:pt x="13371" y="1661"/>
                    <a:pt x="13296" y="1661"/>
                  </a:cubicBezTo>
                  <a:cubicBezTo>
                    <a:pt x="13220" y="1661"/>
                    <a:pt x="13145" y="1690"/>
                    <a:pt x="13088" y="1748"/>
                  </a:cubicBezTo>
                  <a:cubicBezTo>
                    <a:pt x="12972" y="1862"/>
                    <a:pt x="12972" y="2049"/>
                    <a:pt x="13088" y="2164"/>
                  </a:cubicBezTo>
                  <a:cubicBezTo>
                    <a:pt x="14501" y="3574"/>
                    <a:pt x="15012" y="5655"/>
                    <a:pt x="14415" y="7560"/>
                  </a:cubicBezTo>
                  <a:cubicBezTo>
                    <a:pt x="14091" y="7615"/>
                    <a:pt x="13753" y="7664"/>
                    <a:pt x="13405" y="7708"/>
                  </a:cubicBezTo>
                  <a:cubicBezTo>
                    <a:pt x="13810" y="6759"/>
                    <a:pt x="13873" y="5699"/>
                    <a:pt x="13586" y="4709"/>
                  </a:cubicBezTo>
                  <a:cubicBezTo>
                    <a:pt x="13045" y="2849"/>
                    <a:pt x="11326" y="1488"/>
                    <a:pt x="9296" y="1488"/>
                  </a:cubicBezTo>
                  <a:cubicBezTo>
                    <a:pt x="6832" y="1488"/>
                    <a:pt x="4828" y="3491"/>
                    <a:pt x="4828" y="5954"/>
                  </a:cubicBezTo>
                  <a:cubicBezTo>
                    <a:pt x="4828" y="6553"/>
                    <a:pt x="4949" y="7146"/>
                    <a:pt x="5183" y="7697"/>
                  </a:cubicBezTo>
                  <a:cubicBezTo>
                    <a:pt x="4834" y="7652"/>
                    <a:pt x="4496" y="7602"/>
                    <a:pt x="4172" y="7545"/>
                  </a:cubicBezTo>
                  <a:cubicBezTo>
                    <a:pt x="4011" y="7029"/>
                    <a:pt x="3931" y="6494"/>
                    <a:pt x="3931" y="5954"/>
                  </a:cubicBezTo>
                  <a:cubicBezTo>
                    <a:pt x="3931" y="2996"/>
                    <a:pt x="6338" y="590"/>
                    <a:pt x="9296" y="590"/>
                  </a:cubicBezTo>
                  <a:cubicBezTo>
                    <a:pt x="9298" y="590"/>
                    <a:pt x="9301" y="590"/>
                    <a:pt x="9303" y="590"/>
                  </a:cubicBezTo>
                  <a:cubicBezTo>
                    <a:pt x="10395" y="590"/>
                    <a:pt x="11460" y="925"/>
                    <a:pt x="12355" y="1551"/>
                  </a:cubicBezTo>
                  <a:cubicBezTo>
                    <a:pt x="12405" y="1584"/>
                    <a:pt x="12462" y="1600"/>
                    <a:pt x="12518" y="1600"/>
                  </a:cubicBezTo>
                  <a:cubicBezTo>
                    <a:pt x="12611" y="1600"/>
                    <a:pt x="12702" y="1556"/>
                    <a:pt x="12760" y="1473"/>
                  </a:cubicBezTo>
                  <a:cubicBezTo>
                    <a:pt x="12852" y="1341"/>
                    <a:pt x="12822" y="1161"/>
                    <a:pt x="12692" y="1067"/>
                  </a:cubicBezTo>
                  <a:cubicBezTo>
                    <a:pt x="11701" y="374"/>
                    <a:pt x="10520" y="1"/>
                    <a:pt x="9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0"/>
            <p:cNvSpPr/>
            <p:nvPr/>
          </p:nvSpPr>
          <p:spPr>
            <a:xfrm>
              <a:off x="2034525" y="2848075"/>
              <a:ext cx="20375" cy="14750"/>
            </a:xfrm>
            <a:custGeom>
              <a:avLst/>
              <a:gdLst/>
              <a:ahLst/>
              <a:cxnLst/>
              <a:rect l="l" t="t" r="r" b="b"/>
              <a:pathLst>
                <a:path w="815" h="590" extrusionOk="0">
                  <a:moveTo>
                    <a:pt x="296" y="0"/>
                  </a:moveTo>
                  <a:cubicBezTo>
                    <a:pt x="133" y="0"/>
                    <a:pt x="1" y="132"/>
                    <a:pt x="1" y="295"/>
                  </a:cubicBezTo>
                  <a:cubicBezTo>
                    <a:pt x="1" y="458"/>
                    <a:pt x="131" y="589"/>
                    <a:pt x="293" y="589"/>
                  </a:cubicBezTo>
                  <a:cubicBezTo>
                    <a:pt x="294" y="589"/>
                    <a:pt x="295" y="589"/>
                    <a:pt x="296" y="589"/>
                  </a:cubicBezTo>
                  <a:lnTo>
                    <a:pt x="521" y="589"/>
                  </a:lnTo>
                  <a:cubicBezTo>
                    <a:pt x="683" y="589"/>
                    <a:pt x="815" y="459"/>
                    <a:pt x="815" y="295"/>
                  </a:cubicBezTo>
                  <a:cubicBezTo>
                    <a:pt x="815" y="132"/>
                    <a:pt x="683" y="0"/>
                    <a:pt x="5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50"/>
          <p:cNvGrpSpPr/>
          <p:nvPr/>
        </p:nvGrpSpPr>
        <p:grpSpPr>
          <a:xfrm>
            <a:off x="829120" y="3112606"/>
            <a:ext cx="418263" cy="419340"/>
            <a:chOff x="1298675" y="2635625"/>
            <a:chExt cx="465875" cy="467075"/>
          </a:xfrm>
        </p:grpSpPr>
        <p:sp>
          <p:nvSpPr>
            <p:cNvPr id="1083" name="Google Shape;1083;p50"/>
            <p:cNvSpPr/>
            <p:nvPr/>
          </p:nvSpPr>
          <p:spPr>
            <a:xfrm>
              <a:off x="1620425" y="2680325"/>
              <a:ext cx="29100" cy="29125"/>
            </a:xfrm>
            <a:custGeom>
              <a:avLst/>
              <a:gdLst/>
              <a:ahLst/>
              <a:cxnLst/>
              <a:rect l="l" t="t" r="r" b="b"/>
              <a:pathLst>
                <a:path w="1164" h="1165" extrusionOk="0">
                  <a:moveTo>
                    <a:pt x="582" y="1"/>
                  </a:moveTo>
                  <a:cubicBezTo>
                    <a:pt x="260" y="1"/>
                    <a:pt x="1" y="262"/>
                    <a:pt x="1" y="582"/>
                  </a:cubicBezTo>
                  <a:cubicBezTo>
                    <a:pt x="1" y="904"/>
                    <a:pt x="260" y="1165"/>
                    <a:pt x="582" y="1165"/>
                  </a:cubicBezTo>
                  <a:cubicBezTo>
                    <a:pt x="904" y="1165"/>
                    <a:pt x="1163" y="904"/>
                    <a:pt x="1163" y="582"/>
                  </a:cubicBezTo>
                  <a:cubicBezTo>
                    <a:pt x="1163" y="262"/>
                    <a:pt x="904" y="1"/>
                    <a:pt x="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0"/>
            <p:cNvSpPr/>
            <p:nvPr/>
          </p:nvSpPr>
          <p:spPr>
            <a:xfrm>
              <a:off x="1413700" y="2680325"/>
              <a:ext cx="29075" cy="29125"/>
            </a:xfrm>
            <a:custGeom>
              <a:avLst/>
              <a:gdLst/>
              <a:ahLst/>
              <a:cxnLst/>
              <a:rect l="l" t="t" r="r" b="b"/>
              <a:pathLst>
                <a:path w="1163" h="1165" extrusionOk="0">
                  <a:moveTo>
                    <a:pt x="581" y="1"/>
                  </a:moveTo>
                  <a:cubicBezTo>
                    <a:pt x="260" y="1"/>
                    <a:pt x="0" y="262"/>
                    <a:pt x="0" y="582"/>
                  </a:cubicBezTo>
                  <a:cubicBezTo>
                    <a:pt x="0" y="904"/>
                    <a:pt x="260" y="1165"/>
                    <a:pt x="581" y="1165"/>
                  </a:cubicBezTo>
                  <a:cubicBezTo>
                    <a:pt x="903" y="1165"/>
                    <a:pt x="1163" y="904"/>
                    <a:pt x="1163" y="582"/>
                  </a:cubicBezTo>
                  <a:cubicBezTo>
                    <a:pt x="1163" y="262"/>
                    <a:pt x="903" y="1"/>
                    <a:pt x="5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0"/>
            <p:cNvSpPr/>
            <p:nvPr/>
          </p:nvSpPr>
          <p:spPr>
            <a:xfrm>
              <a:off x="1479575" y="2910425"/>
              <a:ext cx="104075" cy="53025"/>
            </a:xfrm>
            <a:custGeom>
              <a:avLst/>
              <a:gdLst/>
              <a:ahLst/>
              <a:cxnLst/>
              <a:rect l="l" t="t" r="r" b="b"/>
              <a:pathLst>
                <a:path w="4163" h="2121" extrusionOk="0">
                  <a:moveTo>
                    <a:pt x="3413" y="592"/>
                  </a:moveTo>
                  <a:cubicBezTo>
                    <a:pt x="3151" y="1158"/>
                    <a:pt x="2641" y="1529"/>
                    <a:pt x="2080" y="1529"/>
                  </a:cubicBezTo>
                  <a:cubicBezTo>
                    <a:pt x="1521" y="1529"/>
                    <a:pt x="1011" y="1158"/>
                    <a:pt x="749" y="592"/>
                  </a:cubicBezTo>
                  <a:close/>
                  <a:moveTo>
                    <a:pt x="334" y="0"/>
                  </a:moveTo>
                  <a:cubicBezTo>
                    <a:pt x="141" y="0"/>
                    <a:pt x="0" y="180"/>
                    <a:pt x="46" y="367"/>
                  </a:cubicBezTo>
                  <a:cubicBezTo>
                    <a:pt x="297" y="1400"/>
                    <a:pt x="1133" y="2121"/>
                    <a:pt x="2080" y="2121"/>
                  </a:cubicBezTo>
                  <a:cubicBezTo>
                    <a:pt x="3029" y="2121"/>
                    <a:pt x="3866" y="1400"/>
                    <a:pt x="4116" y="367"/>
                  </a:cubicBezTo>
                  <a:cubicBezTo>
                    <a:pt x="4162" y="180"/>
                    <a:pt x="4020" y="0"/>
                    <a:pt x="3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0"/>
            <p:cNvSpPr/>
            <p:nvPr/>
          </p:nvSpPr>
          <p:spPr>
            <a:xfrm>
              <a:off x="1298675" y="2635625"/>
              <a:ext cx="465875" cy="467075"/>
            </a:xfrm>
            <a:custGeom>
              <a:avLst/>
              <a:gdLst/>
              <a:ahLst/>
              <a:cxnLst/>
              <a:rect l="l" t="t" r="r" b="b"/>
              <a:pathLst>
                <a:path w="18635" h="18683" extrusionOk="0">
                  <a:moveTo>
                    <a:pt x="5182" y="605"/>
                  </a:moveTo>
                  <a:cubicBezTo>
                    <a:pt x="5410" y="605"/>
                    <a:pt x="5639" y="649"/>
                    <a:pt x="5857" y="739"/>
                  </a:cubicBezTo>
                  <a:cubicBezTo>
                    <a:pt x="6517" y="1012"/>
                    <a:pt x="6947" y="1655"/>
                    <a:pt x="6947" y="2370"/>
                  </a:cubicBezTo>
                  <a:cubicBezTo>
                    <a:pt x="6947" y="3344"/>
                    <a:pt x="6157" y="4135"/>
                    <a:pt x="5182" y="4136"/>
                  </a:cubicBezTo>
                  <a:cubicBezTo>
                    <a:pt x="4468" y="4136"/>
                    <a:pt x="3824" y="3706"/>
                    <a:pt x="3551" y="3046"/>
                  </a:cubicBezTo>
                  <a:cubicBezTo>
                    <a:pt x="3277" y="2386"/>
                    <a:pt x="3428" y="1627"/>
                    <a:pt x="3934" y="1122"/>
                  </a:cubicBezTo>
                  <a:cubicBezTo>
                    <a:pt x="4271" y="784"/>
                    <a:pt x="4723" y="605"/>
                    <a:pt x="5182" y="605"/>
                  </a:cubicBezTo>
                  <a:close/>
                  <a:moveTo>
                    <a:pt x="13451" y="605"/>
                  </a:moveTo>
                  <a:cubicBezTo>
                    <a:pt x="13910" y="605"/>
                    <a:pt x="14362" y="784"/>
                    <a:pt x="14700" y="1122"/>
                  </a:cubicBezTo>
                  <a:cubicBezTo>
                    <a:pt x="15205" y="1627"/>
                    <a:pt x="15356" y="2386"/>
                    <a:pt x="15083" y="3046"/>
                  </a:cubicBezTo>
                  <a:cubicBezTo>
                    <a:pt x="14810" y="3706"/>
                    <a:pt x="14165" y="4136"/>
                    <a:pt x="13452" y="4136"/>
                  </a:cubicBezTo>
                  <a:cubicBezTo>
                    <a:pt x="12478" y="4135"/>
                    <a:pt x="11687" y="3344"/>
                    <a:pt x="11686" y="2370"/>
                  </a:cubicBezTo>
                  <a:cubicBezTo>
                    <a:pt x="11686" y="1655"/>
                    <a:pt x="12116" y="1012"/>
                    <a:pt x="12776" y="739"/>
                  </a:cubicBezTo>
                  <a:cubicBezTo>
                    <a:pt x="12994" y="649"/>
                    <a:pt x="13223" y="605"/>
                    <a:pt x="13451" y="605"/>
                  </a:cubicBezTo>
                  <a:close/>
                  <a:moveTo>
                    <a:pt x="13456" y="0"/>
                  </a:moveTo>
                  <a:cubicBezTo>
                    <a:pt x="12781" y="0"/>
                    <a:pt x="12113" y="288"/>
                    <a:pt x="11647" y="841"/>
                  </a:cubicBezTo>
                  <a:cubicBezTo>
                    <a:pt x="10844" y="1796"/>
                    <a:pt x="10921" y="3212"/>
                    <a:pt x="11824" y="4074"/>
                  </a:cubicBezTo>
                  <a:lnTo>
                    <a:pt x="10520" y="5835"/>
                  </a:lnTo>
                  <a:cubicBezTo>
                    <a:pt x="10128" y="5719"/>
                    <a:pt x="9722" y="5661"/>
                    <a:pt x="9316" y="5661"/>
                  </a:cubicBezTo>
                  <a:cubicBezTo>
                    <a:pt x="8911" y="5661"/>
                    <a:pt x="8505" y="5719"/>
                    <a:pt x="8112" y="5835"/>
                  </a:cubicBezTo>
                  <a:cubicBezTo>
                    <a:pt x="8109" y="5831"/>
                    <a:pt x="8107" y="5826"/>
                    <a:pt x="8104" y="5822"/>
                  </a:cubicBezTo>
                  <a:lnTo>
                    <a:pt x="6811" y="4074"/>
                  </a:lnTo>
                  <a:cubicBezTo>
                    <a:pt x="7709" y="3214"/>
                    <a:pt x="7785" y="1804"/>
                    <a:pt x="6984" y="853"/>
                  </a:cubicBezTo>
                  <a:cubicBezTo>
                    <a:pt x="6520" y="303"/>
                    <a:pt x="5856" y="17"/>
                    <a:pt x="5184" y="17"/>
                  </a:cubicBezTo>
                  <a:cubicBezTo>
                    <a:pt x="4696" y="17"/>
                    <a:pt x="4204" y="168"/>
                    <a:pt x="3783" y="480"/>
                  </a:cubicBezTo>
                  <a:cubicBezTo>
                    <a:pt x="2783" y="1218"/>
                    <a:pt x="2530" y="2606"/>
                    <a:pt x="3204" y="3650"/>
                  </a:cubicBezTo>
                  <a:cubicBezTo>
                    <a:pt x="3653" y="4344"/>
                    <a:pt x="4409" y="4726"/>
                    <a:pt x="5185" y="4726"/>
                  </a:cubicBezTo>
                  <a:cubicBezTo>
                    <a:pt x="5576" y="4726"/>
                    <a:pt x="5971" y="4629"/>
                    <a:pt x="6335" y="4425"/>
                  </a:cubicBezTo>
                  <a:lnTo>
                    <a:pt x="7537" y="6052"/>
                  </a:lnTo>
                  <a:cubicBezTo>
                    <a:pt x="6081" y="6726"/>
                    <a:pt x="5068" y="8202"/>
                    <a:pt x="5068" y="9908"/>
                  </a:cubicBezTo>
                  <a:lnTo>
                    <a:pt x="5068" y="16449"/>
                  </a:lnTo>
                  <a:lnTo>
                    <a:pt x="4750" y="16449"/>
                  </a:lnTo>
                  <a:cubicBezTo>
                    <a:pt x="3360" y="16449"/>
                    <a:pt x="2230" y="15321"/>
                    <a:pt x="2230" y="13931"/>
                  </a:cubicBezTo>
                  <a:cubicBezTo>
                    <a:pt x="2229" y="13059"/>
                    <a:pt x="2680" y="12248"/>
                    <a:pt x="3421" y="11792"/>
                  </a:cubicBezTo>
                  <a:cubicBezTo>
                    <a:pt x="3952" y="11468"/>
                    <a:pt x="4116" y="10776"/>
                    <a:pt x="3789" y="10250"/>
                  </a:cubicBezTo>
                  <a:cubicBezTo>
                    <a:pt x="3577" y="9909"/>
                    <a:pt x="3214" y="9723"/>
                    <a:pt x="2842" y="9723"/>
                  </a:cubicBezTo>
                  <a:cubicBezTo>
                    <a:pt x="2637" y="9723"/>
                    <a:pt x="2430" y="9780"/>
                    <a:pt x="2244" y="9898"/>
                  </a:cubicBezTo>
                  <a:cubicBezTo>
                    <a:pt x="839" y="10771"/>
                    <a:pt x="0" y="12279"/>
                    <a:pt x="0" y="13931"/>
                  </a:cubicBezTo>
                  <a:cubicBezTo>
                    <a:pt x="0" y="16550"/>
                    <a:pt x="2131" y="18679"/>
                    <a:pt x="4750" y="18679"/>
                  </a:cubicBezTo>
                  <a:lnTo>
                    <a:pt x="11885" y="18679"/>
                  </a:lnTo>
                  <a:cubicBezTo>
                    <a:pt x="12049" y="18679"/>
                    <a:pt x="12181" y="18547"/>
                    <a:pt x="12181" y="18383"/>
                  </a:cubicBezTo>
                  <a:cubicBezTo>
                    <a:pt x="12181" y="18219"/>
                    <a:pt x="12049" y="18086"/>
                    <a:pt x="11885" y="18086"/>
                  </a:cubicBezTo>
                  <a:lnTo>
                    <a:pt x="4750" y="18086"/>
                  </a:lnTo>
                  <a:cubicBezTo>
                    <a:pt x="2457" y="18086"/>
                    <a:pt x="593" y="16222"/>
                    <a:pt x="593" y="13931"/>
                  </a:cubicBezTo>
                  <a:cubicBezTo>
                    <a:pt x="589" y="12493"/>
                    <a:pt x="1332" y="11156"/>
                    <a:pt x="2556" y="10399"/>
                  </a:cubicBezTo>
                  <a:cubicBezTo>
                    <a:pt x="2640" y="10350"/>
                    <a:pt x="2732" y="10326"/>
                    <a:pt x="2823" y="10326"/>
                  </a:cubicBezTo>
                  <a:cubicBezTo>
                    <a:pt x="2998" y="10326"/>
                    <a:pt x="3169" y="10414"/>
                    <a:pt x="3268" y="10573"/>
                  </a:cubicBezTo>
                  <a:cubicBezTo>
                    <a:pt x="3419" y="10814"/>
                    <a:pt x="3348" y="11132"/>
                    <a:pt x="3108" y="11287"/>
                  </a:cubicBezTo>
                  <a:cubicBezTo>
                    <a:pt x="2192" y="11852"/>
                    <a:pt x="1636" y="12853"/>
                    <a:pt x="1639" y="13931"/>
                  </a:cubicBezTo>
                  <a:cubicBezTo>
                    <a:pt x="1639" y="15645"/>
                    <a:pt x="3034" y="17042"/>
                    <a:pt x="4750" y="17042"/>
                  </a:cubicBezTo>
                  <a:lnTo>
                    <a:pt x="5365" y="17042"/>
                  </a:lnTo>
                  <a:cubicBezTo>
                    <a:pt x="5529" y="17042"/>
                    <a:pt x="5661" y="16909"/>
                    <a:pt x="5661" y="16746"/>
                  </a:cubicBezTo>
                  <a:lnTo>
                    <a:pt x="5661" y="9908"/>
                  </a:lnTo>
                  <a:cubicBezTo>
                    <a:pt x="5661" y="7893"/>
                    <a:pt x="7301" y="6253"/>
                    <a:pt x="9318" y="6253"/>
                  </a:cubicBezTo>
                  <a:cubicBezTo>
                    <a:pt x="11333" y="6253"/>
                    <a:pt x="12973" y="7893"/>
                    <a:pt x="12973" y="9908"/>
                  </a:cubicBezTo>
                  <a:lnTo>
                    <a:pt x="12973" y="16747"/>
                  </a:lnTo>
                  <a:cubicBezTo>
                    <a:pt x="12973" y="16910"/>
                    <a:pt x="13106" y="17044"/>
                    <a:pt x="13270" y="17044"/>
                  </a:cubicBezTo>
                  <a:lnTo>
                    <a:pt x="13886" y="17044"/>
                  </a:lnTo>
                  <a:cubicBezTo>
                    <a:pt x="15602" y="17044"/>
                    <a:pt x="16997" y="15647"/>
                    <a:pt x="16997" y="13933"/>
                  </a:cubicBezTo>
                  <a:cubicBezTo>
                    <a:pt x="17000" y="12855"/>
                    <a:pt x="16443" y="11854"/>
                    <a:pt x="15526" y="11289"/>
                  </a:cubicBezTo>
                  <a:cubicBezTo>
                    <a:pt x="15282" y="11136"/>
                    <a:pt x="15206" y="10814"/>
                    <a:pt x="15359" y="10570"/>
                  </a:cubicBezTo>
                  <a:cubicBezTo>
                    <a:pt x="15458" y="10410"/>
                    <a:pt x="15628" y="10323"/>
                    <a:pt x="15802" y="10323"/>
                  </a:cubicBezTo>
                  <a:cubicBezTo>
                    <a:pt x="15897" y="10323"/>
                    <a:pt x="15993" y="10349"/>
                    <a:pt x="16079" y="10402"/>
                  </a:cubicBezTo>
                  <a:cubicBezTo>
                    <a:pt x="17303" y="11157"/>
                    <a:pt x="18047" y="12494"/>
                    <a:pt x="18043" y="13933"/>
                  </a:cubicBezTo>
                  <a:cubicBezTo>
                    <a:pt x="18043" y="16224"/>
                    <a:pt x="16177" y="18089"/>
                    <a:pt x="13886" y="18089"/>
                  </a:cubicBezTo>
                  <a:lnTo>
                    <a:pt x="12934" y="18089"/>
                  </a:lnTo>
                  <a:cubicBezTo>
                    <a:pt x="12771" y="18089"/>
                    <a:pt x="12638" y="18221"/>
                    <a:pt x="12638" y="18386"/>
                  </a:cubicBezTo>
                  <a:cubicBezTo>
                    <a:pt x="12638" y="18549"/>
                    <a:pt x="12771" y="18682"/>
                    <a:pt x="12934" y="18682"/>
                  </a:cubicBezTo>
                  <a:lnTo>
                    <a:pt x="13886" y="18682"/>
                  </a:lnTo>
                  <a:cubicBezTo>
                    <a:pt x="16505" y="18682"/>
                    <a:pt x="18634" y="16551"/>
                    <a:pt x="18634" y="13933"/>
                  </a:cubicBezTo>
                  <a:cubicBezTo>
                    <a:pt x="18634" y="12279"/>
                    <a:pt x="17795" y="10771"/>
                    <a:pt x="16391" y="9898"/>
                  </a:cubicBezTo>
                  <a:cubicBezTo>
                    <a:pt x="16210" y="9788"/>
                    <a:pt x="16011" y="9736"/>
                    <a:pt x="15814" y="9736"/>
                  </a:cubicBezTo>
                  <a:cubicBezTo>
                    <a:pt x="15441" y="9736"/>
                    <a:pt x="15076" y="9923"/>
                    <a:pt x="14865" y="10263"/>
                  </a:cubicBezTo>
                  <a:cubicBezTo>
                    <a:pt x="14542" y="10782"/>
                    <a:pt x="14697" y="11464"/>
                    <a:pt x="15213" y="11792"/>
                  </a:cubicBezTo>
                  <a:cubicBezTo>
                    <a:pt x="15955" y="12250"/>
                    <a:pt x="16406" y="13061"/>
                    <a:pt x="16404" y="13933"/>
                  </a:cubicBezTo>
                  <a:cubicBezTo>
                    <a:pt x="16404" y="15321"/>
                    <a:pt x="15273" y="16450"/>
                    <a:pt x="13885" y="16450"/>
                  </a:cubicBezTo>
                  <a:lnTo>
                    <a:pt x="13566" y="16450"/>
                  </a:lnTo>
                  <a:lnTo>
                    <a:pt x="13566" y="9908"/>
                  </a:lnTo>
                  <a:cubicBezTo>
                    <a:pt x="13566" y="8202"/>
                    <a:pt x="12553" y="6726"/>
                    <a:pt x="11097" y="6052"/>
                  </a:cubicBezTo>
                  <a:lnTo>
                    <a:pt x="12300" y="4427"/>
                  </a:lnTo>
                  <a:cubicBezTo>
                    <a:pt x="12665" y="4632"/>
                    <a:pt x="13062" y="4729"/>
                    <a:pt x="13455" y="4729"/>
                  </a:cubicBezTo>
                  <a:cubicBezTo>
                    <a:pt x="14232" y="4729"/>
                    <a:pt x="14991" y="4345"/>
                    <a:pt x="15442" y="3648"/>
                  </a:cubicBezTo>
                  <a:cubicBezTo>
                    <a:pt x="16121" y="2601"/>
                    <a:pt x="15866" y="1208"/>
                    <a:pt x="14862" y="465"/>
                  </a:cubicBezTo>
                  <a:cubicBezTo>
                    <a:pt x="14440" y="152"/>
                    <a:pt x="13946" y="0"/>
                    <a:pt x="134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0"/>
          <p:cNvGrpSpPr/>
          <p:nvPr/>
        </p:nvGrpSpPr>
        <p:grpSpPr>
          <a:xfrm>
            <a:off x="1980827" y="2538967"/>
            <a:ext cx="232328" cy="419003"/>
            <a:chOff x="923600" y="2634100"/>
            <a:chExt cx="258775" cy="466700"/>
          </a:xfrm>
        </p:grpSpPr>
        <p:sp>
          <p:nvSpPr>
            <p:cNvPr id="1088" name="Google Shape;1088;p50"/>
            <p:cNvSpPr/>
            <p:nvPr/>
          </p:nvSpPr>
          <p:spPr>
            <a:xfrm>
              <a:off x="923600" y="2634100"/>
              <a:ext cx="258775" cy="466700"/>
            </a:xfrm>
            <a:custGeom>
              <a:avLst/>
              <a:gdLst/>
              <a:ahLst/>
              <a:cxnLst/>
              <a:rect l="l" t="t" r="r" b="b"/>
              <a:pathLst>
                <a:path w="10351" h="18668" extrusionOk="0">
                  <a:moveTo>
                    <a:pt x="5171" y="590"/>
                  </a:moveTo>
                  <a:cubicBezTo>
                    <a:pt x="5390" y="590"/>
                    <a:pt x="5599" y="760"/>
                    <a:pt x="5599" y="1017"/>
                  </a:cubicBezTo>
                  <a:cubicBezTo>
                    <a:pt x="5599" y="1251"/>
                    <a:pt x="5410" y="1441"/>
                    <a:pt x="5175" y="1442"/>
                  </a:cubicBezTo>
                  <a:cubicBezTo>
                    <a:pt x="4796" y="1442"/>
                    <a:pt x="4606" y="984"/>
                    <a:pt x="4874" y="716"/>
                  </a:cubicBezTo>
                  <a:cubicBezTo>
                    <a:pt x="4961" y="629"/>
                    <a:pt x="5067" y="590"/>
                    <a:pt x="5171" y="590"/>
                  </a:cubicBezTo>
                  <a:close/>
                  <a:moveTo>
                    <a:pt x="7902" y="2778"/>
                  </a:moveTo>
                  <a:lnTo>
                    <a:pt x="7902" y="6135"/>
                  </a:lnTo>
                  <a:lnTo>
                    <a:pt x="5469" y="6135"/>
                  </a:lnTo>
                  <a:lnTo>
                    <a:pt x="5469" y="2778"/>
                  </a:lnTo>
                  <a:close/>
                  <a:moveTo>
                    <a:pt x="7554" y="6724"/>
                  </a:moveTo>
                  <a:lnTo>
                    <a:pt x="7327" y="6988"/>
                  </a:lnTo>
                  <a:lnTo>
                    <a:pt x="7327" y="6724"/>
                  </a:lnTo>
                  <a:close/>
                  <a:moveTo>
                    <a:pt x="9759" y="4129"/>
                  </a:moveTo>
                  <a:lnTo>
                    <a:pt x="9759" y="7486"/>
                  </a:lnTo>
                  <a:lnTo>
                    <a:pt x="7675" y="7486"/>
                  </a:lnTo>
                  <a:lnTo>
                    <a:pt x="8421" y="6621"/>
                  </a:lnTo>
                  <a:cubicBezTo>
                    <a:pt x="8421" y="6621"/>
                    <a:pt x="8421" y="6620"/>
                    <a:pt x="8423" y="6620"/>
                  </a:cubicBezTo>
                  <a:cubicBezTo>
                    <a:pt x="8426" y="6615"/>
                    <a:pt x="8430" y="6611"/>
                    <a:pt x="8433" y="6607"/>
                  </a:cubicBezTo>
                  <a:cubicBezTo>
                    <a:pt x="8436" y="6602"/>
                    <a:pt x="8437" y="6599"/>
                    <a:pt x="8440" y="6596"/>
                  </a:cubicBezTo>
                  <a:cubicBezTo>
                    <a:pt x="8442" y="6593"/>
                    <a:pt x="8446" y="6587"/>
                    <a:pt x="8449" y="6583"/>
                  </a:cubicBezTo>
                  <a:cubicBezTo>
                    <a:pt x="8452" y="6578"/>
                    <a:pt x="8454" y="6575"/>
                    <a:pt x="8455" y="6571"/>
                  </a:cubicBezTo>
                  <a:cubicBezTo>
                    <a:pt x="8458" y="6568"/>
                    <a:pt x="8460" y="6564"/>
                    <a:pt x="8461" y="6559"/>
                  </a:cubicBezTo>
                  <a:cubicBezTo>
                    <a:pt x="8464" y="6555"/>
                    <a:pt x="8466" y="6550"/>
                    <a:pt x="8469" y="6546"/>
                  </a:cubicBezTo>
                  <a:cubicBezTo>
                    <a:pt x="8470" y="6540"/>
                    <a:pt x="8472" y="6537"/>
                    <a:pt x="8473" y="6534"/>
                  </a:cubicBezTo>
                  <a:cubicBezTo>
                    <a:pt x="8475" y="6529"/>
                    <a:pt x="8476" y="6524"/>
                    <a:pt x="8477" y="6518"/>
                  </a:cubicBezTo>
                  <a:cubicBezTo>
                    <a:pt x="8479" y="6513"/>
                    <a:pt x="8480" y="6510"/>
                    <a:pt x="8482" y="6506"/>
                  </a:cubicBezTo>
                  <a:cubicBezTo>
                    <a:pt x="8482" y="6503"/>
                    <a:pt x="8485" y="6495"/>
                    <a:pt x="8485" y="6491"/>
                  </a:cubicBezTo>
                  <a:cubicBezTo>
                    <a:pt x="8486" y="6485"/>
                    <a:pt x="8486" y="6482"/>
                    <a:pt x="8488" y="6479"/>
                  </a:cubicBezTo>
                  <a:cubicBezTo>
                    <a:pt x="8488" y="6475"/>
                    <a:pt x="8489" y="6467"/>
                    <a:pt x="8489" y="6461"/>
                  </a:cubicBezTo>
                  <a:cubicBezTo>
                    <a:pt x="8491" y="6455"/>
                    <a:pt x="8489" y="6454"/>
                    <a:pt x="8491" y="6451"/>
                  </a:cubicBezTo>
                  <a:cubicBezTo>
                    <a:pt x="8492" y="6446"/>
                    <a:pt x="8491" y="6438"/>
                    <a:pt x="8491" y="6432"/>
                  </a:cubicBezTo>
                  <a:lnTo>
                    <a:pt x="8491" y="4129"/>
                  </a:lnTo>
                  <a:close/>
                  <a:moveTo>
                    <a:pt x="1434" y="13586"/>
                  </a:moveTo>
                  <a:cubicBezTo>
                    <a:pt x="1436" y="13586"/>
                    <a:pt x="1439" y="13586"/>
                    <a:pt x="1442" y="13586"/>
                  </a:cubicBezTo>
                  <a:cubicBezTo>
                    <a:pt x="2235" y="13586"/>
                    <a:pt x="2910" y="14164"/>
                    <a:pt x="3030" y="14949"/>
                  </a:cubicBezTo>
                  <a:cubicBezTo>
                    <a:pt x="3151" y="15732"/>
                    <a:pt x="2681" y="16488"/>
                    <a:pt x="1925" y="16726"/>
                  </a:cubicBezTo>
                  <a:cubicBezTo>
                    <a:pt x="1242" y="16040"/>
                    <a:pt x="794" y="15156"/>
                    <a:pt x="644" y="14200"/>
                  </a:cubicBezTo>
                  <a:cubicBezTo>
                    <a:pt x="643" y="14192"/>
                    <a:pt x="641" y="14185"/>
                    <a:pt x="641" y="14176"/>
                  </a:cubicBezTo>
                  <a:cubicBezTo>
                    <a:pt x="637" y="14151"/>
                    <a:pt x="634" y="14126"/>
                    <a:pt x="631" y="14101"/>
                  </a:cubicBezTo>
                  <a:cubicBezTo>
                    <a:pt x="628" y="14084"/>
                    <a:pt x="626" y="14068"/>
                    <a:pt x="623" y="14050"/>
                  </a:cubicBezTo>
                  <a:cubicBezTo>
                    <a:pt x="622" y="14034"/>
                    <a:pt x="620" y="14019"/>
                    <a:pt x="619" y="14003"/>
                  </a:cubicBezTo>
                  <a:cubicBezTo>
                    <a:pt x="616" y="13979"/>
                    <a:pt x="613" y="13957"/>
                    <a:pt x="611" y="13933"/>
                  </a:cubicBezTo>
                  <a:lnTo>
                    <a:pt x="608" y="13909"/>
                  </a:lnTo>
                  <a:cubicBezTo>
                    <a:pt x="607" y="13880"/>
                    <a:pt x="604" y="13851"/>
                    <a:pt x="602" y="13822"/>
                  </a:cubicBezTo>
                  <a:cubicBezTo>
                    <a:pt x="852" y="13667"/>
                    <a:pt x="1140" y="13586"/>
                    <a:pt x="1434" y="13586"/>
                  </a:cubicBezTo>
                  <a:close/>
                  <a:moveTo>
                    <a:pt x="5175" y="1"/>
                  </a:moveTo>
                  <a:cubicBezTo>
                    <a:pt x="4671" y="1"/>
                    <a:pt x="4244" y="370"/>
                    <a:pt x="4172" y="867"/>
                  </a:cubicBezTo>
                  <a:cubicBezTo>
                    <a:pt x="4097" y="1363"/>
                    <a:pt x="4398" y="1841"/>
                    <a:pt x="4880" y="1986"/>
                  </a:cubicBezTo>
                  <a:lnTo>
                    <a:pt x="4880" y="8330"/>
                  </a:lnTo>
                  <a:cubicBezTo>
                    <a:pt x="2164" y="8482"/>
                    <a:pt x="0" y="10741"/>
                    <a:pt x="0" y="13494"/>
                  </a:cubicBezTo>
                  <a:cubicBezTo>
                    <a:pt x="0" y="13558"/>
                    <a:pt x="2" y="13620"/>
                    <a:pt x="5" y="13682"/>
                  </a:cubicBezTo>
                  <a:lnTo>
                    <a:pt x="5" y="13687"/>
                  </a:lnTo>
                  <a:cubicBezTo>
                    <a:pt x="6" y="13727"/>
                    <a:pt x="8" y="13765"/>
                    <a:pt x="9" y="13805"/>
                  </a:cubicBezTo>
                  <a:lnTo>
                    <a:pt x="9" y="13819"/>
                  </a:lnTo>
                  <a:cubicBezTo>
                    <a:pt x="12" y="13856"/>
                    <a:pt x="15" y="13893"/>
                    <a:pt x="18" y="13930"/>
                  </a:cubicBezTo>
                  <a:cubicBezTo>
                    <a:pt x="18" y="13939"/>
                    <a:pt x="20" y="13948"/>
                    <a:pt x="20" y="13957"/>
                  </a:cubicBezTo>
                  <a:cubicBezTo>
                    <a:pt x="23" y="13988"/>
                    <a:pt x="26" y="14020"/>
                    <a:pt x="30" y="14052"/>
                  </a:cubicBezTo>
                  <a:cubicBezTo>
                    <a:pt x="32" y="14068"/>
                    <a:pt x="33" y="14084"/>
                    <a:pt x="35" y="14101"/>
                  </a:cubicBezTo>
                  <a:cubicBezTo>
                    <a:pt x="38" y="14124"/>
                    <a:pt x="41" y="14148"/>
                    <a:pt x="43" y="14172"/>
                  </a:cubicBezTo>
                  <a:cubicBezTo>
                    <a:pt x="48" y="14198"/>
                    <a:pt x="51" y="14227"/>
                    <a:pt x="55" y="14255"/>
                  </a:cubicBezTo>
                  <a:cubicBezTo>
                    <a:pt x="57" y="14267"/>
                    <a:pt x="58" y="14277"/>
                    <a:pt x="61" y="14289"/>
                  </a:cubicBezTo>
                  <a:cubicBezTo>
                    <a:pt x="235" y="15431"/>
                    <a:pt x="789" y="16480"/>
                    <a:pt x="1633" y="17268"/>
                  </a:cubicBezTo>
                  <a:cubicBezTo>
                    <a:pt x="1642" y="17277"/>
                    <a:pt x="1652" y="17284"/>
                    <a:pt x="1663" y="17291"/>
                  </a:cubicBezTo>
                  <a:cubicBezTo>
                    <a:pt x="2624" y="18181"/>
                    <a:pt x="3880" y="18667"/>
                    <a:pt x="5175" y="18667"/>
                  </a:cubicBezTo>
                  <a:cubicBezTo>
                    <a:pt x="5385" y="18667"/>
                    <a:pt x="5595" y="18655"/>
                    <a:pt x="5806" y="18629"/>
                  </a:cubicBezTo>
                  <a:cubicBezTo>
                    <a:pt x="7316" y="18444"/>
                    <a:pt x="8669" y="17601"/>
                    <a:pt x="9502" y="16329"/>
                  </a:cubicBezTo>
                  <a:cubicBezTo>
                    <a:pt x="9591" y="16193"/>
                    <a:pt x="9554" y="16009"/>
                    <a:pt x="9418" y="15920"/>
                  </a:cubicBezTo>
                  <a:cubicBezTo>
                    <a:pt x="9368" y="15887"/>
                    <a:pt x="9312" y="15872"/>
                    <a:pt x="9257" y="15872"/>
                  </a:cubicBezTo>
                  <a:cubicBezTo>
                    <a:pt x="9161" y="15872"/>
                    <a:pt x="9066" y="15919"/>
                    <a:pt x="9010" y="16006"/>
                  </a:cubicBezTo>
                  <a:cubicBezTo>
                    <a:pt x="8316" y="17066"/>
                    <a:pt x="7214" y="17791"/>
                    <a:pt x="5966" y="18009"/>
                  </a:cubicBezTo>
                  <a:cubicBezTo>
                    <a:pt x="5702" y="18055"/>
                    <a:pt x="5437" y="18078"/>
                    <a:pt x="5174" y="18078"/>
                  </a:cubicBezTo>
                  <a:cubicBezTo>
                    <a:pt x="4188" y="18078"/>
                    <a:pt x="3221" y="17759"/>
                    <a:pt x="2422" y="17158"/>
                  </a:cubicBezTo>
                  <a:cubicBezTo>
                    <a:pt x="3151" y="16793"/>
                    <a:pt x="3639" y="16036"/>
                    <a:pt x="3639" y="15192"/>
                  </a:cubicBezTo>
                  <a:cubicBezTo>
                    <a:pt x="3639" y="14459"/>
                    <a:pt x="3273" y="13774"/>
                    <a:pt x="2662" y="13367"/>
                  </a:cubicBezTo>
                  <a:cubicBezTo>
                    <a:pt x="2296" y="13121"/>
                    <a:pt x="1871" y="12996"/>
                    <a:pt x="1443" y="12996"/>
                  </a:cubicBezTo>
                  <a:cubicBezTo>
                    <a:pt x="1158" y="12996"/>
                    <a:pt x="873" y="13052"/>
                    <a:pt x="602" y="13163"/>
                  </a:cubicBezTo>
                  <a:cubicBezTo>
                    <a:pt x="773" y="10791"/>
                    <a:pt x="2758" y="8911"/>
                    <a:pt x="5175" y="8911"/>
                  </a:cubicBezTo>
                  <a:cubicBezTo>
                    <a:pt x="7703" y="8911"/>
                    <a:pt x="9760" y="10969"/>
                    <a:pt x="9760" y="13496"/>
                  </a:cubicBezTo>
                  <a:cubicBezTo>
                    <a:pt x="9760" y="14078"/>
                    <a:pt x="9650" y="14655"/>
                    <a:pt x="9434" y="15195"/>
                  </a:cubicBezTo>
                  <a:cubicBezTo>
                    <a:pt x="9373" y="15346"/>
                    <a:pt x="9447" y="15518"/>
                    <a:pt x="9598" y="15579"/>
                  </a:cubicBezTo>
                  <a:cubicBezTo>
                    <a:pt x="9634" y="15593"/>
                    <a:pt x="9671" y="15600"/>
                    <a:pt x="9708" y="15600"/>
                  </a:cubicBezTo>
                  <a:cubicBezTo>
                    <a:pt x="9825" y="15600"/>
                    <a:pt x="9936" y="15530"/>
                    <a:pt x="9981" y="15414"/>
                  </a:cubicBezTo>
                  <a:cubicBezTo>
                    <a:pt x="10226" y="14803"/>
                    <a:pt x="10350" y="14152"/>
                    <a:pt x="10349" y="13496"/>
                  </a:cubicBezTo>
                  <a:cubicBezTo>
                    <a:pt x="10349" y="10741"/>
                    <a:pt x="8187" y="8482"/>
                    <a:pt x="5469" y="8330"/>
                  </a:cubicBezTo>
                  <a:lnTo>
                    <a:pt x="5469" y="6724"/>
                  </a:lnTo>
                  <a:lnTo>
                    <a:pt x="6738" y="6724"/>
                  </a:lnTo>
                  <a:lnTo>
                    <a:pt x="6738" y="7781"/>
                  </a:lnTo>
                  <a:cubicBezTo>
                    <a:pt x="6738" y="7784"/>
                    <a:pt x="6738" y="7787"/>
                    <a:pt x="6738" y="7790"/>
                  </a:cubicBezTo>
                  <a:lnTo>
                    <a:pt x="6738" y="7806"/>
                  </a:lnTo>
                  <a:lnTo>
                    <a:pt x="6740" y="7821"/>
                  </a:lnTo>
                  <a:lnTo>
                    <a:pt x="6741" y="7834"/>
                  </a:lnTo>
                  <a:cubicBezTo>
                    <a:pt x="6743" y="7840"/>
                    <a:pt x="6744" y="7845"/>
                    <a:pt x="6746" y="7849"/>
                  </a:cubicBezTo>
                  <a:cubicBezTo>
                    <a:pt x="6746" y="7855"/>
                    <a:pt x="6747" y="7858"/>
                    <a:pt x="6749" y="7862"/>
                  </a:cubicBezTo>
                  <a:cubicBezTo>
                    <a:pt x="6750" y="7867"/>
                    <a:pt x="6752" y="7871"/>
                    <a:pt x="6753" y="7877"/>
                  </a:cubicBezTo>
                  <a:cubicBezTo>
                    <a:pt x="6755" y="7882"/>
                    <a:pt x="6756" y="7886"/>
                    <a:pt x="6757" y="7889"/>
                  </a:cubicBezTo>
                  <a:cubicBezTo>
                    <a:pt x="6759" y="7894"/>
                    <a:pt x="6762" y="7898"/>
                    <a:pt x="6763" y="7903"/>
                  </a:cubicBezTo>
                  <a:cubicBezTo>
                    <a:pt x="6765" y="7907"/>
                    <a:pt x="6768" y="7911"/>
                    <a:pt x="6769" y="7916"/>
                  </a:cubicBezTo>
                  <a:cubicBezTo>
                    <a:pt x="6772" y="7920"/>
                    <a:pt x="6774" y="7923"/>
                    <a:pt x="6777" y="7928"/>
                  </a:cubicBezTo>
                  <a:cubicBezTo>
                    <a:pt x="6778" y="7932"/>
                    <a:pt x="6781" y="7937"/>
                    <a:pt x="6784" y="7941"/>
                  </a:cubicBezTo>
                  <a:lnTo>
                    <a:pt x="6792" y="7951"/>
                  </a:lnTo>
                  <a:lnTo>
                    <a:pt x="6800" y="7965"/>
                  </a:lnTo>
                  <a:lnTo>
                    <a:pt x="6811" y="7975"/>
                  </a:lnTo>
                  <a:cubicBezTo>
                    <a:pt x="6814" y="7978"/>
                    <a:pt x="6817" y="7983"/>
                    <a:pt x="6820" y="7986"/>
                  </a:cubicBezTo>
                  <a:cubicBezTo>
                    <a:pt x="6824" y="7989"/>
                    <a:pt x="6827" y="7993"/>
                    <a:pt x="6832" y="7996"/>
                  </a:cubicBezTo>
                  <a:lnTo>
                    <a:pt x="6839" y="8003"/>
                  </a:lnTo>
                  <a:lnTo>
                    <a:pt x="6842" y="8006"/>
                  </a:lnTo>
                  <a:lnTo>
                    <a:pt x="6851" y="8014"/>
                  </a:lnTo>
                  <a:cubicBezTo>
                    <a:pt x="6855" y="8017"/>
                    <a:pt x="6860" y="8020"/>
                    <a:pt x="6864" y="8023"/>
                  </a:cubicBezTo>
                  <a:cubicBezTo>
                    <a:pt x="6867" y="8026"/>
                    <a:pt x="6870" y="8027"/>
                    <a:pt x="6873" y="8029"/>
                  </a:cubicBezTo>
                  <a:cubicBezTo>
                    <a:pt x="6878" y="8032"/>
                    <a:pt x="6882" y="8034"/>
                    <a:pt x="6886" y="8037"/>
                  </a:cubicBezTo>
                  <a:lnTo>
                    <a:pt x="6897" y="8042"/>
                  </a:lnTo>
                  <a:lnTo>
                    <a:pt x="6912" y="8049"/>
                  </a:lnTo>
                  <a:lnTo>
                    <a:pt x="6922" y="8054"/>
                  </a:lnTo>
                  <a:cubicBezTo>
                    <a:pt x="6928" y="8057"/>
                    <a:pt x="6932" y="8058"/>
                    <a:pt x="6937" y="8060"/>
                  </a:cubicBezTo>
                  <a:lnTo>
                    <a:pt x="6949" y="8063"/>
                  </a:lnTo>
                  <a:cubicBezTo>
                    <a:pt x="6953" y="8064"/>
                    <a:pt x="6959" y="8066"/>
                    <a:pt x="6965" y="8067"/>
                  </a:cubicBezTo>
                  <a:lnTo>
                    <a:pt x="6975" y="8070"/>
                  </a:lnTo>
                  <a:cubicBezTo>
                    <a:pt x="6981" y="8070"/>
                    <a:pt x="6987" y="8072"/>
                    <a:pt x="6995" y="8072"/>
                  </a:cubicBezTo>
                  <a:lnTo>
                    <a:pt x="7004" y="8073"/>
                  </a:lnTo>
                  <a:cubicBezTo>
                    <a:pt x="7013" y="8073"/>
                    <a:pt x="7023" y="8075"/>
                    <a:pt x="7032" y="8075"/>
                  </a:cubicBezTo>
                  <a:lnTo>
                    <a:pt x="10052" y="8075"/>
                  </a:lnTo>
                  <a:cubicBezTo>
                    <a:pt x="10215" y="8075"/>
                    <a:pt x="10347" y="7943"/>
                    <a:pt x="10347" y="7779"/>
                  </a:cubicBezTo>
                  <a:lnTo>
                    <a:pt x="10347" y="3834"/>
                  </a:lnTo>
                  <a:cubicBezTo>
                    <a:pt x="10347" y="3671"/>
                    <a:pt x="10215" y="3539"/>
                    <a:pt x="10052" y="3539"/>
                  </a:cubicBezTo>
                  <a:lnTo>
                    <a:pt x="8489" y="3539"/>
                  </a:lnTo>
                  <a:lnTo>
                    <a:pt x="8489" y="2483"/>
                  </a:lnTo>
                  <a:cubicBezTo>
                    <a:pt x="8491" y="2320"/>
                    <a:pt x="8359" y="2188"/>
                    <a:pt x="8196" y="2188"/>
                  </a:cubicBezTo>
                  <a:lnTo>
                    <a:pt x="5469" y="2188"/>
                  </a:lnTo>
                  <a:lnTo>
                    <a:pt x="5469" y="1986"/>
                  </a:lnTo>
                  <a:cubicBezTo>
                    <a:pt x="5951" y="1841"/>
                    <a:pt x="6252" y="1363"/>
                    <a:pt x="6179" y="867"/>
                  </a:cubicBezTo>
                  <a:cubicBezTo>
                    <a:pt x="6105" y="370"/>
                    <a:pt x="5678" y="1"/>
                    <a:pt x="5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0"/>
            <p:cNvSpPr/>
            <p:nvPr/>
          </p:nvSpPr>
          <p:spPr>
            <a:xfrm>
              <a:off x="1075550" y="2910100"/>
              <a:ext cx="66125" cy="63625"/>
            </a:xfrm>
            <a:custGeom>
              <a:avLst/>
              <a:gdLst/>
              <a:ahLst/>
              <a:cxnLst/>
              <a:rect l="l" t="t" r="r" b="b"/>
              <a:pathLst>
                <a:path w="2645" h="2545" extrusionOk="0">
                  <a:moveTo>
                    <a:pt x="1372" y="590"/>
                  </a:moveTo>
                  <a:cubicBezTo>
                    <a:pt x="1550" y="590"/>
                    <a:pt x="1724" y="659"/>
                    <a:pt x="1855" y="790"/>
                  </a:cubicBezTo>
                  <a:cubicBezTo>
                    <a:pt x="2051" y="985"/>
                    <a:pt x="2109" y="1280"/>
                    <a:pt x="2004" y="1535"/>
                  </a:cubicBezTo>
                  <a:cubicBezTo>
                    <a:pt x="1897" y="1790"/>
                    <a:pt x="1648" y="1956"/>
                    <a:pt x="1372" y="1956"/>
                  </a:cubicBezTo>
                  <a:cubicBezTo>
                    <a:pt x="995" y="1956"/>
                    <a:pt x="690" y="1650"/>
                    <a:pt x="690" y="1272"/>
                  </a:cubicBezTo>
                  <a:cubicBezTo>
                    <a:pt x="690" y="996"/>
                    <a:pt x="856" y="747"/>
                    <a:pt x="1111" y="642"/>
                  </a:cubicBezTo>
                  <a:cubicBezTo>
                    <a:pt x="1195" y="607"/>
                    <a:pt x="1284" y="590"/>
                    <a:pt x="1372" y="590"/>
                  </a:cubicBezTo>
                  <a:close/>
                  <a:moveTo>
                    <a:pt x="1372" y="1"/>
                  </a:moveTo>
                  <a:cubicBezTo>
                    <a:pt x="1041" y="1"/>
                    <a:pt x="716" y="130"/>
                    <a:pt x="472" y="374"/>
                  </a:cubicBezTo>
                  <a:cubicBezTo>
                    <a:pt x="109" y="737"/>
                    <a:pt x="0" y="1284"/>
                    <a:pt x="196" y="1760"/>
                  </a:cubicBezTo>
                  <a:cubicBezTo>
                    <a:pt x="393" y="2235"/>
                    <a:pt x="857" y="2545"/>
                    <a:pt x="1372" y="2545"/>
                  </a:cubicBezTo>
                  <a:cubicBezTo>
                    <a:pt x="2075" y="2545"/>
                    <a:pt x="2644" y="1975"/>
                    <a:pt x="2644" y="1272"/>
                  </a:cubicBezTo>
                  <a:cubicBezTo>
                    <a:pt x="2644" y="758"/>
                    <a:pt x="2334" y="294"/>
                    <a:pt x="1860" y="98"/>
                  </a:cubicBezTo>
                  <a:cubicBezTo>
                    <a:pt x="1702" y="33"/>
                    <a:pt x="1536" y="1"/>
                    <a:pt x="1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0"/>
            <p:cNvSpPr/>
            <p:nvPr/>
          </p:nvSpPr>
          <p:spPr>
            <a:xfrm>
              <a:off x="1068250" y="3003425"/>
              <a:ext cx="41200" cy="39650"/>
            </a:xfrm>
            <a:custGeom>
              <a:avLst/>
              <a:gdLst/>
              <a:ahLst/>
              <a:cxnLst/>
              <a:rect l="l" t="t" r="r" b="b"/>
              <a:pathLst>
                <a:path w="1648" h="1586" extrusionOk="0">
                  <a:moveTo>
                    <a:pt x="792" y="589"/>
                  </a:moveTo>
                  <a:cubicBezTo>
                    <a:pt x="905" y="589"/>
                    <a:pt x="995" y="681"/>
                    <a:pt x="997" y="792"/>
                  </a:cubicBezTo>
                  <a:cubicBezTo>
                    <a:pt x="997" y="916"/>
                    <a:pt x="896" y="998"/>
                    <a:pt x="791" y="998"/>
                  </a:cubicBezTo>
                  <a:cubicBezTo>
                    <a:pt x="741" y="998"/>
                    <a:pt x="690" y="979"/>
                    <a:pt x="648" y="938"/>
                  </a:cubicBezTo>
                  <a:cubicBezTo>
                    <a:pt x="519" y="810"/>
                    <a:pt x="610" y="589"/>
                    <a:pt x="792" y="589"/>
                  </a:cubicBezTo>
                  <a:close/>
                  <a:moveTo>
                    <a:pt x="794" y="1"/>
                  </a:moveTo>
                  <a:cubicBezTo>
                    <a:pt x="356" y="1"/>
                    <a:pt x="2" y="355"/>
                    <a:pt x="0" y="792"/>
                  </a:cubicBezTo>
                  <a:cubicBezTo>
                    <a:pt x="0" y="1113"/>
                    <a:pt x="193" y="1402"/>
                    <a:pt x="490" y="1525"/>
                  </a:cubicBezTo>
                  <a:cubicBezTo>
                    <a:pt x="588" y="1566"/>
                    <a:pt x="691" y="1585"/>
                    <a:pt x="793" y="1585"/>
                  </a:cubicBezTo>
                  <a:cubicBezTo>
                    <a:pt x="999" y="1585"/>
                    <a:pt x="1202" y="1505"/>
                    <a:pt x="1354" y="1353"/>
                  </a:cubicBezTo>
                  <a:cubicBezTo>
                    <a:pt x="1581" y="1126"/>
                    <a:pt x="1648" y="785"/>
                    <a:pt x="1526" y="490"/>
                  </a:cubicBezTo>
                  <a:cubicBezTo>
                    <a:pt x="1403" y="193"/>
                    <a:pt x="1114" y="1"/>
                    <a:pt x="7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0"/>
            <p:cNvSpPr/>
            <p:nvPr/>
          </p:nvSpPr>
          <p:spPr>
            <a:xfrm>
              <a:off x="1006925" y="2900300"/>
              <a:ext cx="41225" cy="39675"/>
            </a:xfrm>
            <a:custGeom>
              <a:avLst/>
              <a:gdLst/>
              <a:ahLst/>
              <a:cxnLst/>
              <a:rect l="l" t="t" r="r" b="b"/>
              <a:pathLst>
                <a:path w="1649" h="1587" extrusionOk="0">
                  <a:moveTo>
                    <a:pt x="793" y="591"/>
                  </a:moveTo>
                  <a:cubicBezTo>
                    <a:pt x="904" y="591"/>
                    <a:pt x="996" y="681"/>
                    <a:pt x="996" y="794"/>
                  </a:cubicBezTo>
                  <a:cubicBezTo>
                    <a:pt x="997" y="917"/>
                    <a:pt x="896" y="999"/>
                    <a:pt x="791" y="999"/>
                  </a:cubicBezTo>
                  <a:cubicBezTo>
                    <a:pt x="741" y="999"/>
                    <a:pt x="690" y="981"/>
                    <a:pt x="649" y="939"/>
                  </a:cubicBezTo>
                  <a:cubicBezTo>
                    <a:pt x="520" y="812"/>
                    <a:pt x="610" y="591"/>
                    <a:pt x="793" y="591"/>
                  </a:cubicBezTo>
                  <a:close/>
                  <a:moveTo>
                    <a:pt x="793" y="1"/>
                  </a:moveTo>
                  <a:cubicBezTo>
                    <a:pt x="355" y="2"/>
                    <a:pt x="1" y="356"/>
                    <a:pt x="1" y="794"/>
                  </a:cubicBezTo>
                  <a:cubicBezTo>
                    <a:pt x="1" y="1114"/>
                    <a:pt x="194" y="1403"/>
                    <a:pt x="490" y="1526"/>
                  </a:cubicBezTo>
                  <a:cubicBezTo>
                    <a:pt x="588" y="1567"/>
                    <a:pt x="690" y="1587"/>
                    <a:pt x="792" y="1587"/>
                  </a:cubicBezTo>
                  <a:cubicBezTo>
                    <a:pt x="998" y="1587"/>
                    <a:pt x="1201" y="1506"/>
                    <a:pt x="1353" y="1354"/>
                  </a:cubicBezTo>
                  <a:cubicBezTo>
                    <a:pt x="1580" y="1128"/>
                    <a:pt x="1648" y="786"/>
                    <a:pt x="1525" y="490"/>
                  </a:cubicBezTo>
                  <a:cubicBezTo>
                    <a:pt x="1402" y="195"/>
                    <a:pt x="1113" y="1"/>
                    <a:pt x="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50"/>
          <p:cNvGrpSpPr/>
          <p:nvPr/>
        </p:nvGrpSpPr>
        <p:grpSpPr>
          <a:xfrm>
            <a:off x="1464278" y="2538968"/>
            <a:ext cx="301616" cy="419003"/>
            <a:chOff x="304875" y="2636025"/>
            <a:chExt cx="335950" cy="466700"/>
          </a:xfrm>
        </p:grpSpPr>
        <p:sp>
          <p:nvSpPr>
            <p:cNvPr id="1093" name="Google Shape;1093;p50"/>
            <p:cNvSpPr/>
            <p:nvPr/>
          </p:nvSpPr>
          <p:spPr>
            <a:xfrm>
              <a:off x="304875" y="2636025"/>
              <a:ext cx="335950" cy="466700"/>
            </a:xfrm>
            <a:custGeom>
              <a:avLst/>
              <a:gdLst/>
              <a:ahLst/>
              <a:cxnLst/>
              <a:rect l="l" t="t" r="r" b="b"/>
              <a:pathLst>
                <a:path w="13438" h="18668" extrusionOk="0">
                  <a:moveTo>
                    <a:pt x="4725" y="590"/>
                  </a:moveTo>
                  <a:lnTo>
                    <a:pt x="5422" y="5079"/>
                  </a:lnTo>
                  <a:lnTo>
                    <a:pt x="3911" y="5079"/>
                  </a:lnTo>
                  <a:lnTo>
                    <a:pt x="1719" y="590"/>
                  </a:lnTo>
                  <a:close/>
                  <a:moveTo>
                    <a:pt x="8117" y="590"/>
                  </a:moveTo>
                  <a:lnTo>
                    <a:pt x="7419" y="5079"/>
                  </a:lnTo>
                  <a:lnTo>
                    <a:pt x="6018" y="5079"/>
                  </a:lnTo>
                  <a:lnTo>
                    <a:pt x="5321" y="590"/>
                  </a:lnTo>
                  <a:close/>
                  <a:moveTo>
                    <a:pt x="11719" y="590"/>
                  </a:moveTo>
                  <a:lnTo>
                    <a:pt x="9527" y="5079"/>
                  </a:lnTo>
                  <a:lnTo>
                    <a:pt x="8015" y="5079"/>
                  </a:lnTo>
                  <a:lnTo>
                    <a:pt x="8713" y="590"/>
                  </a:lnTo>
                  <a:close/>
                  <a:moveTo>
                    <a:pt x="10387" y="5668"/>
                  </a:moveTo>
                  <a:cubicBezTo>
                    <a:pt x="10625" y="5668"/>
                    <a:pt x="10817" y="5861"/>
                    <a:pt x="10817" y="6100"/>
                  </a:cubicBezTo>
                  <a:lnTo>
                    <a:pt x="10817" y="7759"/>
                  </a:lnTo>
                  <a:lnTo>
                    <a:pt x="2619" y="7759"/>
                  </a:lnTo>
                  <a:lnTo>
                    <a:pt x="2619" y="6100"/>
                  </a:lnTo>
                  <a:cubicBezTo>
                    <a:pt x="2621" y="5861"/>
                    <a:pt x="2813" y="5668"/>
                    <a:pt x="3051" y="5668"/>
                  </a:cubicBezTo>
                  <a:close/>
                  <a:moveTo>
                    <a:pt x="11192" y="8347"/>
                  </a:moveTo>
                  <a:cubicBezTo>
                    <a:pt x="11431" y="8347"/>
                    <a:pt x="11622" y="8540"/>
                    <a:pt x="11624" y="8777"/>
                  </a:cubicBezTo>
                  <a:lnTo>
                    <a:pt x="11624" y="8939"/>
                  </a:lnTo>
                  <a:cubicBezTo>
                    <a:pt x="11622" y="9176"/>
                    <a:pt x="11431" y="9369"/>
                    <a:pt x="11192" y="9369"/>
                  </a:cubicBezTo>
                  <a:lnTo>
                    <a:pt x="9723" y="9369"/>
                  </a:lnTo>
                  <a:cubicBezTo>
                    <a:pt x="9560" y="9369"/>
                    <a:pt x="9428" y="9501"/>
                    <a:pt x="9428" y="9664"/>
                  </a:cubicBezTo>
                  <a:cubicBezTo>
                    <a:pt x="9428" y="9827"/>
                    <a:pt x="9560" y="9959"/>
                    <a:pt x="9723" y="9959"/>
                  </a:cubicBezTo>
                  <a:lnTo>
                    <a:pt x="12847" y="9959"/>
                  </a:lnTo>
                  <a:lnTo>
                    <a:pt x="12847" y="12430"/>
                  </a:lnTo>
                  <a:lnTo>
                    <a:pt x="10463" y="18079"/>
                  </a:lnTo>
                  <a:lnTo>
                    <a:pt x="2975" y="18079"/>
                  </a:lnTo>
                  <a:lnTo>
                    <a:pt x="592" y="12430"/>
                  </a:lnTo>
                  <a:lnTo>
                    <a:pt x="592" y="9961"/>
                  </a:lnTo>
                  <a:lnTo>
                    <a:pt x="8716" y="9961"/>
                  </a:lnTo>
                  <a:cubicBezTo>
                    <a:pt x="8875" y="9956"/>
                    <a:pt x="9002" y="9826"/>
                    <a:pt x="9002" y="9666"/>
                  </a:cubicBezTo>
                  <a:cubicBezTo>
                    <a:pt x="9002" y="9505"/>
                    <a:pt x="8875" y="9375"/>
                    <a:pt x="8716" y="9371"/>
                  </a:cubicBezTo>
                  <a:lnTo>
                    <a:pt x="2244" y="9371"/>
                  </a:lnTo>
                  <a:cubicBezTo>
                    <a:pt x="2007" y="9371"/>
                    <a:pt x="1814" y="9178"/>
                    <a:pt x="1814" y="8941"/>
                  </a:cubicBezTo>
                  <a:lnTo>
                    <a:pt x="1814" y="8779"/>
                  </a:lnTo>
                  <a:cubicBezTo>
                    <a:pt x="1814" y="8540"/>
                    <a:pt x="2007" y="8347"/>
                    <a:pt x="2244" y="8347"/>
                  </a:cubicBezTo>
                  <a:close/>
                  <a:moveTo>
                    <a:pt x="1244" y="1"/>
                  </a:moveTo>
                  <a:cubicBezTo>
                    <a:pt x="1027" y="1"/>
                    <a:pt x="886" y="228"/>
                    <a:pt x="982" y="425"/>
                  </a:cubicBezTo>
                  <a:lnTo>
                    <a:pt x="3254" y="5079"/>
                  </a:lnTo>
                  <a:lnTo>
                    <a:pt x="3051" y="5079"/>
                  </a:lnTo>
                  <a:cubicBezTo>
                    <a:pt x="2487" y="5079"/>
                    <a:pt x="2030" y="5536"/>
                    <a:pt x="2030" y="6100"/>
                  </a:cubicBezTo>
                  <a:lnTo>
                    <a:pt x="2030" y="7781"/>
                  </a:lnTo>
                  <a:cubicBezTo>
                    <a:pt x="1560" y="7882"/>
                    <a:pt x="1225" y="8299"/>
                    <a:pt x="1224" y="8779"/>
                  </a:cubicBezTo>
                  <a:lnTo>
                    <a:pt x="1224" y="8941"/>
                  </a:lnTo>
                  <a:cubicBezTo>
                    <a:pt x="1224" y="9089"/>
                    <a:pt x="1256" y="9236"/>
                    <a:pt x="1320" y="9371"/>
                  </a:cubicBezTo>
                  <a:lnTo>
                    <a:pt x="296" y="9371"/>
                  </a:lnTo>
                  <a:cubicBezTo>
                    <a:pt x="132" y="9371"/>
                    <a:pt x="0" y="9503"/>
                    <a:pt x="0" y="9666"/>
                  </a:cubicBezTo>
                  <a:lnTo>
                    <a:pt x="0" y="12490"/>
                  </a:lnTo>
                  <a:cubicBezTo>
                    <a:pt x="0" y="12529"/>
                    <a:pt x="9" y="12569"/>
                    <a:pt x="24" y="12604"/>
                  </a:cubicBezTo>
                  <a:lnTo>
                    <a:pt x="2508" y="18487"/>
                  </a:lnTo>
                  <a:cubicBezTo>
                    <a:pt x="2554" y="18596"/>
                    <a:pt x="2661" y="18668"/>
                    <a:pt x="2779" y="18668"/>
                  </a:cubicBezTo>
                  <a:lnTo>
                    <a:pt x="10659" y="18668"/>
                  </a:lnTo>
                  <a:cubicBezTo>
                    <a:pt x="10777" y="18668"/>
                    <a:pt x="10884" y="18596"/>
                    <a:pt x="10930" y="18487"/>
                  </a:cubicBezTo>
                  <a:lnTo>
                    <a:pt x="13414" y="12604"/>
                  </a:lnTo>
                  <a:cubicBezTo>
                    <a:pt x="13428" y="12569"/>
                    <a:pt x="13437" y="12529"/>
                    <a:pt x="13437" y="12490"/>
                  </a:cubicBezTo>
                  <a:lnTo>
                    <a:pt x="13437" y="9666"/>
                  </a:lnTo>
                  <a:cubicBezTo>
                    <a:pt x="13437" y="9503"/>
                    <a:pt x="13304" y="9371"/>
                    <a:pt x="13141" y="9371"/>
                  </a:cubicBezTo>
                  <a:lnTo>
                    <a:pt x="12118" y="9371"/>
                  </a:lnTo>
                  <a:cubicBezTo>
                    <a:pt x="12180" y="9236"/>
                    <a:pt x="12213" y="9089"/>
                    <a:pt x="12213" y="8941"/>
                  </a:cubicBezTo>
                  <a:lnTo>
                    <a:pt x="12213" y="8779"/>
                  </a:lnTo>
                  <a:cubicBezTo>
                    <a:pt x="12213" y="8299"/>
                    <a:pt x="11876" y="7882"/>
                    <a:pt x="11406" y="7781"/>
                  </a:cubicBezTo>
                  <a:lnTo>
                    <a:pt x="11406" y="6100"/>
                  </a:lnTo>
                  <a:cubicBezTo>
                    <a:pt x="11406" y="5536"/>
                    <a:pt x="10949" y="5081"/>
                    <a:pt x="10387" y="5079"/>
                  </a:cubicBezTo>
                  <a:lnTo>
                    <a:pt x="10183" y="5079"/>
                  </a:lnTo>
                  <a:lnTo>
                    <a:pt x="12454" y="424"/>
                  </a:lnTo>
                  <a:cubicBezTo>
                    <a:pt x="12549" y="229"/>
                    <a:pt x="12408" y="1"/>
                    <a:pt x="12190" y="1"/>
                  </a:cubicBezTo>
                  <a:lnTo>
                    <a:pt x="1246" y="1"/>
                  </a:lnTo>
                  <a:cubicBezTo>
                    <a:pt x="1245" y="1"/>
                    <a:pt x="1245" y="1"/>
                    <a:pt x="12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0"/>
            <p:cNvSpPr/>
            <p:nvPr/>
          </p:nvSpPr>
          <p:spPr>
            <a:xfrm>
              <a:off x="432800" y="2958125"/>
              <a:ext cx="77125" cy="74250"/>
            </a:xfrm>
            <a:custGeom>
              <a:avLst/>
              <a:gdLst/>
              <a:ahLst/>
              <a:cxnLst/>
              <a:rect l="l" t="t" r="r" b="b"/>
              <a:pathLst>
                <a:path w="3085" h="2970" extrusionOk="0">
                  <a:moveTo>
                    <a:pt x="1601" y="590"/>
                  </a:moveTo>
                  <a:cubicBezTo>
                    <a:pt x="1716" y="590"/>
                    <a:pt x="1832" y="613"/>
                    <a:pt x="1943" y="659"/>
                  </a:cubicBezTo>
                  <a:cubicBezTo>
                    <a:pt x="2278" y="797"/>
                    <a:pt x="2496" y="1123"/>
                    <a:pt x="2496" y="1485"/>
                  </a:cubicBezTo>
                  <a:cubicBezTo>
                    <a:pt x="2496" y="1979"/>
                    <a:pt x="2096" y="2379"/>
                    <a:pt x="1602" y="2379"/>
                  </a:cubicBezTo>
                  <a:cubicBezTo>
                    <a:pt x="1240" y="2379"/>
                    <a:pt x="914" y="2161"/>
                    <a:pt x="775" y="1828"/>
                  </a:cubicBezTo>
                  <a:cubicBezTo>
                    <a:pt x="637" y="1492"/>
                    <a:pt x="714" y="1108"/>
                    <a:pt x="969" y="852"/>
                  </a:cubicBezTo>
                  <a:cubicBezTo>
                    <a:pt x="1140" y="681"/>
                    <a:pt x="1369" y="590"/>
                    <a:pt x="1601" y="590"/>
                  </a:cubicBezTo>
                  <a:close/>
                  <a:moveTo>
                    <a:pt x="1602" y="1"/>
                  </a:moveTo>
                  <a:cubicBezTo>
                    <a:pt x="1001" y="1"/>
                    <a:pt x="460" y="363"/>
                    <a:pt x="230" y="917"/>
                  </a:cubicBezTo>
                  <a:cubicBezTo>
                    <a:pt x="1" y="1472"/>
                    <a:pt x="128" y="2111"/>
                    <a:pt x="552" y="2535"/>
                  </a:cubicBezTo>
                  <a:cubicBezTo>
                    <a:pt x="836" y="2819"/>
                    <a:pt x="1216" y="2970"/>
                    <a:pt x="1602" y="2970"/>
                  </a:cubicBezTo>
                  <a:cubicBezTo>
                    <a:pt x="1794" y="2970"/>
                    <a:pt x="1986" y="2933"/>
                    <a:pt x="2170" y="2857"/>
                  </a:cubicBezTo>
                  <a:cubicBezTo>
                    <a:pt x="2724" y="2627"/>
                    <a:pt x="3085" y="2086"/>
                    <a:pt x="3085" y="1485"/>
                  </a:cubicBezTo>
                  <a:cubicBezTo>
                    <a:pt x="3085" y="667"/>
                    <a:pt x="2420" y="2"/>
                    <a:pt x="1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50"/>
          <p:cNvGrpSpPr/>
          <p:nvPr/>
        </p:nvGrpSpPr>
        <p:grpSpPr>
          <a:xfrm>
            <a:off x="1439988" y="3112648"/>
            <a:ext cx="299012" cy="419295"/>
            <a:chOff x="303400" y="3169050"/>
            <a:chExt cx="333050" cy="467025"/>
          </a:xfrm>
        </p:grpSpPr>
        <p:sp>
          <p:nvSpPr>
            <p:cNvPr id="1096" name="Google Shape;1096;p50"/>
            <p:cNvSpPr/>
            <p:nvPr/>
          </p:nvSpPr>
          <p:spPr>
            <a:xfrm>
              <a:off x="444100" y="3260850"/>
              <a:ext cx="49750" cy="47800"/>
            </a:xfrm>
            <a:custGeom>
              <a:avLst/>
              <a:gdLst/>
              <a:ahLst/>
              <a:cxnLst/>
              <a:rect l="l" t="t" r="r" b="b"/>
              <a:pathLst>
                <a:path w="1990" h="1912" extrusionOk="0">
                  <a:moveTo>
                    <a:pt x="1030" y="592"/>
                  </a:moveTo>
                  <a:cubicBezTo>
                    <a:pt x="1217" y="592"/>
                    <a:pt x="1396" y="737"/>
                    <a:pt x="1396" y="956"/>
                  </a:cubicBezTo>
                  <a:cubicBezTo>
                    <a:pt x="1396" y="1157"/>
                    <a:pt x="1233" y="1320"/>
                    <a:pt x="1033" y="1320"/>
                  </a:cubicBezTo>
                  <a:cubicBezTo>
                    <a:pt x="710" y="1320"/>
                    <a:pt x="546" y="928"/>
                    <a:pt x="776" y="698"/>
                  </a:cubicBezTo>
                  <a:cubicBezTo>
                    <a:pt x="850" y="625"/>
                    <a:pt x="941" y="592"/>
                    <a:pt x="1030" y="592"/>
                  </a:cubicBezTo>
                  <a:close/>
                  <a:moveTo>
                    <a:pt x="1033" y="0"/>
                  </a:moveTo>
                  <a:cubicBezTo>
                    <a:pt x="646" y="0"/>
                    <a:pt x="297" y="233"/>
                    <a:pt x="149" y="590"/>
                  </a:cubicBezTo>
                  <a:cubicBezTo>
                    <a:pt x="1" y="948"/>
                    <a:pt x="84" y="1358"/>
                    <a:pt x="357" y="1633"/>
                  </a:cubicBezTo>
                  <a:cubicBezTo>
                    <a:pt x="540" y="1815"/>
                    <a:pt x="784" y="1912"/>
                    <a:pt x="1033" y="1912"/>
                  </a:cubicBezTo>
                  <a:cubicBezTo>
                    <a:pt x="1156" y="1912"/>
                    <a:pt x="1280" y="1888"/>
                    <a:pt x="1399" y="1839"/>
                  </a:cubicBezTo>
                  <a:cubicBezTo>
                    <a:pt x="1756" y="1692"/>
                    <a:pt x="1989" y="1342"/>
                    <a:pt x="1989" y="956"/>
                  </a:cubicBezTo>
                  <a:cubicBezTo>
                    <a:pt x="1988" y="429"/>
                    <a:pt x="1561" y="0"/>
                    <a:pt x="1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0"/>
            <p:cNvSpPr/>
            <p:nvPr/>
          </p:nvSpPr>
          <p:spPr>
            <a:xfrm>
              <a:off x="303400" y="3169050"/>
              <a:ext cx="333050" cy="467025"/>
            </a:xfrm>
            <a:custGeom>
              <a:avLst/>
              <a:gdLst/>
              <a:ahLst/>
              <a:cxnLst/>
              <a:rect l="l" t="t" r="r" b="b"/>
              <a:pathLst>
                <a:path w="13322" h="18681" extrusionOk="0">
                  <a:moveTo>
                    <a:pt x="7024" y="592"/>
                  </a:moveTo>
                  <a:lnTo>
                    <a:pt x="7024" y="2358"/>
                  </a:lnTo>
                  <a:lnTo>
                    <a:pt x="7020" y="2358"/>
                  </a:lnTo>
                  <a:lnTo>
                    <a:pt x="6983" y="2352"/>
                  </a:lnTo>
                  <a:cubicBezTo>
                    <a:pt x="6959" y="2349"/>
                    <a:pt x="6937" y="2346"/>
                    <a:pt x="6913" y="2345"/>
                  </a:cubicBezTo>
                  <a:cubicBezTo>
                    <a:pt x="6900" y="2344"/>
                    <a:pt x="6888" y="2342"/>
                    <a:pt x="6874" y="2341"/>
                  </a:cubicBezTo>
                  <a:cubicBezTo>
                    <a:pt x="6851" y="2338"/>
                    <a:pt x="6825" y="2336"/>
                    <a:pt x="6802" y="2335"/>
                  </a:cubicBezTo>
                  <a:lnTo>
                    <a:pt x="6768" y="2333"/>
                  </a:lnTo>
                  <a:cubicBezTo>
                    <a:pt x="6732" y="2332"/>
                    <a:pt x="6696" y="2330"/>
                    <a:pt x="6661" y="2330"/>
                  </a:cubicBezTo>
                  <a:cubicBezTo>
                    <a:pt x="6625" y="2330"/>
                    <a:pt x="6590" y="2332"/>
                    <a:pt x="6554" y="2333"/>
                  </a:cubicBezTo>
                  <a:lnTo>
                    <a:pt x="6520" y="2335"/>
                  </a:lnTo>
                  <a:cubicBezTo>
                    <a:pt x="6495" y="2336"/>
                    <a:pt x="6471" y="2338"/>
                    <a:pt x="6447" y="2341"/>
                  </a:cubicBezTo>
                  <a:lnTo>
                    <a:pt x="6409" y="2345"/>
                  </a:lnTo>
                  <a:cubicBezTo>
                    <a:pt x="6385" y="2346"/>
                    <a:pt x="6363" y="2349"/>
                    <a:pt x="6339" y="2352"/>
                  </a:cubicBezTo>
                  <a:lnTo>
                    <a:pt x="6302" y="2358"/>
                  </a:lnTo>
                  <a:lnTo>
                    <a:pt x="6296" y="2358"/>
                  </a:lnTo>
                  <a:lnTo>
                    <a:pt x="6296" y="592"/>
                  </a:lnTo>
                  <a:close/>
                  <a:moveTo>
                    <a:pt x="6660" y="2924"/>
                  </a:moveTo>
                  <a:cubicBezTo>
                    <a:pt x="6707" y="2924"/>
                    <a:pt x="6753" y="2925"/>
                    <a:pt x="6800" y="2929"/>
                  </a:cubicBezTo>
                  <a:lnTo>
                    <a:pt x="6805" y="2929"/>
                  </a:lnTo>
                  <a:cubicBezTo>
                    <a:pt x="6827" y="2931"/>
                    <a:pt x="6848" y="2934"/>
                    <a:pt x="6870" y="2937"/>
                  </a:cubicBezTo>
                  <a:lnTo>
                    <a:pt x="6879" y="2938"/>
                  </a:lnTo>
                  <a:cubicBezTo>
                    <a:pt x="6900" y="2940"/>
                    <a:pt x="6922" y="2944"/>
                    <a:pt x="6944" y="2947"/>
                  </a:cubicBezTo>
                  <a:lnTo>
                    <a:pt x="6948" y="2948"/>
                  </a:lnTo>
                  <a:cubicBezTo>
                    <a:pt x="7011" y="2959"/>
                    <a:pt x="7073" y="2974"/>
                    <a:pt x="7134" y="2990"/>
                  </a:cubicBezTo>
                  <a:lnTo>
                    <a:pt x="7156" y="2997"/>
                  </a:lnTo>
                  <a:lnTo>
                    <a:pt x="7196" y="3009"/>
                  </a:lnTo>
                  <a:cubicBezTo>
                    <a:pt x="7771" y="3201"/>
                    <a:pt x="8201" y="3681"/>
                    <a:pt x="8327" y="4274"/>
                  </a:cubicBezTo>
                  <a:cubicBezTo>
                    <a:pt x="8453" y="4867"/>
                    <a:pt x="8255" y="5483"/>
                    <a:pt x="7807" y="5890"/>
                  </a:cubicBezTo>
                  <a:lnTo>
                    <a:pt x="7804" y="5893"/>
                  </a:lnTo>
                  <a:cubicBezTo>
                    <a:pt x="7786" y="5910"/>
                    <a:pt x="7767" y="5924"/>
                    <a:pt x="7749" y="5941"/>
                  </a:cubicBezTo>
                  <a:cubicBezTo>
                    <a:pt x="7745" y="5944"/>
                    <a:pt x="7742" y="5947"/>
                    <a:pt x="7739" y="5950"/>
                  </a:cubicBezTo>
                  <a:cubicBezTo>
                    <a:pt x="7722" y="5961"/>
                    <a:pt x="7706" y="5975"/>
                    <a:pt x="7690" y="5987"/>
                  </a:cubicBezTo>
                  <a:lnTo>
                    <a:pt x="7671" y="6000"/>
                  </a:lnTo>
                  <a:cubicBezTo>
                    <a:pt x="7657" y="6010"/>
                    <a:pt x="7644" y="6019"/>
                    <a:pt x="7631" y="6030"/>
                  </a:cubicBezTo>
                  <a:cubicBezTo>
                    <a:pt x="7622" y="6036"/>
                    <a:pt x="7613" y="6042"/>
                    <a:pt x="7604" y="6047"/>
                  </a:cubicBezTo>
                  <a:cubicBezTo>
                    <a:pt x="7595" y="6055"/>
                    <a:pt x="7588" y="6059"/>
                    <a:pt x="7579" y="6064"/>
                  </a:cubicBezTo>
                  <a:cubicBezTo>
                    <a:pt x="7365" y="6202"/>
                    <a:pt x="7122" y="6289"/>
                    <a:pt x="6870" y="6322"/>
                  </a:cubicBezTo>
                  <a:lnTo>
                    <a:pt x="6871" y="6320"/>
                  </a:lnTo>
                  <a:lnTo>
                    <a:pt x="6871" y="6320"/>
                  </a:lnTo>
                  <a:cubicBezTo>
                    <a:pt x="6802" y="6329"/>
                    <a:pt x="6732" y="6333"/>
                    <a:pt x="6662" y="6333"/>
                  </a:cubicBezTo>
                  <a:cubicBezTo>
                    <a:pt x="6335" y="6333"/>
                    <a:pt x="6015" y="6239"/>
                    <a:pt x="5737" y="6061"/>
                  </a:cubicBezTo>
                  <a:cubicBezTo>
                    <a:pt x="5730" y="6056"/>
                    <a:pt x="5722" y="6052"/>
                    <a:pt x="5715" y="6047"/>
                  </a:cubicBezTo>
                  <a:cubicBezTo>
                    <a:pt x="5707" y="6042"/>
                    <a:pt x="5697" y="6034"/>
                    <a:pt x="5688" y="6028"/>
                  </a:cubicBezTo>
                  <a:cubicBezTo>
                    <a:pt x="5675" y="6019"/>
                    <a:pt x="5661" y="6010"/>
                    <a:pt x="5648" y="6000"/>
                  </a:cubicBezTo>
                  <a:lnTo>
                    <a:pt x="5630" y="5987"/>
                  </a:lnTo>
                  <a:cubicBezTo>
                    <a:pt x="5614" y="5975"/>
                    <a:pt x="5598" y="5961"/>
                    <a:pt x="5581" y="5950"/>
                  </a:cubicBezTo>
                  <a:lnTo>
                    <a:pt x="5571" y="5941"/>
                  </a:lnTo>
                  <a:cubicBezTo>
                    <a:pt x="5553" y="5924"/>
                    <a:pt x="5534" y="5910"/>
                    <a:pt x="5516" y="5893"/>
                  </a:cubicBezTo>
                  <a:lnTo>
                    <a:pt x="5513" y="5890"/>
                  </a:lnTo>
                  <a:cubicBezTo>
                    <a:pt x="5064" y="5483"/>
                    <a:pt x="4867" y="4867"/>
                    <a:pt x="4991" y="4276"/>
                  </a:cubicBezTo>
                  <a:cubicBezTo>
                    <a:pt x="5117" y="3682"/>
                    <a:pt x="5549" y="3201"/>
                    <a:pt x="6123" y="3011"/>
                  </a:cubicBezTo>
                  <a:cubicBezTo>
                    <a:pt x="6136" y="3006"/>
                    <a:pt x="6151" y="3002"/>
                    <a:pt x="6164" y="2997"/>
                  </a:cubicBezTo>
                  <a:cubicBezTo>
                    <a:pt x="6170" y="2994"/>
                    <a:pt x="6177" y="2993"/>
                    <a:pt x="6185" y="2991"/>
                  </a:cubicBezTo>
                  <a:cubicBezTo>
                    <a:pt x="6246" y="2974"/>
                    <a:pt x="6308" y="2959"/>
                    <a:pt x="6372" y="2948"/>
                  </a:cubicBezTo>
                  <a:lnTo>
                    <a:pt x="6376" y="2947"/>
                  </a:lnTo>
                  <a:cubicBezTo>
                    <a:pt x="6398" y="2944"/>
                    <a:pt x="6419" y="2940"/>
                    <a:pt x="6441" y="2938"/>
                  </a:cubicBezTo>
                  <a:lnTo>
                    <a:pt x="6450" y="2937"/>
                  </a:lnTo>
                  <a:cubicBezTo>
                    <a:pt x="6472" y="2934"/>
                    <a:pt x="6493" y="2931"/>
                    <a:pt x="6515" y="2929"/>
                  </a:cubicBezTo>
                  <a:lnTo>
                    <a:pt x="6520" y="2929"/>
                  </a:lnTo>
                  <a:cubicBezTo>
                    <a:pt x="6567" y="2925"/>
                    <a:pt x="6613" y="2924"/>
                    <a:pt x="6660" y="2924"/>
                  </a:cubicBezTo>
                  <a:close/>
                  <a:moveTo>
                    <a:pt x="5340" y="6507"/>
                  </a:moveTo>
                  <a:cubicBezTo>
                    <a:pt x="5347" y="6513"/>
                    <a:pt x="5356" y="6518"/>
                    <a:pt x="5363" y="6523"/>
                  </a:cubicBezTo>
                  <a:lnTo>
                    <a:pt x="5395" y="6544"/>
                  </a:lnTo>
                  <a:cubicBezTo>
                    <a:pt x="5411" y="6555"/>
                    <a:pt x="5426" y="6565"/>
                    <a:pt x="5442" y="6575"/>
                  </a:cubicBezTo>
                  <a:cubicBezTo>
                    <a:pt x="5458" y="6586"/>
                    <a:pt x="5472" y="6593"/>
                    <a:pt x="5486" y="6602"/>
                  </a:cubicBezTo>
                  <a:lnTo>
                    <a:pt x="5515" y="6618"/>
                  </a:lnTo>
                  <a:cubicBezTo>
                    <a:pt x="5664" y="6706"/>
                    <a:pt x="5826" y="6776"/>
                    <a:pt x="5992" y="6827"/>
                  </a:cubicBezTo>
                  <a:lnTo>
                    <a:pt x="5168" y="8654"/>
                  </a:lnTo>
                  <a:lnTo>
                    <a:pt x="5138" y="8641"/>
                  </a:lnTo>
                  <a:lnTo>
                    <a:pt x="4505" y="8356"/>
                  </a:lnTo>
                  <a:lnTo>
                    <a:pt x="5340" y="6507"/>
                  </a:lnTo>
                  <a:close/>
                  <a:moveTo>
                    <a:pt x="7983" y="6507"/>
                  </a:moveTo>
                  <a:lnTo>
                    <a:pt x="8817" y="8356"/>
                  </a:lnTo>
                  <a:lnTo>
                    <a:pt x="8154" y="8654"/>
                  </a:lnTo>
                  <a:lnTo>
                    <a:pt x="7330" y="6827"/>
                  </a:lnTo>
                  <a:cubicBezTo>
                    <a:pt x="7497" y="6776"/>
                    <a:pt x="7657" y="6706"/>
                    <a:pt x="7808" y="6618"/>
                  </a:cubicBezTo>
                  <a:lnTo>
                    <a:pt x="7835" y="6604"/>
                  </a:lnTo>
                  <a:lnTo>
                    <a:pt x="7880" y="6575"/>
                  </a:lnTo>
                  <a:cubicBezTo>
                    <a:pt x="7896" y="6565"/>
                    <a:pt x="7912" y="6555"/>
                    <a:pt x="7929" y="6544"/>
                  </a:cubicBezTo>
                  <a:cubicBezTo>
                    <a:pt x="7939" y="6537"/>
                    <a:pt x="7949" y="6531"/>
                    <a:pt x="7960" y="6523"/>
                  </a:cubicBezTo>
                  <a:cubicBezTo>
                    <a:pt x="7969" y="6516"/>
                    <a:pt x="7975" y="6513"/>
                    <a:pt x="7983" y="6507"/>
                  </a:cubicBezTo>
                  <a:close/>
                  <a:moveTo>
                    <a:pt x="3944" y="8762"/>
                  </a:moveTo>
                  <a:cubicBezTo>
                    <a:pt x="3957" y="8762"/>
                    <a:pt x="3969" y="8764"/>
                    <a:pt x="3981" y="8770"/>
                  </a:cubicBezTo>
                  <a:lnTo>
                    <a:pt x="5205" y="9321"/>
                  </a:lnTo>
                  <a:cubicBezTo>
                    <a:pt x="5217" y="9326"/>
                    <a:pt x="5225" y="9333"/>
                    <a:pt x="5234" y="9342"/>
                  </a:cubicBezTo>
                  <a:cubicBezTo>
                    <a:pt x="5251" y="9360"/>
                    <a:pt x="5260" y="9384"/>
                    <a:pt x="5258" y="9407"/>
                  </a:cubicBezTo>
                  <a:cubicBezTo>
                    <a:pt x="5258" y="9419"/>
                    <a:pt x="5255" y="9431"/>
                    <a:pt x="5251" y="9443"/>
                  </a:cubicBezTo>
                  <a:lnTo>
                    <a:pt x="4927" y="10159"/>
                  </a:lnTo>
                  <a:lnTo>
                    <a:pt x="3537" y="9533"/>
                  </a:lnTo>
                  <a:lnTo>
                    <a:pt x="3860" y="8816"/>
                  </a:lnTo>
                  <a:cubicBezTo>
                    <a:pt x="3875" y="8782"/>
                    <a:pt x="3909" y="8762"/>
                    <a:pt x="3944" y="8762"/>
                  </a:cubicBezTo>
                  <a:close/>
                  <a:moveTo>
                    <a:pt x="9382" y="8761"/>
                  </a:moveTo>
                  <a:cubicBezTo>
                    <a:pt x="9386" y="8762"/>
                    <a:pt x="9389" y="8762"/>
                    <a:pt x="9394" y="8762"/>
                  </a:cubicBezTo>
                  <a:lnTo>
                    <a:pt x="9398" y="8764"/>
                  </a:lnTo>
                  <a:lnTo>
                    <a:pt x="9404" y="8765"/>
                  </a:lnTo>
                  <a:cubicBezTo>
                    <a:pt x="9411" y="8768"/>
                    <a:pt x="9420" y="8771"/>
                    <a:pt x="9428" y="8776"/>
                  </a:cubicBezTo>
                  <a:cubicBezTo>
                    <a:pt x="9429" y="8777"/>
                    <a:pt x="9432" y="8779"/>
                    <a:pt x="9435" y="8782"/>
                  </a:cubicBezTo>
                  <a:cubicBezTo>
                    <a:pt x="9438" y="8783"/>
                    <a:pt x="9438" y="8785"/>
                    <a:pt x="9440" y="8786"/>
                  </a:cubicBezTo>
                  <a:cubicBezTo>
                    <a:pt x="9442" y="8788"/>
                    <a:pt x="9445" y="8791"/>
                    <a:pt x="9447" y="8794"/>
                  </a:cubicBezTo>
                  <a:lnTo>
                    <a:pt x="9451" y="8798"/>
                  </a:lnTo>
                  <a:cubicBezTo>
                    <a:pt x="9454" y="8804"/>
                    <a:pt x="9459" y="8810"/>
                    <a:pt x="9460" y="8814"/>
                  </a:cubicBezTo>
                  <a:lnTo>
                    <a:pt x="9567" y="9049"/>
                  </a:lnTo>
                  <a:lnTo>
                    <a:pt x="9785" y="9533"/>
                  </a:lnTo>
                  <a:lnTo>
                    <a:pt x="8394" y="10159"/>
                  </a:lnTo>
                  <a:lnTo>
                    <a:pt x="8071" y="9443"/>
                  </a:lnTo>
                  <a:cubicBezTo>
                    <a:pt x="8050" y="9396"/>
                    <a:pt x="8071" y="9342"/>
                    <a:pt x="8117" y="9321"/>
                  </a:cubicBezTo>
                  <a:lnTo>
                    <a:pt x="9340" y="8770"/>
                  </a:lnTo>
                  <a:cubicBezTo>
                    <a:pt x="9346" y="8767"/>
                    <a:pt x="9354" y="8765"/>
                    <a:pt x="9359" y="8764"/>
                  </a:cubicBezTo>
                  <a:cubicBezTo>
                    <a:pt x="9362" y="8762"/>
                    <a:pt x="9367" y="8762"/>
                    <a:pt x="9370" y="8762"/>
                  </a:cubicBezTo>
                  <a:cubicBezTo>
                    <a:pt x="9373" y="8762"/>
                    <a:pt x="9376" y="8761"/>
                    <a:pt x="9379" y="8761"/>
                  </a:cubicBezTo>
                  <a:close/>
                  <a:moveTo>
                    <a:pt x="3293" y="10073"/>
                  </a:moveTo>
                  <a:lnTo>
                    <a:pt x="4683" y="10700"/>
                  </a:lnTo>
                  <a:lnTo>
                    <a:pt x="2085" y="16461"/>
                  </a:lnTo>
                  <a:cubicBezTo>
                    <a:pt x="2070" y="16494"/>
                    <a:pt x="2037" y="16514"/>
                    <a:pt x="2002" y="16514"/>
                  </a:cubicBezTo>
                  <a:cubicBezTo>
                    <a:pt x="1989" y="16514"/>
                    <a:pt x="1977" y="16511"/>
                    <a:pt x="1965" y="16507"/>
                  </a:cubicBezTo>
                  <a:lnTo>
                    <a:pt x="742" y="15955"/>
                  </a:lnTo>
                  <a:cubicBezTo>
                    <a:pt x="696" y="15933"/>
                    <a:pt x="675" y="15880"/>
                    <a:pt x="696" y="15834"/>
                  </a:cubicBezTo>
                  <a:lnTo>
                    <a:pt x="3293" y="10073"/>
                  </a:lnTo>
                  <a:close/>
                  <a:moveTo>
                    <a:pt x="5412" y="1"/>
                  </a:moveTo>
                  <a:cubicBezTo>
                    <a:pt x="5248" y="1"/>
                    <a:pt x="5116" y="133"/>
                    <a:pt x="5116" y="297"/>
                  </a:cubicBezTo>
                  <a:cubicBezTo>
                    <a:pt x="5116" y="460"/>
                    <a:pt x="5248" y="594"/>
                    <a:pt x="5412" y="594"/>
                  </a:cubicBezTo>
                  <a:lnTo>
                    <a:pt x="5704" y="594"/>
                  </a:lnTo>
                  <a:lnTo>
                    <a:pt x="5704" y="2539"/>
                  </a:lnTo>
                  <a:cubicBezTo>
                    <a:pt x="4336" y="3165"/>
                    <a:pt x="3928" y="4916"/>
                    <a:pt x="4881" y="6082"/>
                  </a:cubicBezTo>
                  <a:lnTo>
                    <a:pt x="3940" y="8171"/>
                  </a:lnTo>
                  <a:cubicBezTo>
                    <a:pt x="3709" y="8172"/>
                    <a:pt x="3494" y="8291"/>
                    <a:pt x="3368" y="8485"/>
                  </a:cubicBezTo>
                  <a:cubicBezTo>
                    <a:pt x="3350" y="8513"/>
                    <a:pt x="3333" y="8543"/>
                    <a:pt x="3320" y="8573"/>
                  </a:cubicBezTo>
                  <a:lnTo>
                    <a:pt x="156" y="15591"/>
                  </a:lnTo>
                  <a:cubicBezTo>
                    <a:pt x="0" y="15935"/>
                    <a:pt x="154" y="16339"/>
                    <a:pt x="498" y="16495"/>
                  </a:cubicBezTo>
                  <a:lnTo>
                    <a:pt x="839" y="16649"/>
                  </a:lnTo>
                  <a:lnTo>
                    <a:pt x="117" y="18249"/>
                  </a:lnTo>
                  <a:cubicBezTo>
                    <a:pt x="42" y="18400"/>
                    <a:pt x="107" y="18583"/>
                    <a:pt x="261" y="18653"/>
                  </a:cubicBezTo>
                  <a:cubicBezTo>
                    <a:pt x="301" y="18671"/>
                    <a:pt x="342" y="18679"/>
                    <a:pt x="383" y="18679"/>
                  </a:cubicBezTo>
                  <a:cubicBezTo>
                    <a:pt x="500" y="18679"/>
                    <a:pt x="611" y="18609"/>
                    <a:pt x="657" y="18494"/>
                  </a:cubicBezTo>
                  <a:lnTo>
                    <a:pt x="1379" y="16892"/>
                  </a:lnTo>
                  <a:lnTo>
                    <a:pt x="1720" y="17047"/>
                  </a:lnTo>
                  <a:cubicBezTo>
                    <a:pt x="1809" y="17087"/>
                    <a:pt x="1904" y="17107"/>
                    <a:pt x="2002" y="17107"/>
                  </a:cubicBezTo>
                  <a:cubicBezTo>
                    <a:pt x="2270" y="17107"/>
                    <a:pt x="2515" y="16949"/>
                    <a:pt x="2626" y="16704"/>
                  </a:cubicBezTo>
                  <a:lnTo>
                    <a:pt x="5790" y="9686"/>
                  </a:lnTo>
                  <a:cubicBezTo>
                    <a:pt x="5900" y="9443"/>
                    <a:pt x="5857" y="9157"/>
                    <a:pt x="5682" y="8957"/>
                  </a:cubicBezTo>
                  <a:lnTo>
                    <a:pt x="6599" y="6925"/>
                  </a:lnTo>
                  <a:cubicBezTo>
                    <a:pt x="6619" y="6925"/>
                    <a:pt x="6640" y="6927"/>
                    <a:pt x="6661" y="6927"/>
                  </a:cubicBezTo>
                  <a:cubicBezTo>
                    <a:pt x="6682" y="6927"/>
                    <a:pt x="6702" y="6925"/>
                    <a:pt x="6723" y="6925"/>
                  </a:cubicBezTo>
                  <a:lnTo>
                    <a:pt x="7639" y="8957"/>
                  </a:lnTo>
                  <a:cubicBezTo>
                    <a:pt x="7464" y="9157"/>
                    <a:pt x="7421" y="9443"/>
                    <a:pt x="7531" y="9686"/>
                  </a:cubicBezTo>
                  <a:lnTo>
                    <a:pt x="10697" y="16704"/>
                  </a:lnTo>
                  <a:cubicBezTo>
                    <a:pt x="10811" y="16957"/>
                    <a:pt x="11061" y="17107"/>
                    <a:pt x="11322" y="17107"/>
                  </a:cubicBezTo>
                  <a:cubicBezTo>
                    <a:pt x="11415" y="17107"/>
                    <a:pt x="11510" y="17087"/>
                    <a:pt x="11601" y="17047"/>
                  </a:cubicBezTo>
                  <a:lnTo>
                    <a:pt x="11942" y="16892"/>
                  </a:lnTo>
                  <a:lnTo>
                    <a:pt x="12665" y="18492"/>
                  </a:lnTo>
                  <a:cubicBezTo>
                    <a:pt x="12711" y="18609"/>
                    <a:pt x="12823" y="18680"/>
                    <a:pt x="12941" y="18680"/>
                  </a:cubicBezTo>
                  <a:cubicBezTo>
                    <a:pt x="12981" y="18680"/>
                    <a:pt x="13022" y="18672"/>
                    <a:pt x="13062" y="18654"/>
                  </a:cubicBezTo>
                  <a:cubicBezTo>
                    <a:pt x="13216" y="18584"/>
                    <a:pt x="13281" y="18399"/>
                    <a:pt x="13204" y="18249"/>
                  </a:cubicBezTo>
                  <a:lnTo>
                    <a:pt x="12484" y="16649"/>
                  </a:lnTo>
                  <a:lnTo>
                    <a:pt x="12825" y="16495"/>
                  </a:lnTo>
                  <a:cubicBezTo>
                    <a:pt x="13169" y="16339"/>
                    <a:pt x="13321" y="15935"/>
                    <a:pt x="13167" y="15591"/>
                  </a:cubicBezTo>
                  <a:lnTo>
                    <a:pt x="12215" y="13481"/>
                  </a:lnTo>
                  <a:cubicBezTo>
                    <a:pt x="12164" y="13376"/>
                    <a:pt x="12060" y="13316"/>
                    <a:pt x="11951" y="13316"/>
                  </a:cubicBezTo>
                  <a:cubicBezTo>
                    <a:pt x="11910" y="13316"/>
                    <a:pt x="11868" y="13324"/>
                    <a:pt x="11828" y="13343"/>
                  </a:cubicBezTo>
                  <a:cubicBezTo>
                    <a:pt x="11683" y="13408"/>
                    <a:pt x="11615" y="13576"/>
                    <a:pt x="11676" y="13724"/>
                  </a:cubicBezTo>
                  <a:lnTo>
                    <a:pt x="12626" y="15834"/>
                  </a:lnTo>
                  <a:cubicBezTo>
                    <a:pt x="12647" y="15880"/>
                    <a:pt x="12627" y="15935"/>
                    <a:pt x="12582" y="15955"/>
                  </a:cubicBezTo>
                  <a:lnTo>
                    <a:pt x="11358" y="16507"/>
                  </a:lnTo>
                  <a:cubicBezTo>
                    <a:pt x="11346" y="16512"/>
                    <a:pt x="11333" y="16514"/>
                    <a:pt x="11321" y="16514"/>
                  </a:cubicBezTo>
                  <a:cubicBezTo>
                    <a:pt x="11285" y="16514"/>
                    <a:pt x="11252" y="16495"/>
                    <a:pt x="11237" y="16461"/>
                  </a:cubicBezTo>
                  <a:lnTo>
                    <a:pt x="8640" y="10700"/>
                  </a:lnTo>
                  <a:lnTo>
                    <a:pt x="10030" y="10073"/>
                  </a:lnTo>
                  <a:lnTo>
                    <a:pt x="11296" y="12882"/>
                  </a:lnTo>
                  <a:cubicBezTo>
                    <a:pt x="11343" y="12996"/>
                    <a:pt x="11454" y="13065"/>
                    <a:pt x="11570" y="13065"/>
                  </a:cubicBezTo>
                  <a:cubicBezTo>
                    <a:pt x="11611" y="13065"/>
                    <a:pt x="11652" y="13057"/>
                    <a:pt x="11692" y="13039"/>
                  </a:cubicBezTo>
                  <a:cubicBezTo>
                    <a:pt x="11846" y="12971"/>
                    <a:pt x="11911" y="12788"/>
                    <a:pt x="11836" y="12637"/>
                  </a:cubicBezTo>
                  <a:lnTo>
                    <a:pt x="10449" y="9560"/>
                  </a:lnTo>
                  <a:lnTo>
                    <a:pt x="10449" y="9559"/>
                  </a:lnTo>
                  <a:lnTo>
                    <a:pt x="10004" y="8571"/>
                  </a:lnTo>
                  <a:cubicBezTo>
                    <a:pt x="9996" y="8553"/>
                    <a:pt x="9987" y="8536"/>
                    <a:pt x="9976" y="8518"/>
                  </a:cubicBezTo>
                  <a:cubicBezTo>
                    <a:pt x="9973" y="8512"/>
                    <a:pt x="9969" y="8506"/>
                    <a:pt x="9966" y="8500"/>
                  </a:cubicBezTo>
                  <a:cubicBezTo>
                    <a:pt x="9960" y="8490"/>
                    <a:pt x="9953" y="8479"/>
                    <a:pt x="9945" y="8469"/>
                  </a:cubicBezTo>
                  <a:cubicBezTo>
                    <a:pt x="9941" y="8461"/>
                    <a:pt x="9936" y="8454"/>
                    <a:pt x="9930" y="8447"/>
                  </a:cubicBezTo>
                  <a:cubicBezTo>
                    <a:pt x="9926" y="8439"/>
                    <a:pt x="9918" y="8432"/>
                    <a:pt x="9913" y="8423"/>
                  </a:cubicBezTo>
                  <a:cubicBezTo>
                    <a:pt x="9899" y="8408"/>
                    <a:pt x="9886" y="8393"/>
                    <a:pt x="9872" y="8378"/>
                  </a:cubicBezTo>
                  <a:cubicBezTo>
                    <a:pt x="9870" y="8375"/>
                    <a:pt x="9865" y="8371"/>
                    <a:pt x="9861" y="8367"/>
                  </a:cubicBezTo>
                  <a:cubicBezTo>
                    <a:pt x="9852" y="8358"/>
                    <a:pt x="9843" y="8349"/>
                    <a:pt x="9832" y="8340"/>
                  </a:cubicBezTo>
                  <a:lnTo>
                    <a:pt x="9821" y="8331"/>
                  </a:lnTo>
                  <a:cubicBezTo>
                    <a:pt x="9791" y="8304"/>
                    <a:pt x="9758" y="8282"/>
                    <a:pt x="9724" y="8263"/>
                  </a:cubicBezTo>
                  <a:cubicBezTo>
                    <a:pt x="9715" y="8257"/>
                    <a:pt x="9706" y="8252"/>
                    <a:pt x="9699" y="8248"/>
                  </a:cubicBezTo>
                  <a:cubicBezTo>
                    <a:pt x="9690" y="8243"/>
                    <a:pt x="9683" y="8239"/>
                    <a:pt x="9674" y="8236"/>
                  </a:cubicBezTo>
                  <a:cubicBezTo>
                    <a:pt x="9659" y="8229"/>
                    <a:pt x="9646" y="8223"/>
                    <a:pt x="9629" y="8217"/>
                  </a:cubicBezTo>
                  <a:lnTo>
                    <a:pt x="9622" y="8214"/>
                  </a:lnTo>
                  <a:lnTo>
                    <a:pt x="9619" y="8212"/>
                  </a:lnTo>
                  <a:cubicBezTo>
                    <a:pt x="9601" y="8206"/>
                    <a:pt x="9583" y="8200"/>
                    <a:pt x="9566" y="8196"/>
                  </a:cubicBezTo>
                  <a:lnTo>
                    <a:pt x="9545" y="8190"/>
                  </a:lnTo>
                  <a:cubicBezTo>
                    <a:pt x="9533" y="8187"/>
                    <a:pt x="9520" y="8184"/>
                    <a:pt x="9508" y="8181"/>
                  </a:cubicBezTo>
                  <a:cubicBezTo>
                    <a:pt x="9500" y="8180"/>
                    <a:pt x="9493" y="8178"/>
                    <a:pt x="9485" y="8178"/>
                  </a:cubicBezTo>
                  <a:cubicBezTo>
                    <a:pt x="9469" y="8175"/>
                    <a:pt x="9453" y="8174"/>
                    <a:pt x="9437" y="8172"/>
                  </a:cubicBezTo>
                  <a:cubicBezTo>
                    <a:pt x="9425" y="8172"/>
                    <a:pt x="9414" y="8171"/>
                    <a:pt x="9404" y="8171"/>
                  </a:cubicBezTo>
                  <a:lnTo>
                    <a:pt x="9386" y="8171"/>
                  </a:lnTo>
                  <a:lnTo>
                    <a:pt x="8445" y="6082"/>
                  </a:lnTo>
                  <a:cubicBezTo>
                    <a:pt x="8895" y="5530"/>
                    <a:pt x="9064" y="4802"/>
                    <a:pt x="8903" y="4108"/>
                  </a:cubicBezTo>
                  <a:cubicBezTo>
                    <a:pt x="8743" y="3414"/>
                    <a:pt x="8268" y="2836"/>
                    <a:pt x="7620" y="2539"/>
                  </a:cubicBezTo>
                  <a:lnTo>
                    <a:pt x="7620" y="594"/>
                  </a:lnTo>
                  <a:lnTo>
                    <a:pt x="7914" y="594"/>
                  </a:lnTo>
                  <a:cubicBezTo>
                    <a:pt x="8077" y="594"/>
                    <a:pt x="8210" y="460"/>
                    <a:pt x="8210" y="297"/>
                  </a:cubicBezTo>
                  <a:cubicBezTo>
                    <a:pt x="8210" y="133"/>
                    <a:pt x="8077" y="1"/>
                    <a:pt x="7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50"/>
          <p:cNvGrpSpPr/>
          <p:nvPr/>
        </p:nvGrpSpPr>
        <p:grpSpPr>
          <a:xfrm>
            <a:off x="1931674" y="3112784"/>
            <a:ext cx="441134" cy="419026"/>
            <a:chOff x="749300" y="3191050"/>
            <a:chExt cx="491350" cy="466725"/>
          </a:xfrm>
        </p:grpSpPr>
        <p:sp>
          <p:nvSpPr>
            <p:cNvPr id="1099" name="Google Shape;1099;p50"/>
            <p:cNvSpPr/>
            <p:nvPr/>
          </p:nvSpPr>
          <p:spPr>
            <a:xfrm>
              <a:off x="878075" y="3307575"/>
              <a:ext cx="235975" cy="233725"/>
            </a:xfrm>
            <a:custGeom>
              <a:avLst/>
              <a:gdLst/>
              <a:ahLst/>
              <a:cxnLst/>
              <a:rect l="l" t="t" r="r" b="b"/>
              <a:pathLst>
                <a:path w="9439" h="9349" extrusionOk="0">
                  <a:moveTo>
                    <a:pt x="4674" y="592"/>
                  </a:moveTo>
                  <a:cubicBezTo>
                    <a:pt x="6222" y="592"/>
                    <a:pt x="7572" y="1458"/>
                    <a:pt x="8264" y="2732"/>
                  </a:cubicBezTo>
                  <a:lnTo>
                    <a:pt x="5729" y="2732"/>
                  </a:lnTo>
                  <a:cubicBezTo>
                    <a:pt x="5573" y="2744"/>
                    <a:pt x="5454" y="2873"/>
                    <a:pt x="5454" y="3027"/>
                  </a:cubicBezTo>
                  <a:cubicBezTo>
                    <a:pt x="5454" y="3183"/>
                    <a:pt x="5573" y="3312"/>
                    <a:pt x="5729" y="3324"/>
                  </a:cubicBezTo>
                  <a:lnTo>
                    <a:pt x="8527" y="3324"/>
                  </a:lnTo>
                  <a:cubicBezTo>
                    <a:pt x="8679" y="3758"/>
                    <a:pt x="8758" y="4215"/>
                    <a:pt x="8756" y="4675"/>
                  </a:cubicBezTo>
                  <a:cubicBezTo>
                    <a:pt x="8756" y="4878"/>
                    <a:pt x="8742" y="5081"/>
                    <a:pt x="8712" y="5282"/>
                  </a:cubicBezTo>
                  <a:lnTo>
                    <a:pt x="3942" y="5282"/>
                  </a:lnTo>
                  <a:cubicBezTo>
                    <a:pt x="3788" y="5294"/>
                    <a:pt x="3668" y="5423"/>
                    <a:pt x="3668" y="5579"/>
                  </a:cubicBezTo>
                  <a:cubicBezTo>
                    <a:pt x="3668" y="5735"/>
                    <a:pt x="3788" y="5864"/>
                    <a:pt x="3942" y="5874"/>
                  </a:cubicBezTo>
                  <a:lnTo>
                    <a:pt x="8576" y="5874"/>
                  </a:lnTo>
                  <a:cubicBezTo>
                    <a:pt x="8062" y="7542"/>
                    <a:pt x="6507" y="8757"/>
                    <a:pt x="4674" y="8757"/>
                  </a:cubicBezTo>
                  <a:cubicBezTo>
                    <a:pt x="2423" y="8757"/>
                    <a:pt x="592" y="6925"/>
                    <a:pt x="592" y="4675"/>
                  </a:cubicBezTo>
                  <a:cubicBezTo>
                    <a:pt x="592" y="4581"/>
                    <a:pt x="595" y="4488"/>
                    <a:pt x="601" y="4396"/>
                  </a:cubicBezTo>
                  <a:lnTo>
                    <a:pt x="2090" y="4396"/>
                  </a:lnTo>
                  <a:cubicBezTo>
                    <a:pt x="2246" y="4384"/>
                    <a:pt x="2366" y="4255"/>
                    <a:pt x="2366" y="4099"/>
                  </a:cubicBezTo>
                  <a:cubicBezTo>
                    <a:pt x="2366" y="3944"/>
                    <a:pt x="2246" y="3815"/>
                    <a:pt x="2090" y="3804"/>
                  </a:cubicBezTo>
                  <a:lnTo>
                    <a:pt x="686" y="3804"/>
                  </a:lnTo>
                  <a:cubicBezTo>
                    <a:pt x="1086" y="1970"/>
                    <a:pt x="2722" y="592"/>
                    <a:pt x="4674" y="592"/>
                  </a:cubicBezTo>
                  <a:close/>
                  <a:moveTo>
                    <a:pt x="4674" y="1"/>
                  </a:moveTo>
                  <a:cubicBezTo>
                    <a:pt x="2099" y="1"/>
                    <a:pt x="1" y="2097"/>
                    <a:pt x="1" y="4675"/>
                  </a:cubicBezTo>
                  <a:cubicBezTo>
                    <a:pt x="1" y="7252"/>
                    <a:pt x="2097" y="9348"/>
                    <a:pt x="4674" y="9348"/>
                  </a:cubicBezTo>
                  <a:cubicBezTo>
                    <a:pt x="6921" y="9348"/>
                    <a:pt x="8801" y="7754"/>
                    <a:pt x="9247" y="5641"/>
                  </a:cubicBezTo>
                  <a:lnTo>
                    <a:pt x="9247" y="5637"/>
                  </a:lnTo>
                  <a:cubicBezTo>
                    <a:pt x="9438" y="4725"/>
                    <a:pt x="9354" y="3777"/>
                    <a:pt x="9003" y="2914"/>
                  </a:cubicBezTo>
                  <a:lnTo>
                    <a:pt x="9003" y="2912"/>
                  </a:lnTo>
                  <a:cubicBezTo>
                    <a:pt x="8306" y="1205"/>
                    <a:pt x="6629" y="1"/>
                    <a:pt x="4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0"/>
            <p:cNvSpPr/>
            <p:nvPr/>
          </p:nvSpPr>
          <p:spPr>
            <a:xfrm>
              <a:off x="836750" y="3266250"/>
              <a:ext cx="316400" cy="316375"/>
            </a:xfrm>
            <a:custGeom>
              <a:avLst/>
              <a:gdLst/>
              <a:ahLst/>
              <a:cxnLst/>
              <a:rect l="l" t="t" r="r" b="b"/>
              <a:pathLst>
                <a:path w="12656" h="12655" extrusionOk="0">
                  <a:moveTo>
                    <a:pt x="6327" y="1"/>
                  </a:moveTo>
                  <a:cubicBezTo>
                    <a:pt x="2838" y="1"/>
                    <a:pt x="0" y="2839"/>
                    <a:pt x="0" y="6328"/>
                  </a:cubicBezTo>
                  <a:cubicBezTo>
                    <a:pt x="0" y="9815"/>
                    <a:pt x="2838" y="12655"/>
                    <a:pt x="6327" y="12655"/>
                  </a:cubicBezTo>
                  <a:cubicBezTo>
                    <a:pt x="7433" y="12655"/>
                    <a:pt x="8520" y="12364"/>
                    <a:pt x="9480" y="11812"/>
                  </a:cubicBezTo>
                  <a:cubicBezTo>
                    <a:pt x="10408" y="11276"/>
                    <a:pt x="11186" y="10513"/>
                    <a:pt x="11742" y="9596"/>
                  </a:cubicBezTo>
                  <a:cubicBezTo>
                    <a:pt x="11814" y="9458"/>
                    <a:pt x="11766" y="9289"/>
                    <a:pt x="11633" y="9207"/>
                  </a:cubicBezTo>
                  <a:cubicBezTo>
                    <a:pt x="11585" y="9178"/>
                    <a:pt x="11532" y="9164"/>
                    <a:pt x="11479" y="9164"/>
                  </a:cubicBezTo>
                  <a:cubicBezTo>
                    <a:pt x="11385" y="9164"/>
                    <a:pt x="11294" y="9208"/>
                    <a:pt x="11237" y="9290"/>
                  </a:cubicBezTo>
                  <a:cubicBezTo>
                    <a:pt x="10186" y="11026"/>
                    <a:pt x="8350" y="12063"/>
                    <a:pt x="6327" y="12063"/>
                  </a:cubicBezTo>
                  <a:cubicBezTo>
                    <a:pt x="3165" y="12063"/>
                    <a:pt x="592" y="9490"/>
                    <a:pt x="592" y="6328"/>
                  </a:cubicBezTo>
                  <a:cubicBezTo>
                    <a:pt x="592" y="3165"/>
                    <a:pt x="3165" y="592"/>
                    <a:pt x="6327" y="592"/>
                  </a:cubicBezTo>
                  <a:cubicBezTo>
                    <a:pt x="9490" y="592"/>
                    <a:pt x="12063" y="3165"/>
                    <a:pt x="12063" y="6328"/>
                  </a:cubicBezTo>
                  <a:cubicBezTo>
                    <a:pt x="12064" y="7060"/>
                    <a:pt x="11923" y="7785"/>
                    <a:pt x="11650" y="8464"/>
                  </a:cubicBezTo>
                  <a:cubicBezTo>
                    <a:pt x="11573" y="8620"/>
                    <a:pt x="11646" y="8805"/>
                    <a:pt x="11805" y="8871"/>
                  </a:cubicBezTo>
                  <a:cubicBezTo>
                    <a:pt x="11841" y="8885"/>
                    <a:pt x="11878" y="8892"/>
                    <a:pt x="11915" y="8892"/>
                  </a:cubicBezTo>
                  <a:cubicBezTo>
                    <a:pt x="12040" y="8892"/>
                    <a:pt x="12158" y="8812"/>
                    <a:pt x="12199" y="8685"/>
                  </a:cubicBezTo>
                  <a:cubicBezTo>
                    <a:pt x="12500" y="7936"/>
                    <a:pt x="12656" y="7136"/>
                    <a:pt x="12654" y="6328"/>
                  </a:cubicBezTo>
                  <a:cubicBezTo>
                    <a:pt x="12654" y="2839"/>
                    <a:pt x="9816" y="1"/>
                    <a:pt x="63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0"/>
            <p:cNvSpPr/>
            <p:nvPr/>
          </p:nvSpPr>
          <p:spPr>
            <a:xfrm>
              <a:off x="749300" y="3191050"/>
              <a:ext cx="491350" cy="466725"/>
            </a:xfrm>
            <a:custGeom>
              <a:avLst/>
              <a:gdLst/>
              <a:ahLst/>
              <a:cxnLst/>
              <a:rect l="l" t="t" r="r" b="b"/>
              <a:pathLst>
                <a:path w="19654" h="18669" extrusionOk="0">
                  <a:moveTo>
                    <a:pt x="3115" y="2377"/>
                  </a:moveTo>
                  <a:cubicBezTo>
                    <a:pt x="3490" y="2377"/>
                    <a:pt x="3826" y="2602"/>
                    <a:pt x="3970" y="2948"/>
                  </a:cubicBezTo>
                  <a:cubicBezTo>
                    <a:pt x="4114" y="3295"/>
                    <a:pt x="4035" y="3694"/>
                    <a:pt x="3770" y="3959"/>
                  </a:cubicBezTo>
                  <a:cubicBezTo>
                    <a:pt x="3592" y="4137"/>
                    <a:pt x="3355" y="4232"/>
                    <a:pt x="3114" y="4232"/>
                  </a:cubicBezTo>
                  <a:cubicBezTo>
                    <a:pt x="2994" y="4232"/>
                    <a:pt x="2874" y="4208"/>
                    <a:pt x="2758" y="4161"/>
                  </a:cubicBezTo>
                  <a:cubicBezTo>
                    <a:pt x="2411" y="4018"/>
                    <a:pt x="2185" y="3679"/>
                    <a:pt x="2185" y="3304"/>
                  </a:cubicBezTo>
                  <a:cubicBezTo>
                    <a:pt x="2186" y="2792"/>
                    <a:pt x="2600" y="2377"/>
                    <a:pt x="3111" y="2377"/>
                  </a:cubicBezTo>
                  <a:cubicBezTo>
                    <a:pt x="3113" y="2377"/>
                    <a:pt x="3114" y="2377"/>
                    <a:pt x="3115" y="2377"/>
                  </a:cubicBezTo>
                  <a:close/>
                  <a:moveTo>
                    <a:pt x="16522" y="2377"/>
                  </a:moveTo>
                  <a:cubicBezTo>
                    <a:pt x="16896" y="2377"/>
                    <a:pt x="17232" y="2602"/>
                    <a:pt x="17376" y="2948"/>
                  </a:cubicBezTo>
                  <a:cubicBezTo>
                    <a:pt x="17519" y="3295"/>
                    <a:pt x="17441" y="3694"/>
                    <a:pt x="17175" y="3959"/>
                  </a:cubicBezTo>
                  <a:cubicBezTo>
                    <a:pt x="16998" y="4137"/>
                    <a:pt x="16761" y="4232"/>
                    <a:pt x="16520" y="4232"/>
                  </a:cubicBezTo>
                  <a:cubicBezTo>
                    <a:pt x="16400" y="4232"/>
                    <a:pt x="16279" y="4208"/>
                    <a:pt x="16164" y="4161"/>
                  </a:cubicBezTo>
                  <a:cubicBezTo>
                    <a:pt x="15817" y="4018"/>
                    <a:pt x="15592" y="3679"/>
                    <a:pt x="15592" y="3304"/>
                  </a:cubicBezTo>
                  <a:cubicBezTo>
                    <a:pt x="15592" y="2792"/>
                    <a:pt x="16007" y="2377"/>
                    <a:pt x="16519" y="2377"/>
                  </a:cubicBezTo>
                  <a:cubicBezTo>
                    <a:pt x="16520" y="2377"/>
                    <a:pt x="16521" y="2377"/>
                    <a:pt x="16522" y="2377"/>
                  </a:cubicBezTo>
                  <a:close/>
                  <a:moveTo>
                    <a:pt x="3113" y="14470"/>
                  </a:moveTo>
                  <a:cubicBezTo>
                    <a:pt x="3232" y="14470"/>
                    <a:pt x="3352" y="14493"/>
                    <a:pt x="3467" y="14540"/>
                  </a:cubicBezTo>
                  <a:cubicBezTo>
                    <a:pt x="3814" y="14684"/>
                    <a:pt x="4040" y="15022"/>
                    <a:pt x="4040" y="15397"/>
                  </a:cubicBezTo>
                  <a:cubicBezTo>
                    <a:pt x="4040" y="15910"/>
                    <a:pt x="3624" y="16325"/>
                    <a:pt x="3111" y="16325"/>
                  </a:cubicBezTo>
                  <a:cubicBezTo>
                    <a:pt x="2736" y="16325"/>
                    <a:pt x="2398" y="16098"/>
                    <a:pt x="2254" y="15753"/>
                  </a:cubicBezTo>
                  <a:cubicBezTo>
                    <a:pt x="2112" y="15406"/>
                    <a:pt x="2191" y="15007"/>
                    <a:pt x="2456" y="14742"/>
                  </a:cubicBezTo>
                  <a:cubicBezTo>
                    <a:pt x="2634" y="14564"/>
                    <a:pt x="2871" y="14470"/>
                    <a:pt x="3113" y="14470"/>
                  </a:cubicBezTo>
                  <a:close/>
                  <a:moveTo>
                    <a:pt x="16519" y="14470"/>
                  </a:moveTo>
                  <a:cubicBezTo>
                    <a:pt x="16638" y="14470"/>
                    <a:pt x="16758" y="14493"/>
                    <a:pt x="16873" y="14540"/>
                  </a:cubicBezTo>
                  <a:cubicBezTo>
                    <a:pt x="17220" y="14684"/>
                    <a:pt x="17445" y="15022"/>
                    <a:pt x="17445" y="15397"/>
                  </a:cubicBezTo>
                  <a:cubicBezTo>
                    <a:pt x="17445" y="15910"/>
                    <a:pt x="17030" y="16325"/>
                    <a:pt x="16519" y="16325"/>
                  </a:cubicBezTo>
                  <a:cubicBezTo>
                    <a:pt x="16143" y="16325"/>
                    <a:pt x="15804" y="16100"/>
                    <a:pt x="15662" y="15753"/>
                  </a:cubicBezTo>
                  <a:cubicBezTo>
                    <a:pt x="15518" y="15406"/>
                    <a:pt x="15596" y="15007"/>
                    <a:pt x="15862" y="14742"/>
                  </a:cubicBezTo>
                  <a:cubicBezTo>
                    <a:pt x="16039" y="14564"/>
                    <a:pt x="16277" y="14470"/>
                    <a:pt x="16519" y="14470"/>
                  </a:cubicBezTo>
                  <a:close/>
                  <a:moveTo>
                    <a:pt x="9826" y="593"/>
                  </a:moveTo>
                  <a:cubicBezTo>
                    <a:pt x="11741" y="593"/>
                    <a:pt x="13656" y="1221"/>
                    <a:pt x="15245" y="2476"/>
                  </a:cubicBezTo>
                  <a:cubicBezTo>
                    <a:pt x="14870" y="3053"/>
                    <a:pt x="14929" y="3811"/>
                    <a:pt x="15389" y="4322"/>
                  </a:cubicBezTo>
                  <a:cubicBezTo>
                    <a:pt x="15684" y="4650"/>
                    <a:pt x="16097" y="4824"/>
                    <a:pt x="16516" y="4824"/>
                  </a:cubicBezTo>
                  <a:cubicBezTo>
                    <a:pt x="16752" y="4824"/>
                    <a:pt x="16989" y="4769"/>
                    <a:pt x="17210" y="4656"/>
                  </a:cubicBezTo>
                  <a:lnTo>
                    <a:pt x="17210" y="4656"/>
                  </a:lnTo>
                  <a:cubicBezTo>
                    <a:pt x="19024" y="7522"/>
                    <a:pt x="19019" y="11178"/>
                    <a:pt x="17195" y="14038"/>
                  </a:cubicBezTo>
                  <a:lnTo>
                    <a:pt x="17195" y="14038"/>
                  </a:lnTo>
                  <a:cubicBezTo>
                    <a:pt x="16979" y="13930"/>
                    <a:pt x="16746" y="13878"/>
                    <a:pt x="16516" y="13878"/>
                  </a:cubicBezTo>
                  <a:cubicBezTo>
                    <a:pt x="16097" y="13878"/>
                    <a:pt x="15685" y="14051"/>
                    <a:pt x="15390" y="14376"/>
                  </a:cubicBezTo>
                  <a:cubicBezTo>
                    <a:pt x="14933" y="14881"/>
                    <a:pt x="14868" y="15628"/>
                    <a:pt x="15232" y="16205"/>
                  </a:cubicBezTo>
                  <a:cubicBezTo>
                    <a:pt x="13678" y="17430"/>
                    <a:pt x="11808" y="18077"/>
                    <a:pt x="9824" y="18077"/>
                  </a:cubicBezTo>
                  <a:cubicBezTo>
                    <a:pt x="7858" y="18075"/>
                    <a:pt x="5948" y="17412"/>
                    <a:pt x="4404" y="16193"/>
                  </a:cubicBezTo>
                  <a:cubicBezTo>
                    <a:pt x="4759" y="15620"/>
                    <a:pt x="4690" y="14880"/>
                    <a:pt x="4238" y="14378"/>
                  </a:cubicBezTo>
                  <a:cubicBezTo>
                    <a:pt x="3943" y="14052"/>
                    <a:pt x="3531" y="13878"/>
                    <a:pt x="3111" y="13878"/>
                  </a:cubicBezTo>
                  <a:cubicBezTo>
                    <a:pt x="2887" y="13878"/>
                    <a:pt x="2660" y="13927"/>
                    <a:pt x="2449" y="14030"/>
                  </a:cubicBezTo>
                  <a:cubicBezTo>
                    <a:pt x="632" y="11174"/>
                    <a:pt x="626" y="7525"/>
                    <a:pt x="2434" y="4663"/>
                  </a:cubicBezTo>
                  <a:lnTo>
                    <a:pt x="2434" y="4663"/>
                  </a:lnTo>
                  <a:cubicBezTo>
                    <a:pt x="2650" y="4771"/>
                    <a:pt x="2882" y="4823"/>
                    <a:pt x="3112" y="4823"/>
                  </a:cubicBezTo>
                  <a:cubicBezTo>
                    <a:pt x="3532" y="4823"/>
                    <a:pt x="3946" y="4649"/>
                    <a:pt x="4241" y="4321"/>
                  </a:cubicBezTo>
                  <a:cubicBezTo>
                    <a:pt x="4698" y="3812"/>
                    <a:pt x="4759" y="3063"/>
                    <a:pt x="4391" y="2488"/>
                  </a:cubicBezTo>
                  <a:cubicBezTo>
                    <a:pt x="5982" y="1225"/>
                    <a:pt x="7904" y="593"/>
                    <a:pt x="9826" y="593"/>
                  </a:cubicBezTo>
                  <a:close/>
                  <a:moveTo>
                    <a:pt x="9825" y="1"/>
                  </a:moveTo>
                  <a:cubicBezTo>
                    <a:pt x="7756" y="1"/>
                    <a:pt x="5687" y="687"/>
                    <a:pt x="3980" y="2058"/>
                  </a:cubicBezTo>
                  <a:cubicBezTo>
                    <a:pt x="3717" y="1874"/>
                    <a:pt x="3413" y="1784"/>
                    <a:pt x="3111" y="1784"/>
                  </a:cubicBezTo>
                  <a:cubicBezTo>
                    <a:pt x="2694" y="1784"/>
                    <a:pt x="2280" y="1956"/>
                    <a:pt x="1983" y="2288"/>
                  </a:cubicBezTo>
                  <a:cubicBezTo>
                    <a:pt x="1470" y="2857"/>
                    <a:pt x="1462" y="3720"/>
                    <a:pt x="1965" y="4299"/>
                  </a:cubicBezTo>
                  <a:cubicBezTo>
                    <a:pt x="3" y="7363"/>
                    <a:pt x="0" y="11287"/>
                    <a:pt x="1955" y="14355"/>
                  </a:cubicBezTo>
                  <a:cubicBezTo>
                    <a:pt x="1962" y="14367"/>
                    <a:pt x="1970" y="14377"/>
                    <a:pt x="1978" y="14387"/>
                  </a:cubicBezTo>
                  <a:cubicBezTo>
                    <a:pt x="1461" y="14966"/>
                    <a:pt x="1462" y="15840"/>
                    <a:pt x="1981" y="16416"/>
                  </a:cubicBezTo>
                  <a:cubicBezTo>
                    <a:pt x="2280" y="16747"/>
                    <a:pt x="2694" y="16918"/>
                    <a:pt x="3111" y="16918"/>
                  </a:cubicBezTo>
                  <a:cubicBezTo>
                    <a:pt x="3421" y="16918"/>
                    <a:pt x="3733" y="16823"/>
                    <a:pt x="4001" y="16629"/>
                  </a:cubicBezTo>
                  <a:cubicBezTo>
                    <a:pt x="5656" y="17949"/>
                    <a:pt x="7709" y="18667"/>
                    <a:pt x="9825" y="18668"/>
                  </a:cubicBezTo>
                  <a:cubicBezTo>
                    <a:pt x="11958" y="18668"/>
                    <a:pt x="13964" y="17968"/>
                    <a:pt x="15629" y="16646"/>
                  </a:cubicBezTo>
                  <a:cubicBezTo>
                    <a:pt x="15633" y="16643"/>
                    <a:pt x="15636" y="16638"/>
                    <a:pt x="15639" y="16635"/>
                  </a:cubicBezTo>
                  <a:cubicBezTo>
                    <a:pt x="15905" y="16824"/>
                    <a:pt x="16212" y="16916"/>
                    <a:pt x="16518" y="16916"/>
                  </a:cubicBezTo>
                  <a:cubicBezTo>
                    <a:pt x="16934" y="16916"/>
                    <a:pt x="17346" y="16746"/>
                    <a:pt x="17644" y="16417"/>
                  </a:cubicBezTo>
                  <a:cubicBezTo>
                    <a:pt x="18160" y="15846"/>
                    <a:pt x="18169" y="14980"/>
                    <a:pt x="17663" y="14401"/>
                  </a:cubicBezTo>
                  <a:cubicBezTo>
                    <a:pt x="17671" y="14393"/>
                    <a:pt x="17677" y="14386"/>
                    <a:pt x="17683" y="14377"/>
                  </a:cubicBezTo>
                  <a:cubicBezTo>
                    <a:pt x="19653" y="11302"/>
                    <a:pt x="19652" y="7359"/>
                    <a:pt x="17677" y="4285"/>
                  </a:cubicBezTo>
                  <a:cubicBezTo>
                    <a:pt x="18167" y="3705"/>
                    <a:pt x="18156" y="2851"/>
                    <a:pt x="17645" y="2286"/>
                  </a:cubicBezTo>
                  <a:cubicBezTo>
                    <a:pt x="17348" y="1956"/>
                    <a:pt x="16936" y="1785"/>
                    <a:pt x="16518" y="1785"/>
                  </a:cubicBezTo>
                  <a:cubicBezTo>
                    <a:pt x="16221" y="1785"/>
                    <a:pt x="15922" y="1872"/>
                    <a:pt x="15660" y="2051"/>
                  </a:cubicBezTo>
                  <a:cubicBezTo>
                    <a:pt x="13955" y="684"/>
                    <a:pt x="11890" y="1"/>
                    <a:pt x="98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50"/>
          <p:cNvGrpSpPr/>
          <p:nvPr/>
        </p:nvGrpSpPr>
        <p:grpSpPr>
          <a:xfrm>
            <a:off x="922306" y="3748717"/>
            <a:ext cx="238545" cy="419003"/>
            <a:chOff x="1329775" y="3169800"/>
            <a:chExt cx="265700" cy="466700"/>
          </a:xfrm>
        </p:grpSpPr>
        <p:sp>
          <p:nvSpPr>
            <p:cNvPr id="1103" name="Google Shape;1103;p50"/>
            <p:cNvSpPr/>
            <p:nvPr/>
          </p:nvSpPr>
          <p:spPr>
            <a:xfrm>
              <a:off x="1372775" y="3253425"/>
              <a:ext cx="179725" cy="98800"/>
            </a:xfrm>
            <a:custGeom>
              <a:avLst/>
              <a:gdLst/>
              <a:ahLst/>
              <a:cxnLst/>
              <a:rect l="l" t="t" r="r" b="b"/>
              <a:pathLst>
                <a:path w="7189" h="3952" extrusionOk="0">
                  <a:moveTo>
                    <a:pt x="1025" y="1"/>
                  </a:moveTo>
                  <a:cubicBezTo>
                    <a:pt x="460" y="2"/>
                    <a:pt x="2" y="460"/>
                    <a:pt x="0" y="1025"/>
                  </a:cubicBezTo>
                  <a:lnTo>
                    <a:pt x="0" y="2928"/>
                  </a:lnTo>
                  <a:cubicBezTo>
                    <a:pt x="2" y="3492"/>
                    <a:pt x="460" y="3951"/>
                    <a:pt x="1025" y="3951"/>
                  </a:cubicBezTo>
                  <a:lnTo>
                    <a:pt x="4256" y="3951"/>
                  </a:lnTo>
                  <a:cubicBezTo>
                    <a:pt x="4419" y="3951"/>
                    <a:pt x="4551" y="3819"/>
                    <a:pt x="4552" y="3656"/>
                  </a:cubicBezTo>
                  <a:cubicBezTo>
                    <a:pt x="4551" y="3493"/>
                    <a:pt x="4420" y="3360"/>
                    <a:pt x="4259" y="3360"/>
                  </a:cubicBezTo>
                  <a:cubicBezTo>
                    <a:pt x="4258" y="3360"/>
                    <a:pt x="4257" y="3360"/>
                    <a:pt x="4256" y="3360"/>
                  </a:cubicBezTo>
                  <a:lnTo>
                    <a:pt x="1025" y="3360"/>
                  </a:lnTo>
                  <a:cubicBezTo>
                    <a:pt x="786" y="3359"/>
                    <a:pt x="592" y="3166"/>
                    <a:pt x="592" y="2928"/>
                  </a:cubicBezTo>
                  <a:lnTo>
                    <a:pt x="592" y="1025"/>
                  </a:lnTo>
                  <a:cubicBezTo>
                    <a:pt x="592" y="786"/>
                    <a:pt x="786" y="592"/>
                    <a:pt x="1025" y="592"/>
                  </a:cubicBezTo>
                  <a:lnTo>
                    <a:pt x="6164" y="592"/>
                  </a:lnTo>
                  <a:cubicBezTo>
                    <a:pt x="6403" y="592"/>
                    <a:pt x="6597" y="786"/>
                    <a:pt x="6597" y="1025"/>
                  </a:cubicBezTo>
                  <a:lnTo>
                    <a:pt x="6597" y="2928"/>
                  </a:lnTo>
                  <a:cubicBezTo>
                    <a:pt x="6597" y="3166"/>
                    <a:pt x="6403" y="3359"/>
                    <a:pt x="6164" y="3360"/>
                  </a:cubicBezTo>
                  <a:lnTo>
                    <a:pt x="5282" y="3360"/>
                  </a:lnTo>
                  <a:cubicBezTo>
                    <a:pt x="5274" y="3360"/>
                    <a:pt x="5266" y="3360"/>
                    <a:pt x="5259" y="3360"/>
                  </a:cubicBezTo>
                  <a:cubicBezTo>
                    <a:pt x="5097" y="3360"/>
                    <a:pt x="4963" y="3491"/>
                    <a:pt x="4963" y="3656"/>
                  </a:cubicBezTo>
                  <a:cubicBezTo>
                    <a:pt x="4963" y="3820"/>
                    <a:pt x="5097" y="3952"/>
                    <a:pt x="5259" y="3952"/>
                  </a:cubicBezTo>
                  <a:cubicBezTo>
                    <a:pt x="5266" y="3952"/>
                    <a:pt x="5274" y="3951"/>
                    <a:pt x="5282" y="3951"/>
                  </a:cubicBezTo>
                  <a:lnTo>
                    <a:pt x="6164" y="3951"/>
                  </a:lnTo>
                  <a:cubicBezTo>
                    <a:pt x="6729" y="3951"/>
                    <a:pt x="7187" y="3492"/>
                    <a:pt x="7189" y="2928"/>
                  </a:cubicBezTo>
                  <a:lnTo>
                    <a:pt x="7189" y="1025"/>
                  </a:lnTo>
                  <a:cubicBezTo>
                    <a:pt x="7187" y="460"/>
                    <a:pt x="6729" y="2"/>
                    <a:pt x="6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0"/>
            <p:cNvSpPr/>
            <p:nvPr/>
          </p:nvSpPr>
          <p:spPr>
            <a:xfrm>
              <a:off x="1329775" y="3169800"/>
              <a:ext cx="265700" cy="466700"/>
            </a:xfrm>
            <a:custGeom>
              <a:avLst/>
              <a:gdLst/>
              <a:ahLst/>
              <a:cxnLst/>
              <a:rect l="l" t="t" r="r" b="b"/>
              <a:pathLst>
                <a:path w="10628" h="18668" extrusionOk="0">
                  <a:moveTo>
                    <a:pt x="5315" y="592"/>
                  </a:moveTo>
                  <a:cubicBezTo>
                    <a:pt x="7918" y="592"/>
                    <a:pt x="10037" y="2709"/>
                    <a:pt x="10037" y="5313"/>
                  </a:cubicBezTo>
                  <a:cubicBezTo>
                    <a:pt x="10037" y="7917"/>
                    <a:pt x="7918" y="10036"/>
                    <a:pt x="5315" y="10036"/>
                  </a:cubicBezTo>
                  <a:cubicBezTo>
                    <a:pt x="2711" y="10036"/>
                    <a:pt x="592" y="7917"/>
                    <a:pt x="592" y="5313"/>
                  </a:cubicBezTo>
                  <a:cubicBezTo>
                    <a:pt x="592" y="2709"/>
                    <a:pt x="2711" y="592"/>
                    <a:pt x="5315" y="592"/>
                  </a:cubicBezTo>
                  <a:close/>
                  <a:moveTo>
                    <a:pt x="6489" y="10627"/>
                  </a:moveTo>
                  <a:cubicBezTo>
                    <a:pt x="7476" y="10627"/>
                    <a:pt x="8277" y="11428"/>
                    <a:pt x="8279" y="12417"/>
                  </a:cubicBezTo>
                  <a:lnTo>
                    <a:pt x="8279" y="13888"/>
                  </a:lnTo>
                  <a:lnTo>
                    <a:pt x="8279" y="13890"/>
                  </a:lnTo>
                  <a:lnTo>
                    <a:pt x="2350" y="13890"/>
                  </a:lnTo>
                  <a:lnTo>
                    <a:pt x="2350" y="12417"/>
                  </a:lnTo>
                  <a:cubicBezTo>
                    <a:pt x="2350" y="12389"/>
                    <a:pt x="2350" y="12359"/>
                    <a:pt x="2353" y="12331"/>
                  </a:cubicBezTo>
                  <a:cubicBezTo>
                    <a:pt x="2353" y="12321"/>
                    <a:pt x="2355" y="12310"/>
                    <a:pt x="2355" y="12300"/>
                  </a:cubicBezTo>
                  <a:cubicBezTo>
                    <a:pt x="2356" y="12282"/>
                    <a:pt x="2358" y="12264"/>
                    <a:pt x="2359" y="12247"/>
                  </a:cubicBezTo>
                  <a:cubicBezTo>
                    <a:pt x="2361" y="12233"/>
                    <a:pt x="2362" y="12220"/>
                    <a:pt x="2364" y="12207"/>
                  </a:cubicBezTo>
                  <a:cubicBezTo>
                    <a:pt x="2365" y="12193"/>
                    <a:pt x="2367" y="12178"/>
                    <a:pt x="2368" y="12165"/>
                  </a:cubicBezTo>
                  <a:cubicBezTo>
                    <a:pt x="2370" y="12152"/>
                    <a:pt x="2373" y="12135"/>
                    <a:pt x="2376" y="12121"/>
                  </a:cubicBezTo>
                  <a:cubicBezTo>
                    <a:pt x="2377" y="12109"/>
                    <a:pt x="2380" y="12097"/>
                    <a:pt x="2382" y="12085"/>
                  </a:cubicBezTo>
                  <a:cubicBezTo>
                    <a:pt x="2385" y="12069"/>
                    <a:pt x="2389" y="12052"/>
                    <a:pt x="2392" y="12036"/>
                  </a:cubicBezTo>
                  <a:cubicBezTo>
                    <a:pt x="2393" y="12027"/>
                    <a:pt x="2396" y="12018"/>
                    <a:pt x="2398" y="12009"/>
                  </a:cubicBezTo>
                  <a:cubicBezTo>
                    <a:pt x="2402" y="11990"/>
                    <a:pt x="2407" y="11972"/>
                    <a:pt x="2411" y="11953"/>
                  </a:cubicBezTo>
                  <a:cubicBezTo>
                    <a:pt x="2413" y="11950"/>
                    <a:pt x="2414" y="11946"/>
                    <a:pt x="2416" y="11941"/>
                  </a:cubicBezTo>
                  <a:cubicBezTo>
                    <a:pt x="2441" y="11849"/>
                    <a:pt x="2474" y="11760"/>
                    <a:pt x="2512" y="11673"/>
                  </a:cubicBezTo>
                  <a:lnTo>
                    <a:pt x="2519" y="11661"/>
                  </a:lnTo>
                  <a:cubicBezTo>
                    <a:pt x="2527" y="11642"/>
                    <a:pt x="2536" y="11625"/>
                    <a:pt x="2545" y="11608"/>
                  </a:cubicBezTo>
                  <a:lnTo>
                    <a:pt x="2555" y="11587"/>
                  </a:lnTo>
                  <a:cubicBezTo>
                    <a:pt x="2564" y="11572"/>
                    <a:pt x="2571" y="11556"/>
                    <a:pt x="2580" y="11539"/>
                  </a:cubicBezTo>
                  <a:cubicBezTo>
                    <a:pt x="2586" y="11532"/>
                    <a:pt x="2591" y="11523"/>
                    <a:pt x="2595" y="11514"/>
                  </a:cubicBezTo>
                  <a:cubicBezTo>
                    <a:pt x="2604" y="11501"/>
                    <a:pt x="2611" y="11487"/>
                    <a:pt x="2620" y="11473"/>
                  </a:cubicBezTo>
                  <a:cubicBezTo>
                    <a:pt x="2626" y="11462"/>
                    <a:pt x="2634" y="11452"/>
                    <a:pt x="2640" y="11443"/>
                  </a:cubicBezTo>
                  <a:lnTo>
                    <a:pt x="2663" y="11407"/>
                  </a:lnTo>
                  <a:cubicBezTo>
                    <a:pt x="2674" y="11393"/>
                    <a:pt x="2684" y="11379"/>
                    <a:pt x="2693" y="11364"/>
                  </a:cubicBezTo>
                  <a:cubicBezTo>
                    <a:pt x="2699" y="11357"/>
                    <a:pt x="2703" y="11350"/>
                    <a:pt x="2709" y="11344"/>
                  </a:cubicBezTo>
                  <a:cubicBezTo>
                    <a:pt x="2760" y="11275"/>
                    <a:pt x="2816" y="11212"/>
                    <a:pt x="2875" y="11151"/>
                  </a:cubicBezTo>
                  <a:cubicBezTo>
                    <a:pt x="3038" y="10989"/>
                    <a:pt x="3231" y="10859"/>
                    <a:pt x="3443" y="10768"/>
                  </a:cubicBezTo>
                  <a:lnTo>
                    <a:pt x="3449" y="10765"/>
                  </a:lnTo>
                  <a:cubicBezTo>
                    <a:pt x="3471" y="10756"/>
                    <a:pt x="3495" y="10748"/>
                    <a:pt x="3517" y="10739"/>
                  </a:cubicBezTo>
                  <a:lnTo>
                    <a:pt x="3537" y="10733"/>
                  </a:lnTo>
                  <a:cubicBezTo>
                    <a:pt x="3554" y="10725"/>
                    <a:pt x="3575" y="10719"/>
                    <a:pt x="3594" y="10712"/>
                  </a:cubicBezTo>
                  <a:lnTo>
                    <a:pt x="3623" y="10705"/>
                  </a:lnTo>
                  <a:cubicBezTo>
                    <a:pt x="3637" y="10699"/>
                    <a:pt x="3654" y="10694"/>
                    <a:pt x="3670" y="10690"/>
                  </a:cubicBezTo>
                  <a:lnTo>
                    <a:pt x="3707" y="10681"/>
                  </a:lnTo>
                  <a:cubicBezTo>
                    <a:pt x="3721" y="10678"/>
                    <a:pt x="3734" y="10675"/>
                    <a:pt x="3747" y="10672"/>
                  </a:cubicBezTo>
                  <a:cubicBezTo>
                    <a:pt x="3759" y="10669"/>
                    <a:pt x="3777" y="10664"/>
                    <a:pt x="3792" y="10662"/>
                  </a:cubicBezTo>
                  <a:cubicBezTo>
                    <a:pt x="3907" y="10638"/>
                    <a:pt x="4024" y="10627"/>
                    <a:pt x="4142" y="10627"/>
                  </a:cubicBezTo>
                  <a:close/>
                  <a:moveTo>
                    <a:pt x="2368" y="10829"/>
                  </a:moveTo>
                  <a:lnTo>
                    <a:pt x="2368" y="10829"/>
                  </a:lnTo>
                  <a:cubicBezTo>
                    <a:pt x="2352" y="10848"/>
                    <a:pt x="2336" y="10866"/>
                    <a:pt x="2319" y="10885"/>
                  </a:cubicBezTo>
                  <a:lnTo>
                    <a:pt x="2302" y="10906"/>
                  </a:lnTo>
                  <a:cubicBezTo>
                    <a:pt x="2287" y="10924"/>
                    <a:pt x="2272" y="10943"/>
                    <a:pt x="2257" y="10961"/>
                  </a:cubicBezTo>
                  <a:cubicBezTo>
                    <a:pt x="2183" y="11057"/>
                    <a:pt x="2118" y="11157"/>
                    <a:pt x="2060" y="11264"/>
                  </a:cubicBezTo>
                  <a:lnTo>
                    <a:pt x="2058" y="11265"/>
                  </a:lnTo>
                  <a:cubicBezTo>
                    <a:pt x="2042" y="11295"/>
                    <a:pt x="2026" y="11324"/>
                    <a:pt x="2011" y="11354"/>
                  </a:cubicBezTo>
                  <a:cubicBezTo>
                    <a:pt x="2009" y="11357"/>
                    <a:pt x="2008" y="11358"/>
                    <a:pt x="2008" y="11361"/>
                  </a:cubicBezTo>
                  <a:cubicBezTo>
                    <a:pt x="1993" y="11390"/>
                    <a:pt x="1980" y="11419"/>
                    <a:pt x="1966" y="11449"/>
                  </a:cubicBezTo>
                  <a:lnTo>
                    <a:pt x="1960" y="11461"/>
                  </a:lnTo>
                  <a:cubicBezTo>
                    <a:pt x="1949" y="11489"/>
                    <a:pt x="1937" y="11519"/>
                    <a:pt x="1925" y="11547"/>
                  </a:cubicBezTo>
                  <a:cubicBezTo>
                    <a:pt x="1923" y="11553"/>
                    <a:pt x="1920" y="11557"/>
                    <a:pt x="1919" y="11563"/>
                  </a:cubicBezTo>
                  <a:cubicBezTo>
                    <a:pt x="1907" y="11591"/>
                    <a:pt x="1898" y="11619"/>
                    <a:pt x="1888" y="11648"/>
                  </a:cubicBezTo>
                  <a:lnTo>
                    <a:pt x="1880" y="11667"/>
                  </a:lnTo>
                  <a:cubicBezTo>
                    <a:pt x="1872" y="11695"/>
                    <a:pt x="1863" y="11723"/>
                    <a:pt x="1855" y="11751"/>
                  </a:cubicBezTo>
                  <a:lnTo>
                    <a:pt x="1848" y="11775"/>
                  </a:lnTo>
                  <a:cubicBezTo>
                    <a:pt x="1840" y="11802"/>
                    <a:pt x="1833" y="11830"/>
                    <a:pt x="1827" y="11857"/>
                  </a:cubicBezTo>
                  <a:cubicBezTo>
                    <a:pt x="1824" y="11867"/>
                    <a:pt x="1823" y="11877"/>
                    <a:pt x="1820" y="11888"/>
                  </a:cubicBezTo>
                  <a:cubicBezTo>
                    <a:pt x="1814" y="11913"/>
                    <a:pt x="1808" y="11938"/>
                    <a:pt x="1803" y="11963"/>
                  </a:cubicBezTo>
                  <a:cubicBezTo>
                    <a:pt x="1800" y="11977"/>
                    <a:pt x="1799" y="11990"/>
                    <a:pt x="1796" y="12003"/>
                  </a:cubicBezTo>
                  <a:cubicBezTo>
                    <a:pt x="1793" y="12026"/>
                    <a:pt x="1788" y="12049"/>
                    <a:pt x="1784" y="12073"/>
                  </a:cubicBezTo>
                  <a:cubicBezTo>
                    <a:pt x="1783" y="12089"/>
                    <a:pt x="1781" y="12107"/>
                    <a:pt x="1778" y="12124"/>
                  </a:cubicBezTo>
                  <a:cubicBezTo>
                    <a:pt x="1775" y="12144"/>
                    <a:pt x="1774" y="12165"/>
                    <a:pt x="1771" y="12186"/>
                  </a:cubicBezTo>
                  <a:cubicBezTo>
                    <a:pt x="1769" y="12207"/>
                    <a:pt x="1768" y="12229"/>
                    <a:pt x="1766" y="12251"/>
                  </a:cubicBezTo>
                  <a:cubicBezTo>
                    <a:pt x="1765" y="12267"/>
                    <a:pt x="1763" y="12284"/>
                    <a:pt x="1762" y="12300"/>
                  </a:cubicBezTo>
                  <a:cubicBezTo>
                    <a:pt x="1760" y="12339"/>
                    <a:pt x="1759" y="12379"/>
                    <a:pt x="1759" y="12417"/>
                  </a:cubicBezTo>
                  <a:lnTo>
                    <a:pt x="1759" y="15770"/>
                  </a:lnTo>
                  <a:lnTo>
                    <a:pt x="977" y="15770"/>
                  </a:lnTo>
                  <a:cubicBezTo>
                    <a:pt x="857" y="15767"/>
                    <a:pt x="716" y="15700"/>
                    <a:pt x="716" y="15399"/>
                  </a:cubicBezTo>
                  <a:lnTo>
                    <a:pt x="716" y="12758"/>
                  </a:lnTo>
                  <a:cubicBezTo>
                    <a:pt x="716" y="11916"/>
                    <a:pt x="1109" y="11336"/>
                    <a:pt x="1917" y="10986"/>
                  </a:cubicBezTo>
                  <a:cubicBezTo>
                    <a:pt x="2064" y="10924"/>
                    <a:pt x="2214" y="10871"/>
                    <a:pt x="2368" y="10829"/>
                  </a:cubicBezTo>
                  <a:close/>
                  <a:moveTo>
                    <a:pt x="8279" y="14480"/>
                  </a:moveTo>
                  <a:lnTo>
                    <a:pt x="8279" y="15770"/>
                  </a:lnTo>
                  <a:lnTo>
                    <a:pt x="2350" y="15770"/>
                  </a:lnTo>
                  <a:lnTo>
                    <a:pt x="2350" y="14480"/>
                  </a:lnTo>
                  <a:close/>
                  <a:moveTo>
                    <a:pt x="8286" y="10829"/>
                  </a:moveTo>
                  <a:lnTo>
                    <a:pt x="8286" y="10829"/>
                  </a:lnTo>
                  <a:cubicBezTo>
                    <a:pt x="8439" y="10871"/>
                    <a:pt x="8588" y="10924"/>
                    <a:pt x="8735" y="10986"/>
                  </a:cubicBezTo>
                  <a:cubicBezTo>
                    <a:pt x="9543" y="11336"/>
                    <a:pt x="9936" y="11916"/>
                    <a:pt x="9936" y="12758"/>
                  </a:cubicBezTo>
                  <a:lnTo>
                    <a:pt x="9936" y="15399"/>
                  </a:lnTo>
                  <a:cubicBezTo>
                    <a:pt x="9936" y="15700"/>
                    <a:pt x="9795" y="15767"/>
                    <a:pt x="9675" y="15770"/>
                  </a:cubicBezTo>
                  <a:lnTo>
                    <a:pt x="8894" y="15770"/>
                  </a:lnTo>
                  <a:lnTo>
                    <a:pt x="8894" y="12417"/>
                  </a:lnTo>
                  <a:cubicBezTo>
                    <a:pt x="8892" y="11831"/>
                    <a:pt x="8676" y="11265"/>
                    <a:pt x="8286" y="10829"/>
                  </a:cubicBezTo>
                  <a:close/>
                  <a:moveTo>
                    <a:pt x="3743" y="16361"/>
                  </a:moveTo>
                  <a:lnTo>
                    <a:pt x="3743" y="17644"/>
                  </a:lnTo>
                  <a:cubicBezTo>
                    <a:pt x="3741" y="17883"/>
                    <a:pt x="3549" y="18075"/>
                    <a:pt x="3310" y="18075"/>
                  </a:cubicBezTo>
                  <a:lnTo>
                    <a:pt x="2783" y="18075"/>
                  </a:lnTo>
                  <a:cubicBezTo>
                    <a:pt x="2545" y="18075"/>
                    <a:pt x="2350" y="17883"/>
                    <a:pt x="2350" y="17644"/>
                  </a:cubicBezTo>
                  <a:lnTo>
                    <a:pt x="2350" y="16361"/>
                  </a:lnTo>
                  <a:close/>
                  <a:moveTo>
                    <a:pt x="8279" y="16361"/>
                  </a:moveTo>
                  <a:lnTo>
                    <a:pt x="8279" y="17644"/>
                  </a:lnTo>
                  <a:cubicBezTo>
                    <a:pt x="8277" y="17883"/>
                    <a:pt x="8084" y="18075"/>
                    <a:pt x="7846" y="18075"/>
                  </a:cubicBezTo>
                  <a:lnTo>
                    <a:pt x="7319" y="18075"/>
                  </a:lnTo>
                  <a:cubicBezTo>
                    <a:pt x="7080" y="18075"/>
                    <a:pt x="6886" y="17883"/>
                    <a:pt x="6886" y="17644"/>
                  </a:cubicBezTo>
                  <a:lnTo>
                    <a:pt x="6886" y="16361"/>
                  </a:lnTo>
                  <a:close/>
                  <a:moveTo>
                    <a:pt x="5315" y="0"/>
                  </a:moveTo>
                  <a:cubicBezTo>
                    <a:pt x="2385" y="0"/>
                    <a:pt x="0" y="2383"/>
                    <a:pt x="0" y="5313"/>
                  </a:cubicBezTo>
                  <a:cubicBezTo>
                    <a:pt x="0" y="7423"/>
                    <a:pt x="1237" y="9250"/>
                    <a:pt x="3022" y="10107"/>
                  </a:cubicBezTo>
                  <a:cubicBezTo>
                    <a:pt x="2635" y="10148"/>
                    <a:pt x="2146" y="10242"/>
                    <a:pt x="1682" y="10444"/>
                  </a:cubicBezTo>
                  <a:cubicBezTo>
                    <a:pt x="662" y="10885"/>
                    <a:pt x="123" y="11685"/>
                    <a:pt x="123" y="12758"/>
                  </a:cubicBezTo>
                  <a:lnTo>
                    <a:pt x="123" y="15399"/>
                  </a:lnTo>
                  <a:cubicBezTo>
                    <a:pt x="123" y="16151"/>
                    <a:pt x="676" y="16357"/>
                    <a:pt x="970" y="16361"/>
                  </a:cubicBezTo>
                  <a:lnTo>
                    <a:pt x="1759" y="16361"/>
                  </a:lnTo>
                  <a:lnTo>
                    <a:pt x="1759" y="17644"/>
                  </a:lnTo>
                  <a:cubicBezTo>
                    <a:pt x="1759" y="18209"/>
                    <a:pt x="2217" y="18667"/>
                    <a:pt x="2783" y="18667"/>
                  </a:cubicBezTo>
                  <a:lnTo>
                    <a:pt x="3308" y="18667"/>
                  </a:lnTo>
                  <a:cubicBezTo>
                    <a:pt x="3875" y="18667"/>
                    <a:pt x="4333" y="18209"/>
                    <a:pt x="4333" y="17644"/>
                  </a:cubicBezTo>
                  <a:lnTo>
                    <a:pt x="4333" y="16361"/>
                  </a:lnTo>
                  <a:lnTo>
                    <a:pt x="6295" y="16361"/>
                  </a:lnTo>
                  <a:lnTo>
                    <a:pt x="6295" y="17644"/>
                  </a:lnTo>
                  <a:cubicBezTo>
                    <a:pt x="6295" y="18209"/>
                    <a:pt x="6753" y="18667"/>
                    <a:pt x="7319" y="18667"/>
                  </a:cubicBezTo>
                  <a:lnTo>
                    <a:pt x="7846" y="18667"/>
                  </a:lnTo>
                  <a:cubicBezTo>
                    <a:pt x="8411" y="18667"/>
                    <a:pt x="8869" y="18209"/>
                    <a:pt x="8869" y="17644"/>
                  </a:cubicBezTo>
                  <a:lnTo>
                    <a:pt x="8869" y="16361"/>
                  </a:lnTo>
                  <a:lnTo>
                    <a:pt x="9681" y="16361"/>
                  </a:lnTo>
                  <a:cubicBezTo>
                    <a:pt x="9975" y="16357"/>
                    <a:pt x="10528" y="16151"/>
                    <a:pt x="10528" y="15399"/>
                  </a:cubicBezTo>
                  <a:lnTo>
                    <a:pt x="10528" y="12758"/>
                  </a:lnTo>
                  <a:cubicBezTo>
                    <a:pt x="10528" y="11685"/>
                    <a:pt x="9990" y="10885"/>
                    <a:pt x="8970" y="10444"/>
                  </a:cubicBezTo>
                  <a:cubicBezTo>
                    <a:pt x="8498" y="10239"/>
                    <a:pt x="8000" y="10147"/>
                    <a:pt x="7611" y="10104"/>
                  </a:cubicBezTo>
                  <a:cubicBezTo>
                    <a:pt x="9394" y="9247"/>
                    <a:pt x="10627" y="7422"/>
                    <a:pt x="10627" y="5313"/>
                  </a:cubicBezTo>
                  <a:cubicBezTo>
                    <a:pt x="10627" y="2383"/>
                    <a:pt x="8244" y="0"/>
                    <a:pt x="5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50"/>
          <p:cNvGrpSpPr/>
          <p:nvPr/>
        </p:nvGrpSpPr>
        <p:grpSpPr>
          <a:xfrm>
            <a:off x="1402470" y="3748616"/>
            <a:ext cx="253741" cy="419205"/>
            <a:chOff x="1754225" y="3175350"/>
            <a:chExt cx="282625" cy="466925"/>
          </a:xfrm>
        </p:grpSpPr>
        <p:sp>
          <p:nvSpPr>
            <p:cNvPr id="1106" name="Google Shape;1106;p50"/>
            <p:cNvSpPr/>
            <p:nvPr/>
          </p:nvSpPr>
          <p:spPr>
            <a:xfrm>
              <a:off x="1765450" y="3175350"/>
              <a:ext cx="260175" cy="466925"/>
            </a:xfrm>
            <a:custGeom>
              <a:avLst/>
              <a:gdLst/>
              <a:ahLst/>
              <a:cxnLst/>
              <a:rect l="l" t="t" r="r" b="b"/>
              <a:pathLst>
                <a:path w="10407" h="18677" extrusionOk="0">
                  <a:moveTo>
                    <a:pt x="7815" y="2468"/>
                  </a:moveTo>
                  <a:cubicBezTo>
                    <a:pt x="8921" y="2468"/>
                    <a:pt x="9816" y="3364"/>
                    <a:pt x="9816" y="4470"/>
                  </a:cubicBezTo>
                  <a:cubicBezTo>
                    <a:pt x="9816" y="5575"/>
                    <a:pt x="8921" y="6472"/>
                    <a:pt x="7815" y="6472"/>
                  </a:cubicBezTo>
                  <a:lnTo>
                    <a:pt x="2591" y="6472"/>
                  </a:lnTo>
                  <a:cubicBezTo>
                    <a:pt x="1486" y="6472"/>
                    <a:pt x="589" y="5575"/>
                    <a:pt x="589" y="4470"/>
                  </a:cubicBezTo>
                  <a:cubicBezTo>
                    <a:pt x="589" y="3364"/>
                    <a:pt x="1486" y="2468"/>
                    <a:pt x="2591" y="2468"/>
                  </a:cubicBezTo>
                  <a:close/>
                  <a:moveTo>
                    <a:pt x="6037" y="7060"/>
                  </a:moveTo>
                  <a:lnTo>
                    <a:pt x="6037" y="8144"/>
                  </a:lnTo>
                  <a:lnTo>
                    <a:pt x="4370" y="8144"/>
                  </a:lnTo>
                  <a:lnTo>
                    <a:pt x="4370" y="7060"/>
                  </a:lnTo>
                  <a:close/>
                  <a:moveTo>
                    <a:pt x="8253" y="8733"/>
                  </a:moveTo>
                  <a:cubicBezTo>
                    <a:pt x="8505" y="8734"/>
                    <a:pt x="8710" y="8939"/>
                    <a:pt x="8710" y="9191"/>
                  </a:cubicBezTo>
                  <a:lnTo>
                    <a:pt x="8710" y="11652"/>
                  </a:lnTo>
                  <a:lnTo>
                    <a:pt x="7558" y="11652"/>
                  </a:lnTo>
                  <a:cubicBezTo>
                    <a:pt x="7556" y="11652"/>
                    <a:pt x="7554" y="11652"/>
                    <a:pt x="7553" y="11652"/>
                  </a:cubicBezTo>
                  <a:cubicBezTo>
                    <a:pt x="7389" y="11652"/>
                    <a:pt x="7256" y="11783"/>
                    <a:pt x="7256" y="11948"/>
                  </a:cubicBezTo>
                  <a:cubicBezTo>
                    <a:pt x="7256" y="12111"/>
                    <a:pt x="7388" y="12243"/>
                    <a:pt x="7550" y="12243"/>
                  </a:cubicBezTo>
                  <a:cubicBezTo>
                    <a:pt x="7553" y="12243"/>
                    <a:pt x="7555" y="12243"/>
                    <a:pt x="7558" y="12243"/>
                  </a:cubicBezTo>
                  <a:lnTo>
                    <a:pt x="8710" y="12243"/>
                  </a:lnTo>
                  <a:lnTo>
                    <a:pt x="8710" y="13660"/>
                  </a:lnTo>
                  <a:cubicBezTo>
                    <a:pt x="8710" y="13906"/>
                    <a:pt x="8514" y="14108"/>
                    <a:pt x="8268" y="14117"/>
                  </a:cubicBezTo>
                  <a:lnTo>
                    <a:pt x="2138" y="14117"/>
                  </a:lnTo>
                  <a:cubicBezTo>
                    <a:pt x="1892" y="14108"/>
                    <a:pt x="1697" y="13906"/>
                    <a:pt x="1697" y="13660"/>
                  </a:cubicBezTo>
                  <a:lnTo>
                    <a:pt x="1697" y="12243"/>
                  </a:lnTo>
                  <a:lnTo>
                    <a:pt x="6615" y="12243"/>
                  </a:lnTo>
                  <a:cubicBezTo>
                    <a:pt x="6774" y="12238"/>
                    <a:pt x="6901" y="12108"/>
                    <a:pt x="6901" y="11948"/>
                  </a:cubicBezTo>
                  <a:cubicBezTo>
                    <a:pt x="6901" y="11787"/>
                    <a:pt x="6774" y="11657"/>
                    <a:pt x="6615" y="11652"/>
                  </a:cubicBezTo>
                  <a:lnTo>
                    <a:pt x="1697" y="11652"/>
                  </a:lnTo>
                  <a:lnTo>
                    <a:pt x="1697" y="9191"/>
                  </a:lnTo>
                  <a:cubicBezTo>
                    <a:pt x="1697" y="8939"/>
                    <a:pt x="1901" y="8734"/>
                    <a:pt x="2153" y="8733"/>
                  </a:cubicBezTo>
                  <a:close/>
                  <a:moveTo>
                    <a:pt x="3821" y="14707"/>
                  </a:moveTo>
                  <a:lnTo>
                    <a:pt x="3821" y="17417"/>
                  </a:lnTo>
                  <a:cubicBezTo>
                    <a:pt x="3820" y="17787"/>
                    <a:pt x="3520" y="18086"/>
                    <a:pt x="3151" y="18086"/>
                  </a:cubicBezTo>
                  <a:lnTo>
                    <a:pt x="3098" y="18086"/>
                  </a:lnTo>
                  <a:cubicBezTo>
                    <a:pt x="2729" y="18086"/>
                    <a:pt x="2429" y="17787"/>
                    <a:pt x="2429" y="17417"/>
                  </a:cubicBezTo>
                  <a:lnTo>
                    <a:pt x="2429" y="14707"/>
                  </a:lnTo>
                  <a:close/>
                  <a:moveTo>
                    <a:pt x="7978" y="14707"/>
                  </a:moveTo>
                  <a:lnTo>
                    <a:pt x="7978" y="17417"/>
                  </a:lnTo>
                  <a:cubicBezTo>
                    <a:pt x="7978" y="17787"/>
                    <a:pt x="7678" y="18086"/>
                    <a:pt x="7309" y="18086"/>
                  </a:cubicBezTo>
                  <a:lnTo>
                    <a:pt x="7254" y="18086"/>
                  </a:lnTo>
                  <a:cubicBezTo>
                    <a:pt x="6885" y="18086"/>
                    <a:pt x="6585" y="17787"/>
                    <a:pt x="6585" y="17417"/>
                  </a:cubicBezTo>
                  <a:lnTo>
                    <a:pt x="6585" y="14707"/>
                  </a:lnTo>
                  <a:close/>
                  <a:moveTo>
                    <a:pt x="5203" y="1"/>
                  </a:moveTo>
                  <a:cubicBezTo>
                    <a:pt x="5037" y="1"/>
                    <a:pt x="4904" y="137"/>
                    <a:pt x="4908" y="303"/>
                  </a:cubicBezTo>
                  <a:lnTo>
                    <a:pt x="4908" y="1878"/>
                  </a:lnTo>
                  <a:lnTo>
                    <a:pt x="2592" y="1878"/>
                  </a:lnTo>
                  <a:cubicBezTo>
                    <a:pt x="1163" y="1878"/>
                    <a:pt x="0" y="3040"/>
                    <a:pt x="0" y="4470"/>
                  </a:cubicBezTo>
                  <a:cubicBezTo>
                    <a:pt x="0" y="5899"/>
                    <a:pt x="1163" y="7062"/>
                    <a:pt x="2592" y="7062"/>
                  </a:cubicBezTo>
                  <a:lnTo>
                    <a:pt x="3781" y="7062"/>
                  </a:lnTo>
                  <a:lnTo>
                    <a:pt x="3781" y="8144"/>
                  </a:lnTo>
                  <a:lnTo>
                    <a:pt x="2155" y="8144"/>
                  </a:lnTo>
                  <a:cubicBezTo>
                    <a:pt x="1576" y="8146"/>
                    <a:pt x="1108" y="8614"/>
                    <a:pt x="1108" y="9191"/>
                  </a:cubicBezTo>
                  <a:lnTo>
                    <a:pt x="1108" y="13660"/>
                  </a:lnTo>
                  <a:cubicBezTo>
                    <a:pt x="1108" y="14117"/>
                    <a:pt x="1404" y="14520"/>
                    <a:pt x="1839" y="14658"/>
                  </a:cubicBezTo>
                  <a:lnTo>
                    <a:pt x="1839" y="17417"/>
                  </a:lnTo>
                  <a:cubicBezTo>
                    <a:pt x="1840" y="18111"/>
                    <a:pt x="2404" y="18675"/>
                    <a:pt x="3099" y="18676"/>
                  </a:cubicBezTo>
                  <a:lnTo>
                    <a:pt x="3153" y="18676"/>
                  </a:lnTo>
                  <a:cubicBezTo>
                    <a:pt x="3847" y="18675"/>
                    <a:pt x="4410" y="18111"/>
                    <a:pt x="4412" y="17417"/>
                  </a:cubicBezTo>
                  <a:lnTo>
                    <a:pt x="4412" y="14707"/>
                  </a:lnTo>
                  <a:lnTo>
                    <a:pt x="5997" y="14707"/>
                  </a:lnTo>
                  <a:lnTo>
                    <a:pt x="5997" y="17417"/>
                  </a:lnTo>
                  <a:cubicBezTo>
                    <a:pt x="5997" y="18111"/>
                    <a:pt x="6560" y="18675"/>
                    <a:pt x="7256" y="18676"/>
                  </a:cubicBezTo>
                  <a:lnTo>
                    <a:pt x="7309" y="18676"/>
                  </a:lnTo>
                  <a:cubicBezTo>
                    <a:pt x="8004" y="18675"/>
                    <a:pt x="8566" y="18111"/>
                    <a:pt x="8568" y="17417"/>
                  </a:cubicBezTo>
                  <a:lnTo>
                    <a:pt x="8568" y="14658"/>
                  </a:lnTo>
                  <a:cubicBezTo>
                    <a:pt x="9004" y="14520"/>
                    <a:pt x="9299" y="14117"/>
                    <a:pt x="9300" y="13660"/>
                  </a:cubicBezTo>
                  <a:lnTo>
                    <a:pt x="9300" y="9191"/>
                  </a:lnTo>
                  <a:cubicBezTo>
                    <a:pt x="9299" y="8613"/>
                    <a:pt x="8830" y="8144"/>
                    <a:pt x="8253" y="8144"/>
                  </a:cubicBezTo>
                  <a:lnTo>
                    <a:pt x="6627" y="8144"/>
                  </a:lnTo>
                  <a:lnTo>
                    <a:pt x="6627" y="7060"/>
                  </a:lnTo>
                  <a:lnTo>
                    <a:pt x="7815" y="7060"/>
                  </a:lnTo>
                  <a:cubicBezTo>
                    <a:pt x="9244" y="7060"/>
                    <a:pt x="10406" y="5898"/>
                    <a:pt x="10406" y="4470"/>
                  </a:cubicBezTo>
                  <a:cubicBezTo>
                    <a:pt x="10406" y="3040"/>
                    <a:pt x="9244" y="1878"/>
                    <a:pt x="7815" y="1878"/>
                  </a:cubicBezTo>
                  <a:lnTo>
                    <a:pt x="5498" y="1878"/>
                  </a:lnTo>
                  <a:lnTo>
                    <a:pt x="5498" y="303"/>
                  </a:lnTo>
                  <a:cubicBezTo>
                    <a:pt x="5503" y="137"/>
                    <a:pt x="5369" y="1"/>
                    <a:pt x="5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0"/>
            <p:cNvSpPr/>
            <p:nvPr/>
          </p:nvSpPr>
          <p:spPr>
            <a:xfrm>
              <a:off x="1811975" y="3266175"/>
              <a:ext cx="41800" cy="41800"/>
            </a:xfrm>
            <a:custGeom>
              <a:avLst/>
              <a:gdLst/>
              <a:ahLst/>
              <a:cxnLst/>
              <a:rect l="l" t="t" r="r" b="b"/>
              <a:pathLst>
                <a:path w="1672" h="1672" extrusionOk="0">
                  <a:moveTo>
                    <a:pt x="835" y="1"/>
                  </a:moveTo>
                  <a:cubicBezTo>
                    <a:pt x="374" y="1"/>
                    <a:pt x="0" y="374"/>
                    <a:pt x="0" y="837"/>
                  </a:cubicBezTo>
                  <a:cubicBezTo>
                    <a:pt x="0" y="1298"/>
                    <a:pt x="374" y="1672"/>
                    <a:pt x="835" y="1672"/>
                  </a:cubicBezTo>
                  <a:cubicBezTo>
                    <a:pt x="1298" y="1672"/>
                    <a:pt x="1671" y="1298"/>
                    <a:pt x="1671" y="837"/>
                  </a:cubicBezTo>
                  <a:cubicBezTo>
                    <a:pt x="1671" y="374"/>
                    <a:pt x="1298"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0"/>
            <p:cNvSpPr/>
            <p:nvPr/>
          </p:nvSpPr>
          <p:spPr>
            <a:xfrm>
              <a:off x="1937300" y="3266175"/>
              <a:ext cx="41800" cy="41800"/>
            </a:xfrm>
            <a:custGeom>
              <a:avLst/>
              <a:gdLst/>
              <a:ahLst/>
              <a:cxnLst/>
              <a:rect l="l" t="t" r="r" b="b"/>
              <a:pathLst>
                <a:path w="1672" h="1672" extrusionOk="0">
                  <a:moveTo>
                    <a:pt x="835" y="1"/>
                  </a:moveTo>
                  <a:cubicBezTo>
                    <a:pt x="374" y="1"/>
                    <a:pt x="0" y="374"/>
                    <a:pt x="0" y="837"/>
                  </a:cubicBezTo>
                  <a:cubicBezTo>
                    <a:pt x="0" y="1298"/>
                    <a:pt x="374" y="1672"/>
                    <a:pt x="835" y="1672"/>
                  </a:cubicBezTo>
                  <a:cubicBezTo>
                    <a:pt x="1296" y="1672"/>
                    <a:pt x="1672" y="1298"/>
                    <a:pt x="1672" y="837"/>
                  </a:cubicBezTo>
                  <a:cubicBezTo>
                    <a:pt x="1672" y="374"/>
                    <a:pt x="1296"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0"/>
            <p:cNvSpPr/>
            <p:nvPr/>
          </p:nvSpPr>
          <p:spPr>
            <a:xfrm>
              <a:off x="2022075" y="3378950"/>
              <a:ext cx="14775" cy="155050"/>
            </a:xfrm>
            <a:custGeom>
              <a:avLst/>
              <a:gdLst/>
              <a:ahLst/>
              <a:cxnLst/>
              <a:rect l="l" t="t" r="r" b="b"/>
              <a:pathLst>
                <a:path w="591" h="6202" extrusionOk="0">
                  <a:moveTo>
                    <a:pt x="296" y="0"/>
                  </a:moveTo>
                  <a:cubicBezTo>
                    <a:pt x="133" y="0"/>
                    <a:pt x="1" y="132"/>
                    <a:pt x="1" y="295"/>
                  </a:cubicBezTo>
                  <a:lnTo>
                    <a:pt x="1" y="5913"/>
                  </a:lnTo>
                  <a:cubicBezTo>
                    <a:pt x="5" y="6074"/>
                    <a:pt x="135" y="6201"/>
                    <a:pt x="296" y="6201"/>
                  </a:cubicBezTo>
                  <a:cubicBezTo>
                    <a:pt x="456" y="6201"/>
                    <a:pt x="586" y="6074"/>
                    <a:pt x="591" y="5913"/>
                  </a:cubicBezTo>
                  <a:lnTo>
                    <a:pt x="591" y="295"/>
                  </a:lnTo>
                  <a:cubicBezTo>
                    <a:pt x="591" y="132"/>
                    <a:pt x="459"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0"/>
            <p:cNvSpPr/>
            <p:nvPr/>
          </p:nvSpPr>
          <p:spPr>
            <a:xfrm>
              <a:off x="1754225" y="3378950"/>
              <a:ext cx="14725" cy="155225"/>
            </a:xfrm>
            <a:custGeom>
              <a:avLst/>
              <a:gdLst/>
              <a:ahLst/>
              <a:cxnLst/>
              <a:rect l="l" t="t" r="r" b="b"/>
              <a:pathLst>
                <a:path w="589" h="6209" extrusionOk="0">
                  <a:moveTo>
                    <a:pt x="295" y="0"/>
                  </a:moveTo>
                  <a:cubicBezTo>
                    <a:pt x="132" y="0"/>
                    <a:pt x="0" y="132"/>
                    <a:pt x="0" y="295"/>
                  </a:cubicBezTo>
                  <a:lnTo>
                    <a:pt x="0" y="5913"/>
                  </a:lnTo>
                  <a:cubicBezTo>
                    <a:pt x="0" y="6077"/>
                    <a:pt x="132" y="6209"/>
                    <a:pt x="295" y="6209"/>
                  </a:cubicBezTo>
                  <a:cubicBezTo>
                    <a:pt x="457" y="6209"/>
                    <a:pt x="589" y="6077"/>
                    <a:pt x="589" y="5913"/>
                  </a:cubicBezTo>
                  <a:lnTo>
                    <a:pt x="589" y="295"/>
                  </a:lnTo>
                  <a:cubicBezTo>
                    <a:pt x="589" y="132"/>
                    <a:pt x="457"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50"/>
          <p:cNvGrpSpPr/>
          <p:nvPr/>
        </p:nvGrpSpPr>
        <p:grpSpPr>
          <a:xfrm>
            <a:off x="1897829" y="3748694"/>
            <a:ext cx="294860" cy="419048"/>
            <a:chOff x="2188775" y="3150250"/>
            <a:chExt cx="328425" cy="466750"/>
          </a:xfrm>
        </p:grpSpPr>
        <p:sp>
          <p:nvSpPr>
            <p:cNvPr id="1112" name="Google Shape;1112;p50"/>
            <p:cNvSpPr/>
            <p:nvPr/>
          </p:nvSpPr>
          <p:spPr>
            <a:xfrm>
              <a:off x="2291675" y="3229550"/>
              <a:ext cx="187850" cy="187850"/>
            </a:xfrm>
            <a:custGeom>
              <a:avLst/>
              <a:gdLst/>
              <a:ahLst/>
              <a:cxnLst/>
              <a:rect l="l" t="t" r="r" b="b"/>
              <a:pathLst>
                <a:path w="7514" h="7514" extrusionOk="0">
                  <a:moveTo>
                    <a:pt x="3757" y="589"/>
                  </a:moveTo>
                  <a:cubicBezTo>
                    <a:pt x="5505" y="589"/>
                    <a:pt x="6925" y="2010"/>
                    <a:pt x="6925" y="3758"/>
                  </a:cubicBezTo>
                  <a:cubicBezTo>
                    <a:pt x="6925" y="5505"/>
                    <a:pt x="5505" y="6925"/>
                    <a:pt x="3757" y="6925"/>
                  </a:cubicBezTo>
                  <a:cubicBezTo>
                    <a:pt x="2010" y="6925"/>
                    <a:pt x="589" y="5505"/>
                    <a:pt x="589" y="3758"/>
                  </a:cubicBezTo>
                  <a:cubicBezTo>
                    <a:pt x="589" y="2011"/>
                    <a:pt x="2010" y="589"/>
                    <a:pt x="3757" y="589"/>
                  </a:cubicBezTo>
                  <a:close/>
                  <a:moveTo>
                    <a:pt x="3757" y="1"/>
                  </a:moveTo>
                  <a:cubicBezTo>
                    <a:pt x="1685" y="1"/>
                    <a:pt x="1" y="1687"/>
                    <a:pt x="1" y="3758"/>
                  </a:cubicBezTo>
                  <a:cubicBezTo>
                    <a:pt x="1" y="5829"/>
                    <a:pt x="1685" y="7514"/>
                    <a:pt x="3757" y="7514"/>
                  </a:cubicBezTo>
                  <a:cubicBezTo>
                    <a:pt x="5828" y="7514"/>
                    <a:pt x="7514" y="5829"/>
                    <a:pt x="7514" y="3758"/>
                  </a:cubicBezTo>
                  <a:cubicBezTo>
                    <a:pt x="7514" y="1687"/>
                    <a:pt x="5830" y="1"/>
                    <a:pt x="3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0"/>
            <p:cNvSpPr/>
            <p:nvPr/>
          </p:nvSpPr>
          <p:spPr>
            <a:xfrm>
              <a:off x="2188775" y="3150250"/>
              <a:ext cx="328425" cy="466750"/>
            </a:xfrm>
            <a:custGeom>
              <a:avLst/>
              <a:gdLst/>
              <a:ahLst/>
              <a:cxnLst/>
              <a:rect l="l" t="t" r="r" b="b"/>
              <a:pathLst>
                <a:path w="13137" h="18670" extrusionOk="0">
                  <a:moveTo>
                    <a:pt x="4216" y="702"/>
                  </a:moveTo>
                  <a:lnTo>
                    <a:pt x="5196" y="2400"/>
                  </a:lnTo>
                  <a:cubicBezTo>
                    <a:pt x="5051" y="2488"/>
                    <a:pt x="4909" y="2581"/>
                    <a:pt x="4772" y="2680"/>
                  </a:cubicBezTo>
                  <a:lnTo>
                    <a:pt x="4754" y="2694"/>
                  </a:lnTo>
                  <a:cubicBezTo>
                    <a:pt x="4720" y="2719"/>
                    <a:pt x="4688" y="2743"/>
                    <a:pt x="4655" y="2768"/>
                  </a:cubicBezTo>
                  <a:cubicBezTo>
                    <a:pt x="3765" y="3453"/>
                    <a:pt x="3119" y="4408"/>
                    <a:pt x="2810" y="5489"/>
                  </a:cubicBezTo>
                  <a:lnTo>
                    <a:pt x="2810" y="5492"/>
                  </a:lnTo>
                  <a:cubicBezTo>
                    <a:pt x="2799" y="5532"/>
                    <a:pt x="2788" y="5572"/>
                    <a:pt x="2778" y="5613"/>
                  </a:cubicBezTo>
                  <a:cubicBezTo>
                    <a:pt x="2776" y="5618"/>
                    <a:pt x="2775" y="5622"/>
                    <a:pt x="2773" y="5627"/>
                  </a:cubicBezTo>
                  <a:cubicBezTo>
                    <a:pt x="2756" y="5696"/>
                    <a:pt x="2739" y="5764"/>
                    <a:pt x="2726" y="5836"/>
                  </a:cubicBezTo>
                  <a:cubicBezTo>
                    <a:pt x="2723" y="5848"/>
                    <a:pt x="2720" y="5861"/>
                    <a:pt x="2717" y="5874"/>
                  </a:cubicBezTo>
                  <a:cubicBezTo>
                    <a:pt x="2711" y="5899"/>
                    <a:pt x="2707" y="5926"/>
                    <a:pt x="2702" y="5953"/>
                  </a:cubicBezTo>
                  <a:cubicBezTo>
                    <a:pt x="2696" y="5980"/>
                    <a:pt x="2692" y="6003"/>
                    <a:pt x="2689" y="6028"/>
                  </a:cubicBezTo>
                  <a:cubicBezTo>
                    <a:pt x="2684" y="6054"/>
                    <a:pt x="2680" y="6076"/>
                    <a:pt x="2677" y="6100"/>
                  </a:cubicBezTo>
                  <a:cubicBezTo>
                    <a:pt x="2671" y="6131"/>
                    <a:pt x="2667" y="6162"/>
                    <a:pt x="2662" y="6193"/>
                  </a:cubicBezTo>
                  <a:cubicBezTo>
                    <a:pt x="2659" y="6212"/>
                    <a:pt x="2656" y="6230"/>
                    <a:pt x="2655" y="6249"/>
                  </a:cubicBezTo>
                  <a:cubicBezTo>
                    <a:pt x="2647" y="6300"/>
                    <a:pt x="2643" y="6349"/>
                    <a:pt x="2637" y="6399"/>
                  </a:cubicBezTo>
                  <a:cubicBezTo>
                    <a:pt x="2635" y="6412"/>
                    <a:pt x="2635" y="6426"/>
                    <a:pt x="2634" y="6438"/>
                  </a:cubicBezTo>
                  <a:cubicBezTo>
                    <a:pt x="2630" y="6478"/>
                    <a:pt x="2627" y="6518"/>
                    <a:pt x="2624" y="6556"/>
                  </a:cubicBezTo>
                  <a:cubicBezTo>
                    <a:pt x="2622" y="6574"/>
                    <a:pt x="2622" y="6592"/>
                    <a:pt x="2621" y="6610"/>
                  </a:cubicBezTo>
                  <a:cubicBezTo>
                    <a:pt x="2618" y="6647"/>
                    <a:pt x="2616" y="6684"/>
                    <a:pt x="2615" y="6721"/>
                  </a:cubicBezTo>
                  <a:cubicBezTo>
                    <a:pt x="2615" y="6737"/>
                    <a:pt x="2613" y="6754"/>
                    <a:pt x="2613" y="6770"/>
                  </a:cubicBezTo>
                  <a:cubicBezTo>
                    <a:pt x="2612" y="6822"/>
                    <a:pt x="2610" y="6875"/>
                    <a:pt x="2610" y="6928"/>
                  </a:cubicBezTo>
                  <a:cubicBezTo>
                    <a:pt x="2610" y="9829"/>
                    <a:pt x="4971" y="12191"/>
                    <a:pt x="7873" y="12191"/>
                  </a:cubicBezTo>
                  <a:cubicBezTo>
                    <a:pt x="7930" y="12191"/>
                    <a:pt x="7988" y="12189"/>
                    <a:pt x="8048" y="12188"/>
                  </a:cubicBezTo>
                  <a:lnTo>
                    <a:pt x="8057" y="12188"/>
                  </a:lnTo>
                  <a:cubicBezTo>
                    <a:pt x="8900" y="12158"/>
                    <a:pt x="9723" y="11925"/>
                    <a:pt x="10456" y="11510"/>
                  </a:cubicBezTo>
                  <a:lnTo>
                    <a:pt x="11416" y="13174"/>
                  </a:lnTo>
                  <a:cubicBezTo>
                    <a:pt x="10387" y="13714"/>
                    <a:pt x="9241" y="13997"/>
                    <a:pt x="8077" y="13998"/>
                  </a:cubicBezTo>
                  <a:cubicBezTo>
                    <a:pt x="5508" y="13998"/>
                    <a:pt x="3113" y="12616"/>
                    <a:pt x="1829" y="10394"/>
                  </a:cubicBezTo>
                  <a:cubicBezTo>
                    <a:pt x="869" y="8740"/>
                    <a:pt x="610" y="6771"/>
                    <a:pt x="1110" y="4925"/>
                  </a:cubicBezTo>
                  <a:cubicBezTo>
                    <a:pt x="1583" y="3161"/>
                    <a:pt x="2680" y="1672"/>
                    <a:pt x="4216" y="702"/>
                  </a:cubicBezTo>
                  <a:close/>
                  <a:moveTo>
                    <a:pt x="11013" y="16128"/>
                  </a:moveTo>
                  <a:cubicBezTo>
                    <a:pt x="11427" y="16128"/>
                    <a:pt x="11787" y="16409"/>
                    <a:pt x="11888" y="16810"/>
                  </a:cubicBezTo>
                  <a:lnTo>
                    <a:pt x="4160" y="16810"/>
                  </a:lnTo>
                  <a:cubicBezTo>
                    <a:pt x="4261" y="16409"/>
                    <a:pt x="4621" y="16128"/>
                    <a:pt x="5035" y="16128"/>
                  </a:cubicBezTo>
                  <a:close/>
                  <a:moveTo>
                    <a:pt x="11915" y="17398"/>
                  </a:moveTo>
                  <a:lnTo>
                    <a:pt x="11915" y="17652"/>
                  </a:lnTo>
                  <a:cubicBezTo>
                    <a:pt x="11915" y="17888"/>
                    <a:pt x="11723" y="18079"/>
                    <a:pt x="11486" y="18080"/>
                  </a:cubicBezTo>
                  <a:lnTo>
                    <a:pt x="4562" y="18080"/>
                  </a:lnTo>
                  <a:cubicBezTo>
                    <a:pt x="4324" y="18079"/>
                    <a:pt x="4133" y="17888"/>
                    <a:pt x="4133" y="17652"/>
                  </a:cubicBezTo>
                  <a:lnTo>
                    <a:pt x="4133" y="17398"/>
                  </a:lnTo>
                  <a:close/>
                  <a:moveTo>
                    <a:pt x="4320" y="1"/>
                  </a:moveTo>
                  <a:cubicBezTo>
                    <a:pt x="4270" y="1"/>
                    <a:pt x="4219" y="13"/>
                    <a:pt x="4173" y="40"/>
                  </a:cubicBezTo>
                  <a:cubicBezTo>
                    <a:pt x="2370" y="1082"/>
                    <a:pt x="1080" y="2762"/>
                    <a:pt x="540" y="4774"/>
                  </a:cubicBezTo>
                  <a:cubicBezTo>
                    <a:pt x="1" y="6785"/>
                    <a:pt x="278" y="8886"/>
                    <a:pt x="1319" y="10689"/>
                  </a:cubicBezTo>
                  <a:cubicBezTo>
                    <a:pt x="2649" y="12996"/>
                    <a:pt x="5067" y="14464"/>
                    <a:pt x="7729" y="14580"/>
                  </a:cubicBezTo>
                  <a:lnTo>
                    <a:pt x="7729" y="15539"/>
                  </a:lnTo>
                  <a:lnTo>
                    <a:pt x="5035" y="15539"/>
                  </a:lnTo>
                  <a:cubicBezTo>
                    <a:pt x="4212" y="15539"/>
                    <a:pt x="3544" y="16206"/>
                    <a:pt x="3544" y="17029"/>
                  </a:cubicBezTo>
                  <a:lnTo>
                    <a:pt x="3544" y="17652"/>
                  </a:lnTo>
                  <a:cubicBezTo>
                    <a:pt x="3544" y="18212"/>
                    <a:pt x="4000" y="18668"/>
                    <a:pt x="4562" y="18669"/>
                  </a:cubicBezTo>
                  <a:lnTo>
                    <a:pt x="11486" y="18669"/>
                  </a:lnTo>
                  <a:cubicBezTo>
                    <a:pt x="12048" y="18668"/>
                    <a:pt x="12503" y="18212"/>
                    <a:pt x="12503" y="17652"/>
                  </a:cubicBezTo>
                  <a:lnTo>
                    <a:pt x="12503" y="17029"/>
                  </a:lnTo>
                  <a:cubicBezTo>
                    <a:pt x="12503" y="16206"/>
                    <a:pt x="11836" y="15539"/>
                    <a:pt x="11013" y="15539"/>
                  </a:cubicBezTo>
                  <a:lnTo>
                    <a:pt x="8319" y="15539"/>
                  </a:lnTo>
                  <a:lnTo>
                    <a:pt x="8319" y="14584"/>
                  </a:lnTo>
                  <a:cubicBezTo>
                    <a:pt x="9603" y="14543"/>
                    <a:pt x="10857" y="14185"/>
                    <a:pt x="11970" y="13543"/>
                  </a:cubicBezTo>
                  <a:cubicBezTo>
                    <a:pt x="12110" y="13462"/>
                    <a:pt x="12158" y="13281"/>
                    <a:pt x="12078" y="13140"/>
                  </a:cubicBezTo>
                  <a:lnTo>
                    <a:pt x="10952" y="11191"/>
                  </a:lnTo>
                  <a:cubicBezTo>
                    <a:pt x="11551" y="10760"/>
                    <a:pt x="12054" y="10207"/>
                    <a:pt x="12426" y="9569"/>
                  </a:cubicBezTo>
                  <a:cubicBezTo>
                    <a:pt x="12508" y="9428"/>
                    <a:pt x="12460" y="9248"/>
                    <a:pt x="12319" y="9166"/>
                  </a:cubicBezTo>
                  <a:cubicBezTo>
                    <a:pt x="12273" y="9139"/>
                    <a:pt x="12222" y="9126"/>
                    <a:pt x="12172" y="9126"/>
                  </a:cubicBezTo>
                  <a:cubicBezTo>
                    <a:pt x="12070" y="9126"/>
                    <a:pt x="11972" y="9179"/>
                    <a:pt x="11916" y="9273"/>
                  </a:cubicBezTo>
                  <a:cubicBezTo>
                    <a:pt x="11188" y="10521"/>
                    <a:pt x="9926" y="11365"/>
                    <a:pt x="8494" y="11561"/>
                  </a:cubicBezTo>
                  <a:lnTo>
                    <a:pt x="8476" y="11564"/>
                  </a:lnTo>
                  <a:cubicBezTo>
                    <a:pt x="8433" y="11568"/>
                    <a:pt x="8389" y="11574"/>
                    <a:pt x="8344" y="11578"/>
                  </a:cubicBezTo>
                  <a:lnTo>
                    <a:pt x="8301" y="11583"/>
                  </a:lnTo>
                  <a:cubicBezTo>
                    <a:pt x="8264" y="11586"/>
                    <a:pt x="8227" y="11589"/>
                    <a:pt x="8191" y="11592"/>
                  </a:cubicBezTo>
                  <a:cubicBezTo>
                    <a:pt x="8166" y="11593"/>
                    <a:pt x="8140" y="11595"/>
                    <a:pt x="8114" y="11596"/>
                  </a:cubicBezTo>
                  <a:cubicBezTo>
                    <a:pt x="8089" y="11598"/>
                    <a:pt x="8061" y="11599"/>
                    <a:pt x="8034" y="11601"/>
                  </a:cubicBezTo>
                  <a:cubicBezTo>
                    <a:pt x="7981" y="11602"/>
                    <a:pt x="7927" y="11604"/>
                    <a:pt x="7874" y="11604"/>
                  </a:cubicBezTo>
                  <a:cubicBezTo>
                    <a:pt x="5297" y="11604"/>
                    <a:pt x="3200" y="9506"/>
                    <a:pt x="3200" y="6928"/>
                  </a:cubicBezTo>
                  <a:cubicBezTo>
                    <a:pt x="3200" y="6880"/>
                    <a:pt x="3200" y="6831"/>
                    <a:pt x="3202" y="6782"/>
                  </a:cubicBezTo>
                  <a:lnTo>
                    <a:pt x="3205" y="6740"/>
                  </a:lnTo>
                  <a:cubicBezTo>
                    <a:pt x="3206" y="6703"/>
                    <a:pt x="3208" y="6666"/>
                    <a:pt x="3209" y="6629"/>
                  </a:cubicBezTo>
                  <a:cubicBezTo>
                    <a:pt x="3211" y="6616"/>
                    <a:pt x="3212" y="6602"/>
                    <a:pt x="3212" y="6589"/>
                  </a:cubicBezTo>
                  <a:cubicBezTo>
                    <a:pt x="3215" y="6541"/>
                    <a:pt x="3220" y="6494"/>
                    <a:pt x="3224" y="6447"/>
                  </a:cubicBezTo>
                  <a:lnTo>
                    <a:pt x="3229" y="6417"/>
                  </a:lnTo>
                  <a:cubicBezTo>
                    <a:pt x="3233" y="6380"/>
                    <a:pt x="3237" y="6341"/>
                    <a:pt x="3242" y="6304"/>
                  </a:cubicBezTo>
                  <a:cubicBezTo>
                    <a:pt x="3245" y="6286"/>
                    <a:pt x="3246" y="6270"/>
                    <a:pt x="3249" y="6252"/>
                  </a:cubicBezTo>
                  <a:cubicBezTo>
                    <a:pt x="3254" y="6221"/>
                    <a:pt x="3258" y="6189"/>
                    <a:pt x="3264" y="6157"/>
                  </a:cubicBezTo>
                  <a:cubicBezTo>
                    <a:pt x="3267" y="6141"/>
                    <a:pt x="3269" y="6125"/>
                    <a:pt x="3272" y="6109"/>
                  </a:cubicBezTo>
                  <a:cubicBezTo>
                    <a:pt x="3280" y="6066"/>
                    <a:pt x="3288" y="6024"/>
                    <a:pt x="3297" y="5982"/>
                  </a:cubicBezTo>
                  <a:cubicBezTo>
                    <a:pt x="3301" y="5959"/>
                    <a:pt x="3306" y="5937"/>
                    <a:pt x="3312" y="5913"/>
                  </a:cubicBezTo>
                  <a:cubicBezTo>
                    <a:pt x="3316" y="5891"/>
                    <a:pt x="3321" y="5873"/>
                    <a:pt x="3325" y="5852"/>
                  </a:cubicBezTo>
                  <a:cubicBezTo>
                    <a:pt x="3332" y="5824"/>
                    <a:pt x="3338" y="5797"/>
                    <a:pt x="3346" y="5770"/>
                  </a:cubicBezTo>
                  <a:cubicBezTo>
                    <a:pt x="3349" y="5760"/>
                    <a:pt x="3352" y="5748"/>
                    <a:pt x="3355" y="5736"/>
                  </a:cubicBezTo>
                  <a:cubicBezTo>
                    <a:pt x="3598" y="4816"/>
                    <a:pt x="4118" y="3991"/>
                    <a:pt x="4843" y="3374"/>
                  </a:cubicBezTo>
                  <a:cubicBezTo>
                    <a:pt x="4864" y="3355"/>
                    <a:pt x="4886" y="3337"/>
                    <a:pt x="4909" y="3318"/>
                  </a:cubicBezTo>
                  <a:cubicBezTo>
                    <a:pt x="4919" y="3309"/>
                    <a:pt x="4931" y="3300"/>
                    <a:pt x="4941" y="3293"/>
                  </a:cubicBezTo>
                  <a:cubicBezTo>
                    <a:pt x="4975" y="3265"/>
                    <a:pt x="5011" y="3236"/>
                    <a:pt x="5046" y="3210"/>
                  </a:cubicBezTo>
                  <a:lnTo>
                    <a:pt x="5048" y="3208"/>
                  </a:lnTo>
                  <a:cubicBezTo>
                    <a:pt x="5264" y="3044"/>
                    <a:pt x="5494" y="2900"/>
                    <a:pt x="5736" y="2775"/>
                  </a:cubicBezTo>
                  <a:cubicBezTo>
                    <a:pt x="5743" y="2771"/>
                    <a:pt x="5751" y="2766"/>
                    <a:pt x="5758" y="2762"/>
                  </a:cubicBezTo>
                  <a:cubicBezTo>
                    <a:pt x="6414" y="2428"/>
                    <a:pt x="7137" y="2255"/>
                    <a:pt x="7873" y="2255"/>
                  </a:cubicBezTo>
                  <a:cubicBezTo>
                    <a:pt x="10450" y="2255"/>
                    <a:pt x="12546" y="4351"/>
                    <a:pt x="12546" y="6930"/>
                  </a:cubicBezTo>
                  <a:cubicBezTo>
                    <a:pt x="12546" y="7450"/>
                    <a:pt x="12460" y="7966"/>
                    <a:pt x="12290" y="8459"/>
                  </a:cubicBezTo>
                  <a:cubicBezTo>
                    <a:pt x="12236" y="8613"/>
                    <a:pt x="12318" y="8780"/>
                    <a:pt x="12471" y="8834"/>
                  </a:cubicBezTo>
                  <a:cubicBezTo>
                    <a:pt x="12503" y="8845"/>
                    <a:pt x="12535" y="8850"/>
                    <a:pt x="12567" y="8850"/>
                  </a:cubicBezTo>
                  <a:cubicBezTo>
                    <a:pt x="12690" y="8850"/>
                    <a:pt x="12804" y="8774"/>
                    <a:pt x="12846" y="8651"/>
                  </a:cubicBezTo>
                  <a:cubicBezTo>
                    <a:pt x="13037" y="8098"/>
                    <a:pt x="13136" y="7516"/>
                    <a:pt x="13135" y="6930"/>
                  </a:cubicBezTo>
                  <a:cubicBezTo>
                    <a:pt x="13135" y="4028"/>
                    <a:pt x="10774" y="1668"/>
                    <a:pt x="7873" y="1668"/>
                  </a:cubicBezTo>
                  <a:cubicBezTo>
                    <a:pt x="7869" y="1668"/>
                    <a:pt x="7866" y="1668"/>
                    <a:pt x="7862" y="1668"/>
                  </a:cubicBezTo>
                  <a:cubicBezTo>
                    <a:pt x="7123" y="1668"/>
                    <a:pt x="6393" y="1825"/>
                    <a:pt x="5718" y="2129"/>
                  </a:cubicBezTo>
                  <a:lnTo>
                    <a:pt x="4575" y="148"/>
                  </a:lnTo>
                  <a:cubicBezTo>
                    <a:pt x="4520" y="53"/>
                    <a:pt x="4421" y="1"/>
                    <a:pt x="4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50"/>
          <p:cNvSpPr/>
          <p:nvPr/>
        </p:nvSpPr>
        <p:spPr>
          <a:xfrm>
            <a:off x="2434192" y="3748598"/>
            <a:ext cx="394157" cy="419003"/>
          </a:xfrm>
          <a:custGeom>
            <a:avLst/>
            <a:gdLst/>
            <a:ahLst/>
            <a:cxnLst/>
            <a:rect l="l" t="t" r="r" b="b"/>
            <a:pathLst>
              <a:path w="17561" h="18668" extrusionOk="0">
                <a:moveTo>
                  <a:pt x="8780" y="2337"/>
                </a:moveTo>
                <a:cubicBezTo>
                  <a:pt x="9907" y="2337"/>
                  <a:pt x="10925" y="3006"/>
                  <a:pt x="11375" y="4039"/>
                </a:cubicBezTo>
                <a:lnTo>
                  <a:pt x="6185" y="4039"/>
                </a:lnTo>
                <a:cubicBezTo>
                  <a:pt x="6634" y="3006"/>
                  <a:pt x="7653" y="2337"/>
                  <a:pt x="8780" y="2337"/>
                </a:cubicBezTo>
                <a:close/>
                <a:moveTo>
                  <a:pt x="8793" y="589"/>
                </a:moveTo>
                <a:cubicBezTo>
                  <a:pt x="10884" y="589"/>
                  <a:pt x="12707" y="2011"/>
                  <a:pt x="13218" y="4039"/>
                </a:cubicBezTo>
                <a:lnTo>
                  <a:pt x="12006" y="4039"/>
                </a:lnTo>
                <a:cubicBezTo>
                  <a:pt x="11527" y="2668"/>
                  <a:pt x="10233" y="1749"/>
                  <a:pt x="8780" y="1749"/>
                </a:cubicBezTo>
                <a:cubicBezTo>
                  <a:pt x="7327" y="1749"/>
                  <a:pt x="6032" y="2668"/>
                  <a:pt x="5553" y="4039"/>
                </a:cubicBezTo>
                <a:lnTo>
                  <a:pt x="4342" y="4039"/>
                </a:lnTo>
                <a:cubicBezTo>
                  <a:pt x="4852" y="2011"/>
                  <a:pt x="6676" y="589"/>
                  <a:pt x="8767" y="589"/>
                </a:cubicBezTo>
                <a:cubicBezTo>
                  <a:pt x="8771" y="589"/>
                  <a:pt x="8775" y="589"/>
                  <a:pt x="8780" y="589"/>
                </a:cubicBezTo>
                <a:cubicBezTo>
                  <a:pt x="8784" y="589"/>
                  <a:pt x="8788" y="589"/>
                  <a:pt x="8793" y="589"/>
                </a:cubicBezTo>
                <a:close/>
                <a:moveTo>
                  <a:pt x="8485" y="6296"/>
                </a:moveTo>
                <a:lnTo>
                  <a:pt x="8485" y="9736"/>
                </a:lnTo>
                <a:cubicBezTo>
                  <a:pt x="6502" y="9613"/>
                  <a:pt x="4827" y="8222"/>
                  <a:pt x="4342" y="6296"/>
                </a:cubicBezTo>
                <a:close/>
                <a:moveTo>
                  <a:pt x="14674" y="4630"/>
                </a:moveTo>
                <a:cubicBezTo>
                  <a:pt x="14926" y="4630"/>
                  <a:pt x="15129" y="4833"/>
                  <a:pt x="15129" y="5085"/>
                </a:cubicBezTo>
                <a:lnTo>
                  <a:pt x="15129" y="5251"/>
                </a:lnTo>
                <a:cubicBezTo>
                  <a:pt x="15129" y="5503"/>
                  <a:pt x="14926" y="5706"/>
                  <a:pt x="14674" y="5706"/>
                </a:cubicBezTo>
                <a:lnTo>
                  <a:pt x="12279" y="5706"/>
                </a:lnTo>
                <a:cubicBezTo>
                  <a:pt x="12116" y="5706"/>
                  <a:pt x="11984" y="5838"/>
                  <a:pt x="11984" y="6000"/>
                </a:cubicBezTo>
                <a:cubicBezTo>
                  <a:pt x="11984" y="6163"/>
                  <a:pt x="12116" y="6295"/>
                  <a:pt x="12279" y="6295"/>
                </a:cubicBezTo>
                <a:lnTo>
                  <a:pt x="13218" y="6295"/>
                </a:lnTo>
                <a:cubicBezTo>
                  <a:pt x="12733" y="8221"/>
                  <a:pt x="11057" y="9613"/>
                  <a:pt x="9075" y="9736"/>
                </a:cubicBezTo>
                <a:lnTo>
                  <a:pt x="9075" y="6296"/>
                </a:lnTo>
                <a:lnTo>
                  <a:pt x="11296" y="6296"/>
                </a:lnTo>
                <a:cubicBezTo>
                  <a:pt x="11459" y="6295"/>
                  <a:pt x="11591" y="6164"/>
                  <a:pt x="11591" y="6001"/>
                </a:cubicBezTo>
                <a:cubicBezTo>
                  <a:pt x="11591" y="5838"/>
                  <a:pt x="11459" y="5706"/>
                  <a:pt x="11296" y="5706"/>
                </a:cubicBezTo>
                <a:lnTo>
                  <a:pt x="2886" y="5706"/>
                </a:lnTo>
                <a:cubicBezTo>
                  <a:pt x="2635" y="5706"/>
                  <a:pt x="2431" y="5503"/>
                  <a:pt x="2431" y="5251"/>
                </a:cubicBezTo>
                <a:lnTo>
                  <a:pt x="2431" y="5085"/>
                </a:lnTo>
                <a:cubicBezTo>
                  <a:pt x="2431" y="4833"/>
                  <a:pt x="2635" y="4630"/>
                  <a:pt x="2886" y="4630"/>
                </a:cubicBezTo>
                <a:close/>
                <a:moveTo>
                  <a:pt x="8780" y="0"/>
                </a:moveTo>
                <a:cubicBezTo>
                  <a:pt x="6360" y="0"/>
                  <a:pt x="4265" y="1679"/>
                  <a:pt x="3737" y="4039"/>
                </a:cubicBezTo>
                <a:lnTo>
                  <a:pt x="2886" y="4039"/>
                </a:lnTo>
                <a:cubicBezTo>
                  <a:pt x="2309" y="4041"/>
                  <a:pt x="1842" y="4508"/>
                  <a:pt x="1842" y="5085"/>
                </a:cubicBezTo>
                <a:lnTo>
                  <a:pt x="1842" y="5251"/>
                </a:lnTo>
                <a:cubicBezTo>
                  <a:pt x="1842" y="5828"/>
                  <a:pt x="2309" y="6295"/>
                  <a:pt x="2886" y="6296"/>
                </a:cubicBezTo>
                <a:lnTo>
                  <a:pt x="3027" y="6296"/>
                </a:lnTo>
                <a:lnTo>
                  <a:pt x="964" y="18077"/>
                </a:lnTo>
                <a:lnTo>
                  <a:pt x="294" y="18077"/>
                </a:lnTo>
                <a:cubicBezTo>
                  <a:pt x="132" y="18077"/>
                  <a:pt x="0" y="18209"/>
                  <a:pt x="0" y="18372"/>
                </a:cubicBezTo>
                <a:cubicBezTo>
                  <a:pt x="0" y="18535"/>
                  <a:pt x="132" y="18667"/>
                  <a:pt x="294" y="18667"/>
                </a:cubicBezTo>
                <a:lnTo>
                  <a:pt x="2502" y="18667"/>
                </a:lnTo>
                <a:cubicBezTo>
                  <a:pt x="2665" y="18667"/>
                  <a:pt x="2797" y="18535"/>
                  <a:pt x="2797" y="18372"/>
                </a:cubicBezTo>
                <a:cubicBezTo>
                  <a:pt x="2797" y="18209"/>
                  <a:pt x="2665" y="18077"/>
                  <a:pt x="2502" y="18077"/>
                </a:cubicBezTo>
                <a:lnTo>
                  <a:pt x="1562" y="18077"/>
                </a:lnTo>
                <a:lnTo>
                  <a:pt x="3624" y="6296"/>
                </a:lnTo>
                <a:lnTo>
                  <a:pt x="3737" y="6296"/>
                </a:lnTo>
                <a:cubicBezTo>
                  <a:pt x="4241" y="8550"/>
                  <a:pt x="6179" y="10196"/>
                  <a:pt x="8485" y="10328"/>
                </a:cubicBezTo>
                <a:lnTo>
                  <a:pt x="8485" y="18077"/>
                </a:lnTo>
                <a:lnTo>
                  <a:pt x="7677" y="18077"/>
                </a:lnTo>
                <a:cubicBezTo>
                  <a:pt x="7513" y="18077"/>
                  <a:pt x="7382" y="18209"/>
                  <a:pt x="7382" y="18372"/>
                </a:cubicBezTo>
                <a:cubicBezTo>
                  <a:pt x="7382" y="18535"/>
                  <a:pt x="7513" y="18667"/>
                  <a:pt x="7677" y="18667"/>
                </a:cubicBezTo>
                <a:lnTo>
                  <a:pt x="9884" y="18667"/>
                </a:lnTo>
                <a:cubicBezTo>
                  <a:pt x="10046" y="18667"/>
                  <a:pt x="10178" y="18535"/>
                  <a:pt x="10178" y="18372"/>
                </a:cubicBezTo>
                <a:cubicBezTo>
                  <a:pt x="10178" y="18209"/>
                  <a:pt x="10046" y="18078"/>
                  <a:pt x="9884" y="18077"/>
                </a:cubicBezTo>
                <a:lnTo>
                  <a:pt x="9075" y="18077"/>
                </a:lnTo>
                <a:lnTo>
                  <a:pt x="9075" y="10326"/>
                </a:lnTo>
                <a:cubicBezTo>
                  <a:pt x="11381" y="10196"/>
                  <a:pt x="13319" y="8550"/>
                  <a:pt x="13823" y="6296"/>
                </a:cubicBezTo>
                <a:lnTo>
                  <a:pt x="13935" y="6296"/>
                </a:lnTo>
                <a:lnTo>
                  <a:pt x="15998" y="18078"/>
                </a:lnTo>
                <a:lnTo>
                  <a:pt x="15058" y="18078"/>
                </a:lnTo>
                <a:cubicBezTo>
                  <a:pt x="14895" y="18078"/>
                  <a:pt x="14763" y="18209"/>
                  <a:pt x="14763" y="18372"/>
                </a:cubicBezTo>
                <a:cubicBezTo>
                  <a:pt x="14763" y="18535"/>
                  <a:pt x="14895" y="18667"/>
                  <a:pt x="15058" y="18667"/>
                </a:cubicBezTo>
                <a:lnTo>
                  <a:pt x="17266" y="18667"/>
                </a:lnTo>
                <a:cubicBezTo>
                  <a:pt x="17429" y="18667"/>
                  <a:pt x="17561" y="18535"/>
                  <a:pt x="17561" y="18372"/>
                </a:cubicBezTo>
                <a:cubicBezTo>
                  <a:pt x="17561" y="18209"/>
                  <a:pt x="17429" y="18078"/>
                  <a:pt x="17266" y="18078"/>
                </a:cubicBezTo>
                <a:lnTo>
                  <a:pt x="17266" y="18077"/>
                </a:lnTo>
                <a:lnTo>
                  <a:pt x="16597" y="18077"/>
                </a:lnTo>
                <a:lnTo>
                  <a:pt x="14534" y="6296"/>
                </a:lnTo>
                <a:lnTo>
                  <a:pt x="14674" y="6296"/>
                </a:lnTo>
                <a:cubicBezTo>
                  <a:pt x="15251" y="6295"/>
                  <a:pt x="15718" y="5828"/>
                  <a:pt x="15719" y="5251"/>
                </a:cubicBezTo>
                <a:lnTo>
                  <a:pt x="15719" y="5085"/>
                </a:lnTo>
                <a:cubicBezTo>
                  <a:pt x="15718" y="4508"/>
                  <a:pt x="15251" y="4041"/>
                  <a:pt x="14674" y="4039"/>
                </a:cubicBezTo>
                <a:lnTo>
                  <a:pt x="13823" y="4039"/>
                </a:lnTo>
                <a:cubicBezTo>
                  <a:pt x="13295" y="1679"/>
                  <a:pt x="11200" y="0"/>
                  <a:pt x="8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0"/>
          <p:cNvSpPr/>
          <p:nvPr/>
        </p:nvSpPr>
        <p:spPr>
          <a:xfrm>
            <a:off x="3069941" y="3748586"/>
            <a:ext cx="264559" cy="419026"/>
          </a:xfrm>
          <a:custGeom>
            <a:avLst/>
            <a:gdLst/>
            <a:ahLst/>
            <a:cxnLst/>
            <a:rect l="l" t="t" r="r" b="b"/>
            <a:pathLst>
              <a:path w="11787" h="18669" extrusionOk="0">
                <a:moveTo>
                  <a:pt x="1732" y="587"/>
                </a:moveTo>
                <a:cubicBezTo>
                  <a:pt x="1861" y="587"/>
                  <a:pt x="1992" y="635"/>
                  <a:pt x="2098" y="742"/>
                </a:cubicBezTo>
                <a:cubicBezTo>
                  <a:pt x="2250" y="892"/>
                  <a:pt x="2294" y="1117"/>
                  <a:pt x="2212" y="1313"/>
                </a:cubicBezTo>
                <a:cubicBezTo>
                  <a:pt x="2131" y="1508"/>
                  <a:pt x="1940" y="1636"/>
                  <a:pt x="1728" y="1636"/>
                </a:cubicBezTo>
                <a:cubicBezTo>
                  <a:pt x="1438" y="1636"/>
                  <a:pt x="1203" y="1402"/>
                  <a:pt x="1203" y="1113"/>
                </a:cubicBezTo>
                <a:lnTo>
                  <a:pt x="1204" y="1113"/>
                </a:lnTo>
                <a:cubicBezTo>
                  <a:pt x="1204" y="797"/>
                  <a:pt x="1463" y="587"/>
                  <a:pt x="1732" y="587"/>
                </a:cubicBezTo>
                <a:close/>
                <a:moveTo>
                  <a:pt x="6778" y="9561"/>
                </a:moveTo>
                <a:lnTo>
                  <a:pt x="5928" y="10273"/>
                </a:lnTo>
                <a:lnTo>
                  <a:pt x="5928" y="9561"/>
                </a:lnTo>
                <a:close/>
                <a:moveTo>
                  <a:pt x="11195" y="4759"/>
                </a:moveTo>
                <a:lnTo>
                  <a:pt x="11195" y="10610"/>
                </a:lnTo>
                <a:lnTo>
                  <a:pt x="6441" y="10610"/>
                </a:lnTo>
                <a:lnTo>
                  <a:pt x="7771" y="9495"/>
                </a:lnTo>
                <a:lnTo>
                  <a:pt x="7773" y="9493"/>
                </a:lnTo>
                <a:lnTo>
                  <a:pt x="7779" y="9489"/>
                </a:lnTo>
                <a:cubicBezTo>
                  <a:pt x="7785" y="9483"/>
                  <a:pt x="7789" y="9478"/>
                  <a:pt x="7794" y="9474"/>
                </a:cubicBezTo>
                <a:cubicBezTo>
                  <a:pt x="7798" y="9469"/>
                  <a:pt x="7800" y="9468"/>
                  <a:pt x="7803" y="9464"/>
                </a:cubicBezTo>
                <a:cubicBezTo>
                  <a:pt x="7806" y="9461"/>
                  <a:pt x="7810" y="9456"/>
                  <a:pt x="7813" y="9453"/>
                </a:cubicBezTo>
                <a:cubicBezTo>
                  <a:pt x="7816" y="9449"/>
                  <a:pt x="7819" y="9444"/>
                  <a:pt x="7822" y="9441"/>
                </a:cubicBezTo>
                <a:cubicBezTo>
                  <a:pt x="7825" y="9437"/>
                  <a:pt x="7828" y="9434"/>
                  <a:pt x="7831" y="9429"/>
                </a:cubicBezTo>
                <a:cubicBezTo>
                  <a:pt x="7832" y="9425"/>
                  <a:pt x="7835" y="9421"/>
                  <a:pt x="7838" y="9416"/>
                </a:cubicBezTo>
                <a:lnTo>
                  <a:pt x="7844" y="9404"/>
                </a:lnTo>
                <a:cubicBezTo>
                  <a:pt x="7847" y="9401"/>
                  <a:pt x="7849" y="9397"/>
                  <a:pt x="7851" y="9392"/>
                </a:cubicBezTo>
                <a:cubicBezTo>
                  <a:pt x="7853" y="9388"/>
                  <a:pt x="7854" y="9383"/>
                  <a:pt x="7857" y="9379"/>
                </a:cubicBezTo>
                <a:cubicBezTo>
                  <a:pt x="7859" y="9375"/>
                  <a:pt x="7860" y="9370"/>
                  <a:pt x="7862" y="9367"/>
                </a:cubicBezTo>
                <a:cubicBezTo>
                  <a:pt x="7862" y="9363"/>
                  <a:pt x="7865" y="9357"/>
                  <a:pt x="7866" y="9351"/>
                </a:cubicBezTo>
                <a:cubicBezTo>
                  <a:pt x="7868" y="9346"/>
                  <a:pt x="7868" y="9343"/>
                  <a:pt x="7869" y="9339"/>
                </a:cubicBezTo>
                <a:cubicBezTo>
                  <a:pt x="7871" y="9336"/>
                  <a:pt x="7872" y="9329"/>
                  <a:pt x="7874" y="9324"/>
                </a:cubicBezTo>
                <a:cubicBezTo>
                  <a:pt x="7874" y="9318"/>
                  <a:pt x="7874" y="9315"/>
                  <a:pt x="7875" y="9311"/>
                </a:cubicBezTo>
                <a:cubicBezTo>
                  <a:pt x="7875" y="9306"/>
                  <a:pt x="7877" y="9300"/>
                  <a:pt x="7877" y="9296"/>
                </a:cubicBezTo>
                <a:cubicBezTo>
                  <a:pt x="7878" y="9290"/>
                  <a:pt x="7877" y="9284"/>
                  <a:pt x="7878" y="9277"/>
                </a:cubicBezTo>
                <a:cubicBezTo>
                  <a:pt x="7880" y="9271"/>
                  <a:pt x="7878" y="9271"/>
                  <a:pt x="7878" y="9266"/>
                </a:cubicBezTo>
                <a:lnTo>
                  <a:pt x="7878" y="4759"/>
                </a:lnTo>
                <a:close/>
                <a:moveTo>
                  <a:pt x="3488" y="15473"/>
                </a:moveTo>
                <a:cubicBezTo>
                  <a:pt x="4214" y="15475"/>
                  <a:pt x="4914" y="15748"/>
                  <a:pt x="5449" y="16238"/>
                </a:cubicBezTo>
                <a:cubicBezTo>
                  <a:pt x="5233" y="16517"/>
                  <a:pt x="5061" y="16827"/>
                  <a:pt x="4938" y="17159"/>
                </a:cubicBezTo>
                <a:cubicBezTo>
                  <a:pt x="4933" y="17168"/>
                  <a:pt x="4930" y="17178"/>
                  <a:pt x="4927" y="17187"/>
                </a:cubicBezTo>
                <a:cubicBezTo>
                  <a:pt x="4920" y="17208"/>
                  <a:pt x="4913" y="17229"/>
                  <a:pt x="4905" y="17248"/>
                </a:cubicBezTo>
                <a:cubicBezTo>
                  <a:pt x="4899" y="17269"/>
                  <a:pt x="4892" y="17288"/>
                  <a:pt x="4886" y="17307"/>
                </a:cubicBezTo>
                <a:cubicBezTo>
                  <a:pt x="4880" y="17328"/>
                  <a:pt x="4873" y="17350"/>
                  <a:pt x="4867" y="17373"/>
                </a:cubicBezTo>
                <a:cubicBezTo>
                  <a:pt x="4859" y="17393"/>
                  <a:pt x="4852" y="17419"/>
                  <a:pt x="4846" y="17442"/>
                </a:cubicBezTo>
                <a:cubicBezTo>
                  <a:pt x="4843" y="17456"/>
                  <a:pt x="4838" y="17468"/>
                  <a:pt x="4836" y="17481"/>
                </a:cubicBezTo>
                <a:cubicBezTo>
                  <a:pt x="4827" y="17512"/>
                  <a:pt x="4819" y="17543"/>
                  <a:pt x="4812" y="17576"/>
                </a:cubicBezTo>
                <a:cubicBezTo>
                  <a:pt x="4812" y="17579"/>
                  <a:pt x="4810" y="17582"/>
                  <a:pt x="4809" y="17585"/>
                </a:cubicBezTo>
                <a:cubicBezTo>
                  <a:pt x="4801" y="17622"/>
                  <a:pt x="4793" y="17659"/>
                  <a:pt x="4785" y="17694"/>
                </a:cubicBezTo>
                <a:cubicBezTo>
                  <a:pt x="4784" y="17703"/>
                  <a:pt x="4782" y="17712"/>
                  <a:pt x="4781" y="17720"/>
                </a:cubicBezTo>
                <a:cubicBezTo>
                  <a:pt x="4775" y="17754"/>
                  <a:pt x="4769" y="17786"/>
                  <a:pt x="4763" y="17820"/>
                </a:cubicBezTo>
                <a:cubicBezTo>
                  <a:pt x="4763" y="17825"/>
                  <a:pt x="4761" y="17829"/>
                  <a:pt x="4760" y="17832"/>
                </a:cubicBezTo>
                <a:cubicBezTo>
                  <a:pt x="4754" y="17869"/>
                  <a:pt x="4750" y="17909"/>
                  <a:pt x="4745" y="17946"/>
                </a:cubicBezTo>
                <a:lnTo>
                  <a:pt x="4742" y="17967"/>
                </a:lnTo>
                <a:cubicBezTo>
                  <a:pt x="4739" y="18000"/>
                  <a:pt x="4735" y="18032"/>
                  <a:pt x="4732" y="18065"/>
                </a:cubicBezTo>
                <a:cubicBezTo>
                  <a:pt x="4732" y="18070"/>
                  <a:pt x="4732" y="18074"/>
                  <a:pt x="4730" y="18080"/>
                </a:cubicBezTo>
                <a:lnTo>
                  <a:pt x="602" y="18080"/>
                </a:lnTo>
                <a:cubicBezTo>
                  <a:pt x="750" y="16618"/>
                  <a:pt x="1987" y="15473"/>
                  <a:pt x="3488" y="15473"/>
                </a:cubicBezTo>
                <a:close/>
                <a:moveTo>
                  <a:pt x="8207" y="15473"/>
                </a:moveTo>
                <a:cubicBezTo>
                  <a:pt x="9706" y="15473"/>
                  <a:pt x="10943" y="16618"/>
                  <a:pt x="11091" y="18080"/>
                </a:cubicBezTo>
                <a:lnTo>
                  <a:pt x="5322" y="18080"/>
                </a:lnTo>
                <a:cubicBezTo>
                  <a:pt x="5323" y="18061"/>
                  <a:pt x="5326" y="18043"/>
                  <a:pt x="5328" y="18024"/>
                </a:cubicBezTo>
                <a:cubicBezTo>
                  <a:pt x="5331" y="18001"/>
                  <a:pt x="5334" y="17981"/>
                  <a:pt x="5337" y="17958"/>
                </a:cubicBezTo>
                <a:cubicBezTo>
                  <a:pt x="5340" y="17936"/>
                  <a:pt x="5344" y="17912"/>
                  <a:pt x="5347" y="17890"/>
                </a:cubicBezTo>
                <a:cubicBezTo>
                  <a:pt x="5352" y="17868"/>
                  <a:pt x="5354" y="17846"/>
                  <a:pt x="5359" y="17825"/>
                </a:cubicBezTo>
                <a:cubicBezTo>
                  <a:pt x="5363" y="17803"/>
                  <a:pt x="5368" y="17782"/>
                  <a:pt x="5372" y="17761"/>
                </a:cubicBezTo>
                <a:cubicBezTo>
                  <a:pt x="5377" y="17740"/>
                  <a:pt x="5383" y="17715"/>
                  <a:pt x="5389" y="17691"/>
                </a:cubicBezTo>
                <a:cubicBezTo>
                  <a:pt x="5393" y="17674"/>
                  <a:pt x="5397" y="17654"/>
                  <a:pt x="5402" y="17637"/>
                </a:cubicBezTo>
                <a:cubicBezTo>
                  <a:pt x="5409" y="17610"/>
                  <a:pt x="5415" y="17585"/>
                  <a:pt x="5423" y="17559"/>
                </a:cubicBezTo>
                <a:cubicBezTo>
                  <a:pt x="5427" y="17545"/>
                  <a:pt x="5432" y="17530"/>
                  <a:pt x="5436" y="17515"/>
                </a:cubicBezTo>
                <a:cubicBezTo>
                  <a:pt x="5445" y="17487"/>
                  <a:pt x="5455" y="17457"/>
                  <a:pt x="5464" y="17429"/>
                </a:cubicBezTo>
                <a:cubicBezTo>
                  <a:pt x="5469" y="17419"/>
                  <a:pt x="5472" y="17408"/>
                  <a:pt x="5476" y="17399"/>
                </a:cubicBezTo>
                <a:cubicBezTo>
                  <a:pt x="5488" y="17365"/>
                  <a:pt x="5500" y="17333"/>
                  <a:pt x="5513" y="17300"/>
                </a:cubicBezTo>
                <a:cubicBezTo>
                  <a:pt x="5515" y="17296"/>
                  <a:pt x="5518" y="17291"/>
                  <a:pt x="5519" y="17285"/>
                </a:cubicBezTo>
                <a:cubicBezTo>
                  <a:pt x="5951" y="16225"/>
                  <a:pt x="6993" y="15473"/>
                  <a:pt x="8207" y="15473"/>
                </a:cubicBezTo>
                <a:close/>
                <a:moveTo>
                  <a:pt x="1728" y="0"/>
                </a:moveTo>
                <a:cubicBezTo>
                  <a:pt x="1170" y="0"/>
                  <a:pt x="697" y="414"/>
                  <a:pt x="624" y="967"/>
                </a:cubicBezTo>
                <a:cubicBezTo>
                  <a:pt x="552" y="1520"/>
                  <a:pt x="902" y="2042"/>
                  <a:pt x="1440" y="2186"/>
                </a:cubicBezTo>
                <a:cubicBezTo>
                  <a:pt x="1436" y="2207"/>
                  <a:pt x="1434" y="2226"/>
                  <a:pt x="1434" y="2247"/>
                </a:cubicBezTo>
                <a:lnTo>
                  <a:pt x="1434" y="15556"/>
                </a:lnTo>
                <a:cubicBezTo>
                  <a:pt x="533" y="16213"/>
                  <a:pt x="0" y="17260"/>
                  <a:pt x="0" y="18374"/>
                </a:cubicBezTo>
                <a:cubicBezTo>
                  <a:pt x="0" y="18537"/>
                  <a:pt x="132" y="18669"/>
                  <a:pt x="294" y="18669"/>
                </a:cubicBezTo>
                <a:lnTo>
                  <a:pt x="11400" y="18669"/>
                </a:lnTo>
                <a:cubicBezTo>
                  <a:pt x="11563" y="18669"/>
                  <a:pt x="11693" y="18537"/>
                  <a:pt x="11693" y="18374"/>
                </a:cubicBezTo>
                <a:cubicBezTo>
                  <a:pt x="11693" y="16450"/>
                  <a:pt x="10129" y="14886"/>
                  <a:pt x="8206" y="14886"/>
                </a:cubicBezTo>
                <a:cubicBezTo>
                  <a:pt x="7333" y="14886"/>
                  <a:pt x="6490" y="15214"/>
                  <a:pt x="5848" y="15807"/>
                </a:cubicBezTo>
                <a:cubicBezTo>
                  <a:pt x="5191" y="15202"/>
                  <a:pt x="4344" y="14886"/>
                  <a:pt x="3486" y="14886"/>
                </a:cubicBezTo>
                <a:cubicBezTo>
                  <a:pt x="2990" y="14886"/>
                  <a:pt x="2490" y="14992"/>
                  <a:pt x="2021" y="15209"/>
                </a:cubicBezTo>
                <a:lnTo>
                  <a:pt x="2021" y="9561"/>
                </a:lnTo>
                <a:lnTo>
                  <a:pt x="5340" y="9561"/>
                </a:lnTo>
                <a:lnTo>
                  <a:pt x="5340" y="10906"/>
                </a:lnTo>
                <a:cubicBezTo>
                  <a:pt x="5340" y="10914"/>
                  <a:pt x="5340" y="10923"/>
                  <a:pt x="5340" y="10930"/>
                </a:cubicBezTo>
                <a:cubicBezTo>
                  <a:pt x="5340" y="10931"/>
                  <a:pt x="5340" y="10933"/>
                  <a:pt x="5340" y="10934"/>
                </a:cubicBezTo>
                <a:cubicBezTo>
                  <a:pt x="5341" y="10945"/>
                  <a:pt x="5343" y="10954"/>
                  <a:pt x="5344" y="10963"/>
                </a:cubicBezTo>
                <a:cubicBezTo>
                  <a:pt x="5344" y="10967"/>
                  <a:pt x="5346" y="10970"/>
                  <a:pt x="5347" y="10973"/>
                </a:cubicBezTo>
                <a:cubicBezTo>
                  <a:pt x="5349" y="10979"/>
                  <a:pt x="5350" y="10985"/>
                  <a:pt x="5352" y="10991"/>
                </a:cubicBezTo>
                <a:cubicBezTo>
                  <a:pt x="5353" y="10998"/>
                  <a:pt x="5354" y="11001"/>
                  <a:pt x="5357" y="11006"/>
                </a:cubicBezTo>
                <a:cubicBezTo>
                  <a:pt x="5359" y="11010"/>
                  <a:pt x="5360" y="11015"/>
                  <a:pt x="5362" y="11019"/>
                </a:cubicBezTo>
                <a:cubicBezTo>
                  <a:pt x="5363" y="11023"/>
                  <a:pt x="5368" y="11031"/>
                  <a:pt x="5371" y="11037"/>
                </a:cubicBezTo>
                <a:lnTo>
                  <a:pt x="5374" y="11044"/>
                </a:lnTo>
                <a:cubicBezTo>
                  <a:pt x="5378" y="11053"/>
                  <a:pt x="5384" y="11060"/>
                  <a:pt x="5389" y="11069"/>
                </a:cubicBezTo>
                <a:cubicBezTo>
                  <a:pt x="5390" y="11069"/>
                  <a:pt x="5390" y="11069"/>
                  <a:pt x="5390" y="11071"/>
                </a:cubicBezTo>
                <a:cubicBezTo>
                  <a:pt x="5396" y="11078"/>
                  <a:pt x="5400" y="11086"/>
                  <a:pt x="5406" y="11092"/>
                </a:cubicBezTo>
                <a:lnTo>
                  <a:pt x="5411" y="11096"/>
                </a:lnTo>
                <a:cubicBezTo>
                  <a:pt x="5415" y="11102"/>
                  <a:pt x="5421" y="11108"/>
                  <a:pt x="5427" y="11115"/>
                </a:cubicBezTo>
                <a:cubicBezTo>
                  <a:pt x="5430" y="11117"/>
                  <a:pt x="5433" y="11120"/>
                  <a:pt x="5436" y="11123"/>
                </a:cubicBezTo>
                <a:cubicBezTo>
                  <a:pt x="5439" y="11126"/>
                  <a:pt x="5445" y="11130"/>
                  <a:pt x="5449" y="11135"/>
                </a:cubicBezTo>
                <a:lnTo>
                  <a:pt x="5461" y="11142"/>
                </a:lnTo>
                <a:lnTo>
                  <a:pt x="5475" y="11152"/>
                </a:lnTo>
                <a:cubicBezTo>
                  <a:pt x="5479" y="11155"/>
                  <a:pt x="5482" y="11157"/>
                  <a:pt x="5486" y="11160"/>
                </a:cubicBezTo>
                <a:cubicBezTo>
                  <a:pt x="5491" y="11161"/>
                  <a:pt x="5497" y="11164"/>
                  <a:pt x="5503" y="11167"/>
                </a:cubicBezTo>
                <a:cubicBezTo>
                  <a:pt x="5507" y="11170"/>
                  <a:pt x="5510" y="11172"/>
                  <a:pt x="5513" y="11173"/>
                </a:cubicBezTo>
                <a:cubicBezTo>
                  <a:pt x="5518" y="11175"/>
                  <a:pt x="5527" y="11178"/>
                  <a:pt x="5532" y="11181"/>
                </a:cubicBezTo>
                <a:cubicBezTo>
                  <a:pt x="5535" y="11181"/>
                  <a:pt x="5538" y="11182"/>
                  <a:pt x="5541" y="11184"/>
                </a:cubicBezTo>
                <a:cubicBezTo>
                  <a:pt x="5549" y="11187"/>
                  <a:pt x="5556" y="11188"/>
                  <a:pt x="5564" y="11189"/>
                </a:cubicBezTo>
                <a:lnTo>
                  <a:pt x="5571" y="11191"/>
                </a:lnTo>
                <a:cubicBezTo>
                  <a:pt x="5580" y="11194"/>
                  <a:pt x="5589" y="11194"/>
                  <a:pt x="5598" y="11195"/>
                </a:cubicBezTo>
                <a:lnTo>
                  <a:pt x="5601" y="11195"/>
                </a:lnTo>
                <a:cubicBezTo>
                  <a:pt x="5611" y="11197"/>
                  <a:pt x="5621" y="11197"/>
                  <a:pt x="5632" y="11197"/>
                </a:cubicBezTo>
                <a:lnTo>
                  <a:pt x="11493" y="11197"/>
                </a:lnTo>
                <a:cubicBezTo>
                  <a:pt x="11655" y="11197"/>
                  <a:pt x="11787" y="11065"/>
                  <a:pt x="11787" y="10903"/>
                </a:cubicBezTo>
                <a:lnTo>
                  <a:pt x="11787" y="4464"/>
                </a:lnTo>
                <a:cubicBezTo>
                  <a:pt x="11787" y="4302"/>
                  <a:pt x="11655" y="4170"/>
                  <a:pt x="11493" y="4170"/>
                </a:cubicBezTo>
                <a:lnTo>
                  <a:pt x="7880" y="4170"/>
                </a:lnTo>
                <a:lnTo>
                  <a:pt x="7880" y="2828"/>
                </a:lnTo>
                <a:cubicBezTo>
                  <a:pt x="7880" y="2666"/>
                  <a:pt x="7751" y="2535"/>
                  <a:pt x="7589" y="2535"/>
                </a:cubicBezTo>
                <a:cubicBezTo>
                  <a:pt x="7588" y="2535"/>
                  <a:pt x="7587" y="2535"/>
                  <a:pt x="7586" y="2535"/>
                </a:cubicBezTo>
                <a:lnTo>
                  <a:pt x="4401" y="2535"/>
                </a:lnTo>
                <a:cubicBezTo>
                  <a:pt x="4239" y="2535"/>
                  <a:pt x="4107" y="2665"/>
                  <a:pt x="4107" y="2828"/>
                </a:cubicBezTo>
                <a:cubicBezTo>
                  <a:pt x="4107" y="2990"/>
                  <a:pt x="4239" y="3122"/>
                  <a:pt x="4401" y="3122"/>
                </a:cubicBezTo>
                <a:lnTo>
                  <a:pt x="7291" y="3122"/>
                </a:lnTo>
                <a:lnTo>
                  <a:pt x="7291" y="8974"/>
                </a:lnTo>
                <a:lnTo>
                  <a:pt x="2021" y="8974"/>
                </a:lnTo>
                <a:lnTo>
                  <a:pt x="2021" y="3122"/>
                </a:lnTo>
                <a:lnTo>
                  <a:pt x="3421" y="3122"/>
                </a:lnTo>
                <a:cubicBezTo>
                  <a:pt x="3584" y="3122"/>
                  <a:pt x="3716" y="2990"/>
                  <a:pt x="3716" y="2828"/>
                </a:cubicBezTo>
                <a:cubicBezTo>
                  <a:pt x="3716" y="2666"/>
                  <a:pt x="3586" y="2535"/>
                  <a:pt x="3424" y="2535"/>
                </a:cubicBezTo>
                <a:cubicBezTo>
                  <a:pt x="3423" y="2535"/>
                  <a:pt x="3422" y="2535"/>
                  <a:pt x="3421" y="2535"/>
                </a:cubicBezTo>
                <a:lnTo>
                  <a:pt x="2021" y="2535"/>
                </a:lnTo>
                <a:lnTo>
                  <a:pt x="2021" y="2247"/>
                </a:lnTo>
                <a:cubicBezTo>
                  <a:pt x="2021" y="2226"/>
                  <a:pt x="2020" y="2207"/>
                  <a:pt x="2015" y="2186"/>
                </a:cubicBezTo>
                <a:cubicBezTo>
                  <a:pt x="2554" y="2042"/>
                  <a:pt x="2903" y="1520"/>
                  <a:pt x="2831" y="967"/>
                </a:cubicBezTo>
                <a:cubicBezTo>
                  <a:pt x="2758" y="414"/>
                  <a:pt x="2285" y="0"/>
                  <a:pt x="1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 name="Google Shape;1116;p50"/>
          <p:cNvGrpSpPr/>
          <p:nvPr/>
        </p:nvGrpSpPr>
        <p:grpSpPr>
          <a:xfrm>
            <a:off x="3576253" y="3821574"/>
            <a:ext cx="419340" cy="273290"/>
            <a:chOff x="3540725" y="3268725"/>
            <a:chExt cx="467075" cy="304400"/>
          </a:xfrm>
        </p:grpSpPr>
        <p:sp>
          <p:nvSpPr>
            <p:cNvPr id="1117" name="Google Shape;1117;p50"/>
            <p:cNvSpPr/>
            <p:nvPr/>
          </p:nvSpPr>
          <p:spPr>
            <a:xfrm>
              <a:off x="3637200" y="3283850"/>
              <a:ext cx="274175" cy="274200"/>
            </a:xfrm>
            <a:custGeom>
              <a:avLst/>
              <a:gdLst/>
              <a:ahLst/>
              <a:cxnLst/>
              <a:rect l="l" t="t" r="r" b="b"/>
              <a:pathLst>
                <a:path w="10967" h="10968" extrusionOk="0">
                  <a:moveTo>
                    <a:pt x="5483" y="1"/>
                  </a:moveTo>
                  <a:cubicBezTo>
                    <a:pt x="2460" y="1"/>
                    <a:pt x="0" y="2461"/>
                    <a:pt x="0" y="5484"/>
                  </a:cubicBezTo>
                  <a:cubicBezTo>
                    <a:pt x="0" y="8508"/>
                    <a:pt x="2460" y="10967"/>
                    <a:pt x="5483" y="10967"/>
                  </a:cubicBezTo>
                  <a:cubicBezTo>
                    <a:pt x="7617" y="10967"/>
                    <a:pt x="9557" y="9731"/>
                    <a:pt x="10457" y="7797"/>
                  </a:cubicBezTo>
                  <a:cubicBezTo>
                    <a:pt x="10525" y="7649"/>
                    <a:pt x="10461" y="7474"/>
                    <a:pt x="10313" y="7406"/>
                  </a:cubicBezTo>
                  <a:cubicBezTo>
                    <a:pt x="10272" y="7387"/>
                    <a:pt x="10230" y="7378"/>
                    <a:pt x="10188" y="7378"/>
                  </a:cubicBezTo>
                  <a:cubicBezTo>
                    <a:pt x="10078" y="7378"/>
                    <a:pt x="9972" y="7441"/>
                    <a:pt x="9921" y="7548"/>
                  </a:cubicBezTo>
                  <a:cubicBezTo>
                    <a:pt x="9121" y="9267"/>
                    <a:pt x="7378" y="10379"/>
                    <a:pt x="5483" y="10379"/>
                  </a:cubicBezTo>
                  <a:cubicBezTo>
                    <a:pt x="2785" y="10379"/>
                    <a:pt x="590" y="8183"/>
                    <a:pt x="590" y="5484"/>
                  </a:cubicBezTo>
                  <a:cubicBezTo>
                    <a:pt x="590" y="2786"/>
                    <a:pt x="2785" y="590"/>
                    <a:pt x="5483" y="590"/>
                  </a:cubicBezTo>
                  <a:cubicBezTo>
                    <a:pt x="8181" y="590"/>
                    <a:pt x="10377" y="2786"/>
                    <a:pt x="10377" y="5484"/>
                  </a:cubicBezTo>
                  <a:cubicBezTo>
                    <a:pt x="10377" y="5889"/>
                    <a:pt x="10326" y="6291"/>
                    <a:pt x="10228" y="6684"/>
                  </a:cubicBezTo>
                  <a:cubicBezTo>
                    <a:pt x="10188" y="6841"/>
                    <a:pt x="10285" y="7001"/>
                    <a:pt x="10442" y="7041"/>
                  </a:cubicBezTo>
                  <a:cubicBezTo>
                    <a:pt x="10466" y="7047"/>
                    <a:pt x="10490" y="7050"/>
                    <a:pt x="10514" y="7050"/>
                  </a:cubicBezTo>
                  <a:cubicBezTo>
                    <a:pt x="10647" y="7050"/>
                    <a:pt x="10766" y="6961"/>
                    <a:pt x="10799" y="6828"/>
                  </a:cubicBezTo>
                  <a:cubicBezTo>
                    <a:pt x="10910" y="6389"/>
                    <a:pt x="10965" y="5936"/>
                    <a:pt x="10965" y="5484"/>
                  </a:cubicBezTo>
                  <a:cubicBezTo>
                    <a:pt x="10967" y="2461"/>
                    <a:pt x="8507" y="1"/>
                    <a:pt x="5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0"/>
            <p:cNvSpPr/>
            <p:nvPr/>
          </p:nvSpPr>
          <p:spPr>
            <a:xfrm>
              <a:off x="3540725" y="3268725"/>
              <a:ext cx="467075" cy="304400"/>
            </a:xfrm>
            <a:custGeom>
              <a:avLst/>
              <a:gdLst/>
              <a:ahLst/>
              <a:cxnLst/>
              <a:rect l="l" t="t" r="r" b="b"/>
              <a:pathLst>
                <a:path w="18683" h="12176" extrusionOk="0">
                  <a:moveTo>
                    <a:pt x="9342" y="591"/>
                  </a:moveTo>
                  <a:cubicBezTo>
                    <a:pt x="13232" y="591"/>
                    <a:pt x="16719" y="2797"/>
                    <a:pt x="18064" y="6089"/>
                  </a:cubicBezTo>
                  <a:cubicBezTo>
                    <a:pt x="16719" y="9382"/>
                    <a:pt x="13232" y="11587"/>
                    <a:pt x="9342" y="11587"/>
                  </a:cubicBezTo>
                  <a:cubicBezTo>
                    <a:pt x="5453" y="11587"/>
                    <a:pt x="1966" y="9382"/>
                    <a:pt x="621" y="6089"/>
                  </a:cubicBezTo>
                  <a:cubicBezTo>
                    <a:pt x="1964" y="2796"/>
                    <a:pt x="5453" y="591"/>
                    <a:pt x="9342" y="591"/>
                  </a:cubicBezTo>
                  <a:close/>
                  <a:moveTo>
                    <a:pt x="9342" y="1"/>
                  </a:moveTo>
                  <a:cubicBezTo>
                    <a:pt x="7264" y="1"/>
                    <a:pt x="5277" y="582"/>
                    <a:pt x="3592" y="1681"/>
                  </a:cubicBezTo>
                  <a:cubicBezTo>
                    <a:pt x="1940" y="2757"/>
                    <a:pt x="708" y="4246"/>
                    <a:pt x="29" y="5982"/>
                  </a:cubicBezTo>
                  <a:cubicBezTo>
                    <a:pt x="1" y="6051"/>
                    <a:pt x="1" y="6128"/>
                    <a:pt x="29" y="6196"/>
                  </a:cubicBezTo>
                  <a:cubicBezTo>
                    <a:pt x="708" y="7932"/>
                    <a:pt x="1940" y="9419"/>
                    <a:pt x="3592" y="10497"/>
                  </a:cubicBezTo>
                  <a:cubicBezTo>
                    <a:pt x="5277" y="11596"/>
                    <a:pt x="7264" y="12176"/>
                    <a:pt x="9342" y="12176"/>
                  </a:cubicBezTo>
                  <a:cubicBezTo>
                    <a:pt x="11420" y="12176"/>
                    <a:pt x="13408" y="11596"/>
                    <a:pt x="15093" y="10497"/>
                  </a:cubicBezTo>
                  <a:cubicBezTo>
                    <a:pt x="16744" y="9419"/>
                    <a:pt x="17977" y="7932"/>
                    <a:pt x="18656" y="6196"/>
                  </a:cubicBezTo>
                  <a:cubicBezTo>
                    <a:pt x="18682" y="6128"/>
                    <a:pt x="18682" y="6051"/>
                    <a:pt x="18656" y="5982"/>
                  </a:cubicBezTo>
                  <a:cubicBezTo>
                    <a:pt x="17977" y="4246"/>
                    <a:pt x="16744" y="2757"/>
                    <a:pt x="15093" y="1681"/>
                  </a:cubicBezTo>
                  <a:cubicBezTo>
                    <a:pt x="13408" y="582"/>
                    <a:pt x="11420" y="1"/>
                    <a:pt x="9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0"/>
            <p:cNvSpPr/>
            <p:nvPr/>
          </p:nvSpPr>
          <p:spPr>
            <a:xfrm>
              <a:off x="3691375" y="3350725"/>
              <a:ext cx="145400" cy="153125"/>
            </a:xfrm>
            <a:custGeom>
              <a:avLst/>
              <a:gdLst/>
              <a:ahLst/>
              <a:cxnLst/>
              <a:rect l="l" t="t" r="r" b="b"/>
              <a:pathLst>
                <a:path w="5816" h="6125" extrusionOk="0">
                  <a:moveTo>
                    <a:pt x="1924" y="819"/>
                  </a:moveTo>
                  <a:lnTo>
                    <a:pt x="1924" y="819"/>
                  </a:lnTo>
                  <a:cubicBezTo>
                    <a:pt x="1813" y="1143"/>
                    <a:pt x="1755" y="1484"/>
                    <a:pt x="1756" y="1826"/>
                  </a:cubicBezTo>
                  <a:cubicBezTo>
                    <a:pt x="1755" y="3496"/>
                    <a:pt x="3087" y="4861"/>
                    <a:pt x="4741" y="4918"/>
                  </a:cubicBezTo>
                  <a:cubicBezTo>
                    <a:pt x="4285" y="5317"/>
                    <a:pt x="3700" y="5536"/>
                    <a:pt x="3094" y="5536"/>
                  </a:cubicBezTo>
                  <a:cubicBezTo>
                    <a:pt x="1713" y="5536"/>
                    <a:pt x="590" y="4412"/>
                    <a:pt x="590" y="3032"/>
                  </a:cubicBezTo>
                  <a:cubicBezTo>
                    <a:pt x="590" y="2093"/>
                    <a:pt x="1123" y="1245"/>
                    <a:pt x="1924" y="819"/>
                  </a:cubicBezTo>
                  <a:close/>
                  <a:moveTo>
                    <a:pt x="2506" y="0"/>
                  </a:moveTo>
                  <a:cubicBezTo>
                    <a:pt x="2486" y="0"/>
                    <a:pt x="2465" y="2"/>
                    <a:pt x="2444" y="7"/>
                  </a:cubicBezTo>
                  <a:cubicBezTo>
                    <a:pt x="1028" y="309"/>
                    <a:pt x="1" y="1583"/>
                    <a:pt x="1" y="3032"/>
                  </a:cubicBezTo>
                  <a:cubicBezTo>
                    <a:pt x="1" y="4737"/>
                    <a:pt x="1389" y="6125"/>
                    <a:pt x="3094" y="6125"/>
                  </a:cubicBezTo>
                  <a:cubicBezTo>
                    <a:pt x="3095" y="6125"/>
                    <a:pt x="3097" y="6125"/>
                    <a:pt x="3098" y="6125"/>
                  </a:cubicBezTo>
                  <a:cubicBezTo>
                    <a:pt x="4141" y="6125"/>
                    <a:pt x="5113" y="5599"/>
                    <a:pt x="5683" y="4725"/>
                  </a:cubicBezTo>
                  <a:cubicBezTo>
                    <a:pt x="5816" y="4523"/>
                    <a:pt x="5664" y="4267"/>
                    <a:pt x="5440" y="4267"/>
                  </a:cubicBezTo>
                  <a:cubicBezTo>
                    <a:pt x="5419" y="4267"/>
                    <a:pt x="5397" y="4269"/>
                    <a:pt x="5374" y="4274"/>
                  </a:cubicBezTo>
                  <a:cubicBezTo>
                    <a:pt x="5202" y="4311"/>
                    <a:pt x="5026" y="4330"/>
                    <a:pt x="4850" y="4330"/>
                  </a:cubicBezTo>
                  <a:cubicBezTo>
                    <a:pt x="3468" y="4330"/>
                    <a:pt x="2345" y="3207"/>
                    <a:pt x="2345" y="1826"/>
                  </a:cubicBezTo>
                  <a:cubicBezTo>
                    <a:pt x="2344" y="1340"/>
                    <a:pt x="2486" y="862"/>
                    <a:pt x="2753" y="456"/>
                  </a:cubicBezTo>
                  <a:cubicBezTo>
                    <a:pt x="2818" y="357"/>
                    <a:pt x="2817" y="228"/>
                    <a:pt x="2750" y="128"/>
                  </a:cubicBezTo>
                  <a:cubicBezTo>
                    <a:pt x="2694" y="48"/>
                    <a:pt x="2602" y="0"/>
                    <a:pt x="2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0"/>
            <p:cNvSpPr/>
            <p:nvPr/>
          </p:nvSpPr>
          <p:spPr>
            <a:xfrm>
              <a:off x="3807550" y="3405075"/>
              <a:ext cx="26975" cy="26975"/>
            </a:xfrm>
            <a:custGeom>
              <a:avLst/>
              <a:gdLst/>
              <a:ahLst/>
              <a:cxnLst/>
              <a:rect l="l" t="t" r="r" b="b"/>
              <a:pathLst>
                <a:path w="1079" h="1079" extrusionOk="0">
                  <a:moveTo>
                    <a:pt x="541" y="1"/>
                  </a:moveTo>
                  <a:cubicBezTo>
                    <a:pt x="243" y="1"/>
                    <a:pt x="1" y="242"/>
                    <a:pt x="1" y="540"/>
                  </a:cubicBezTo>
                  <a:cubicBezTo>
                    <a:pt x="1" y="838"/>
                    <a:pt x="243" y="1079"/>
                    <a:pt x="541" y="1079"/>
                  </a:cubicBezTo>
                  <a:cubicBezTo>
                    <a:pt x="839" y="1079"/>
                    <a:pt x="1079" y="838"/>
                    <a:pt x="1079" y="540"/>
                  </a:cubicBezTo>
                  <a:cubicBezTo>
                    <a:pt x="1079" y="242"/>
                    <a:pt x="839" y="1"/>
                    <a:pt x="5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0"/>
            <p:cNvSpPr/>
            <p:nvPr/>
          </p:nvSpPr>
          <p:spPr>
            <a:xfrm>
              <a:off x="3786175" y="3374750"/>
              <a:ext cx="14300" cy="14300"/>
            </a:xfrm>
            <a:custGeom>
              <a:avLst/>
              <a:gdLst/>
              <a:ahLst/>
              <a:cxnLst/>
              <a:rect l="l" t="t" r="r" b="b"/>
              <a:pathLst>
                <a:path w="572" h="572" extrusionOk="0">
                  <a:moveTo>
                    <a:pt x="285" y="1"/>
                  </a:moveTo>
                  <a:cubicBezTo>
                    <a:pt x="128" y="1"/>
                    <a:pt x="0" y="128"/>
                    <a:pt x="0" y="285"/>
                  </a:cubicBezTo>
                  <a:cubicBezTo>
                    <a:pt x="0" y="444"/>
                    <a:pt x="128" y="572"/>
                    <a:pt x="285" y="572"/>
                  </a:cubicBezTo>
                  <a:cubicBezTo>
                    <a:pt x="444" y="572"/>
                    <a:pt x="571" y="444"/>
                    <a:pt x="571" y="285"/>
                  </a:cubicBezTo>
                  <a:cubicBezTo>
                    <a:pt x="571" y="128"/>
                    <a:pt x="444" y="1"/>
                    <a:pt x="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50"/>
          <p:cNvGrpSpPr/>
          <p:nvPr/>
        </p:nvGrpSpPr>
        <p:grpSpPr>
          <a:xfrm>
            <a:off x="4237209" y="3748707"/>
            <a:ext cx="419003" cy="419026"/>
            <a:chOff x="4101225" y="3208275"/>
            <a:chExt cx="466700" cy="466725"/>
          </a:xfrm>
        </p:grpSpPr>
        <p:sp>
          <p:nvSpPr>
            <p:cNvPr id="1123" name="Google Shape;1123;p50"/>
            <p:cNvSpPr/>
            <p:nvPr/>
          </p:nvSpPr>
          <p:spPr>
            <a:xfrm>
              <a:off x="4146525" y="3366125"/>
              <a:ext cx="376050" cy="264425"/>
            </a:xfrm>
            <a:custGeom>
              <a:avLst/>
              <a:gdLst/>
              <a:ahLst/>
              <a:cxnLst/>
              <a:rect l="l" t="t" r="r" b="b"/>
              <a:pathLst>
                <a:path w="15042" h="10577" extrusionOk="0">
                  <a:moveTo>
                    <a:pt x="721" y="4397"/>
                  </a:moveTo>
                  <a:lnTo>
                    <a:pt x="737" y="4411"/>
                  </a:lnTo>
                  <a:cubicBezTo>
                    <a:pt x="749" y="4420"/>
                    <a:pt x="760" y="4429"/>
                    <a:pt x="771" y="4440"/>
                  </a:cubicBezTo>
                  <a:cubicBezTo>
                    <a:pt x="786" y="4451"/>
                    <a:pt x="803" y="4465"/>
                    <a:pt x="817" y="4477"/>
                  </a:cubicBezTo>
                  <a:cubicBezTo>
                    <a:pt x="829" y="4486"/>
                    <a:pt x="841" y="4494"/>
                    <a:pt x="853" y="4503"/>
                  </a:cubicBezTo>
                  <a:cubicBezTo>
                    <a:pt x="869" y="4517"/>
                    <a:pt x="886" y="4529"/>
                    <a:pt x="902" y="4540"/>
                  </a:cubicBezTo>
                  <a:cubicBezTo>
                    <a:pt x="914" y="4549"/>
                    <a:pt x="926" y="4560"/>
                    <a:pt x="937" y="4567"/>
                  </a:cubicBezTo>
                  <a:cubicBezTo>
                    <a:pt x="957" y="4580"/>
                    <a:pt x="973" y="4594"/>
                    <a:pt x="992" y="4606"/>
                  </a:cubicBezTo>
                  <a:lnTo>
                    <a:pt x="1026" y="4631"/>
                  </a:lnTo>
                  <a:cubicBezTo>
                    <a:pt x="1047" y="4644"/>
                    <a:pt x="1068" y="4659"/>
                    <a:pt x="1089" y="4672"/>
                  </a:cubicBezTo>
                  <a:cubicBezTo>
                    <a:pt x="1099" y="4680"/>
                    <a:pt x="1108" y="4686"/>
                    <a:pt x="1118" y="4693"/>
                  </a:cubicBezTo>
                  <a:cubicBezTo>
                    <a:pt x="1150" y="4712"/>
                    <a:pt x="1179" y="4732"/>
                    <a:pt x="1212" y="4751"/>
                  </a:cubicBezTo>
                  <a:lnTo>
                    <a:pt x="1216" y="4754"/>
                  </a:lnTo>
                  <a:cubicBezTo>
                    <a:pt x="1249" y="4775"/>
                    <a:pt x="1283" y="4795"/>
                    <a:pt x="1317" y="4815"/>
                  </a:cubicBezTo>
                  <a:lnTo>
                    <a:pt x="1347" y="4833"/>
                  </a:lnTo>
                  <a:cubicBezTo>
                    <a:pt x="1370" y="4846"/>
                    <a:pt x="1396" y="4861"/>
                    <a:pt x="1421" y="4874"/>
                  </a:cubicBezTo>
                  <a:lnTo>
                    <a:pt x="1459" y="4896"/>
                  </a:lnTo>
                  <a:cubicBezTo>
                    <a:pt x="1483" y="4908"/>
                    <a:pt x="1505" y="4921"/>
                    <a:pt x="1528" y="4933"/>
                  </a:cubicBezTo>
                  <a:lnTo>
                    <a:pt x="1572" y="4956"/>
                  </a:lnTo>
                  <a:lnTo>
                    <a:pt x="1640" y="4991"/>
                  </a:lnTo>
                  <a:lnTo>
                    <a:pt x="1686" y="5013"/>
                  </a:lnTo>
                  <a:lnTo>
                    <a:pt x="1756" y="5048"/>
                  </a:lnTo>
                  <a:lnTo>
                    <a:pt x="1805" y="5070"/>
                  </a:lnTo>
                  <a:cubicBezTo>
                    <a:pt x="1829" y="5082"/>
                    <a:pt x="1852" y="5092"/>
                    <a:pt x="1876" y="5104"/>
                  </a:cubicBezTo>
                  <a:lnTo>
                    <a:pt x="1925" y="5126"/>
                  </a:lnTo>
                  <a:lnTo>
                    <a:pt x="2002" y="5159"/>
                  </a:lnTo>
                  <a:cubicBezTo>
                    <a:pt x="2017" y="5166"/>
                    <a:pt x="2033" y="5172"/>
                    <a:pt x="2050" y="5179"/>
                  </a:cubicBezTo>
                  <a:cubicBezTo>
                    <a:pt x="2078" y="5191"/>
                    <a:pt x="2106" y="5203"/>
                    <a:pt x="2136" y="5215"/>
                  </a:cubicBezTo>
                  <a:lnTo>
                    <a:pt x="2177" y="5233"/>
                  </a:lnTo>
                  <a:cubicBezTo>
                    <a:pt x="2220" y="5249"/>
                    <a:pt x="2263" y="5267"/>
                    <a:pt x="2308" y="5283"/>
                  </a:cubicBezTo>
                  <a:cubicBezTo>
                    <a:pt x="3706" y="5817"/>
                    <a:pt x="5558" y="6112"/>
                    <a:pt x="7522" y="6112"/>
                  </a:cubicBezTo>
                  <a:cubicBezTo>
                    <a:pt x="9487" y="6112"/>
                    <a:pt x="11339" y="5817"/>
                    <a:pt x="12737" y="5283"/>
                  </a:cubicBezTo>
                  <a:cubicBezTo>
                    <a:pt x="12780" y="5267"/>
                    <a:pt x="12825" y="5249"/>
                    <a:pt x="12868" y="5233"/>
                  </a:cubicBezTo>
                  <a:lnTo>
                    <a:pt x="12909" y="5215"/>
                  </a:lnTo>
                  <a:lnTo>
                    <a:pt x="12995" y="5179"/>
                  </a:lnTo>
                  <a:cubicBezTo>
                    <a:pt x="13012" y="5172"/>
                    <a:pt x="13027" y="5166"/>
                    <a:pt x="13043" y="5159"/>
                  </a:cubicBezTo>
                  <a:cubicBezTo>
                    <a:pt x="13068" y="5148"/>
                    <a:pt x="13095" y="5136"/>
                    <a:pt x="13120" y="5126"/>
                  </a:cubicBezTo>
                  <a:lnTo>
                    <a:pt x="13169" y="5104"/>
                  </a:lnTo>
                  <a:lnTo>
                    <a:pt x="13240" y="5071"/>
                  </a:lnTo>
                  <a:lnTo>
                    <a:pt x="13289" y="5048"/>
                  </a:lnTo>
                  <a:lnTo>
                    <a:pt x="13357" y="5015"/>
                  </a:lnTo>
                  <a:lnTo>
                    <a:pt x="13405" y="4993"/>
                  </a:lnTo>
                  <a:cubicBezTo>
                    <a:pt x="13427" y="4981"/>
                    <a:pt x="13449" y="4970"/>
                    <a:pt x="13471" y="4959"/>
                  </a:cubicBezTo>
                  <a:lnTo>
                    <a:pt x="13516" y="4935"/>
                  </a:lnTo>
                  <a:cubicBezTo>
                    <a:pt x="13540" y="4923"/>
                    <a:pt x="13562" y="4910"/>
                    <a:pt x="13584" y="4898"/>
                  </a:cubicBezTo>
                  <a:cubicBezTo>
                    <a:pt x="13597" y="4890"/>
                    <a:pt x="13611" y="4883"/>
                    <a:pt x="13624" y="4876"/>
                  </a:cubicBezTo>
                  <a:cubicBezTo>
                    <a:pt x="13649" y="4862"/>
                    <a:pt x="13673" y="4849"/>
                    <a:pt x="13698" y="4834"/>
                  </a:cubicBezTo>
                  <a:lnTo>
                    <a:pt x="13728" y="4816"/>
                  </a:lnTo>
                  <a:cubicBezTo>
                    <a:pt x="13762" y="4797"/>
                    <a:pt x="13796" y="4776"/>
                    <a:pt x="13829" y="4755"/>
                  </a:cubicBezTo>
                  <a:cubicBezTo>
                    <a:pt x="13830" y="4755"/>
                    <a:pt x="13833" y="4754"/>
                    <a:pt x="13835" y="4752"/>
                  </a:cubicBezTo>
                  <a:cubicBezTo>
                    <a:pt x="13866" y="4733"/>
                    <a:pt x="13895" y="4714"/>
                    <a:pt x="13925" y="4695"/>
                  </a:cubicBezTo>
                  <a:lnTo>
                    <a:pt x="13956" y="4674"/>
                  </a:lnTo>
                  <a:cubicBezTo>
                    <a:pt x="13977" y="4661"/>
                    <a:pt x="13998" y="4646"/>
                    <a:pt x="14019" y="4632"/>
                  </a:cubicBezTo>
                  <a:lnTo>
                    <a:pt x="14053" y="4607"/>
                  </a:lnTo>
                  <a:cubicBezTo>
                    <a:pt x="14070" y="4595"/>
                    <a:pt x="14088" y="4582"/>
                    <a:pt x="14106" y="4569"/>
                  </a:cubicBezTo>
                  <a:lnTo>
                    <a:pt x="14142" y="4542"/>
                  </a:lnTo>
                  <a:cubicBezTo>
                    <a:pt x="14158" y="4530"/>
                    <a:pt x="14176" y="4517"/>
                    <a:pt x="14192" y="4505"/>
                  </a:cubicBezTo>
                  <a:lnTo>
                    <a:pt x="14226" y="4477"/>
                  </a:lnTo>
                  <a:cubicBezTo>
                    <a:pt x="14242" y="4465"/>
                    <a:pt x="14257" y="4453"/>
                    <a:pt x="14272" y="4440"/>
                  </a:cubicBezTo>
                  <a:lnTo>
                    <a:pt x="14306" y="4411"/>
                  </a:lnTo>
                  <a:lnTo>
                    <a:pt x="14323" y="4398"/>
                  </a:lnTo>
                  <a:lnTo>
                    <a:pt x="14323" y="4398"/>
                  </a:lnTo>
                  <a:cubicBezTo>
                    <a:pt x="13697" y="7579"/>
                    <a:pt x="10885" y="9988"/>
                    <a:pt x="7522" y="9988"/>
                  </a:cubicBezTo>
                  <a:cubicBezTo>
                    <a:pt x="4158" y="9988"/>
                    <a:pt x="1347" y="7579"/>
                    <a:pt x="721" y="4397"/>
                  </a:cubicBezTo>
                  <a:close/>
                  <a:moveTo>
                    <a:pt x="7521" y="0"/>
                  </a:moveTo>
                  <a:cubicBezTo>
                    <a:pt x="5556" y="0"/>
                    <a:pt x="3703" y="295"/>
                    <a:pt x="2306" y="829"/>
                  </a:cubicBezTo>
                  <a:cubicBezTo>
                    <a:pt x="819" y="1397"/>
                    <a:pt x="0" y="2189"/>
                    <a:pt x="0" y="3056"/>
                  </a:cubicBezTo>
                  <a:cubicBezTo>
                    <a:pt x="0" y="7203"/>
                    <a:pt x="3374" y="10577"/>
                    <a:pt x="7521" y="10577"/>
                  </a:cubicBezTo>
                  <a:cubicBezTo>
                    <a:pt x="11667" y="10577"/>
                    <a:pt x="15040" y="7203"/>
                    <a:pt x="15040" y="3056"/>
                  </a:cubicBezTo>
                  <a:cubicBezTo>
                    <a:pt x="15042" y="2284"/>
                    <a:pt x="14413" y="1584"/>
                    <a:pt x="13221" y="1032"/>
                  </a:cubicBezTo>
                  <a:cubicBezTo>
                    <a:pt x="13181" y="1014"/>
                    <a:pt x="13139" y="1005"/>
                    <a:pt x="13098" y="1005"/>
                  </a:cubicBezTo>
                  <a:cubicBezTo>
                    <a:pt x="12986" y="1005"/>
                    <a:pt x="12879" y="1069"/>
                    <a:pt x="12829" y="1176"/>
                  </a:cubicBezTo>
                  <a:cubicBezTo>
                    <a:pt x="12761" y="1324"/>
                    <a:pt x="12825" y="1499"/>
                    <a:pt x="12973" y="1567"/>
                  </a:cubicBezTo>
                  <a:cubicBezTo>
                    <a:pt x="13927" y="2009"/>
                    <a:pt x="14453" y="2539"/>
                    <a:pt x="14453" y="3056"/>
                  </a:cubicBezTo>
                  <a:cubicBezTo>
                    <a:pt x="14453" y="3655"/>
                    <a:pt x="13750" y="4266"/>
                    <a:pt x="12525" y="4735"/>
                  </a:cubicBezTo>
                  <a:cubicBezTo>
                    <a:pt x="11192" y="5243"/>
                    <a:pt x="9416" y="5523"/>
                    <a:pt x="7521" y="5523"/>
                  </a:cubicBezTo>
                  <a:cubicBezTo>
                    <a:pt x="5625" y="5523"/>
                    <a:pt x="3848" y="5243"/>
                    <a:pt x="2517" y="4735"/>
                  </a:cubicBezTo>
                  <a:cubicBezTo>
                    <a:pt x="1292" y="4266"/>
                    <a:pt x="589" y="3655"/>
                    <a:pt x="589" y="3056"/>
                  </a:cubicBezTo>
                  <a:cubicBezTo>
                    <a:pt x="589" y="2459"/>
                    <a:pt x="1290" y="1848"/>
                    <a:pt x="2517" y="1379"/>
                  </a:cubicBezTo>
                  <a:cubicBezTo>
                    <a:pt x="3848" y="871"/>
                    <a:pt x="5625" y="590"/>
                    <a:pt x="7521" y="590"/>
                  </a:cubicBezTo>
                  <a:cubicBezTo>
                    <a:pt x="9192" y="590"/>
                    <a:pt x="10813" y="816"/>
                    <a:pt x="12084" y="1225"/>
                  </a:cubicBezTo>
                  <a:cubicBezTo>
                    <a:pt x="12113" y="1234"/>
                    <a:pt x="12143" y="1239"/>
                    <a:pt x="12173" y="1239"/>
                  </a:cubicBezTo>
                  <a:cubicBezTo>
                    <a:pt x="12297" y="1239"/>
                    <a:pt x="12413" y="1159"/>
                    <a:pt x="12454" y="1034"/>
                  </a:cubicBezTo>
                  <a:cubicBezTo>
                    <a:pt x="12505" y="879"/>
                    <a:pt x="12419" y="713"/>
                    <a:pt x="12264" y="663"/>
                  </a:cubicBezTo>
                  <a:cubicBezTo>
                    <a:pt x="10937" y="236"/>
                    <a:pt x="9251" y="0"/>
                    <a:pt x="75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0"/>
            <p:cNvSpPr/>
            <p:nvPr/>
          </p:nvSpPr>
          <p:spPr>
            <a:xfrm>
              <a:off x="4218875" y="3409450"/>
              <a:ext cx="231375" cy="61625"/>
            </a:xfrm>
            <a:custGeom>
              <a:avLst/>
              <a:gdLst/>
              <a:ahLst/>
              <a:cxnLst/>
              <a:rect l="l" t="t" r="r" b="b"/>
              <a:pathLst>
                <a:path w="9255" h="2465" extrusionOk="0">
                  <a:moveTo>
                    <a:pt x="4627" y="589"/>
                  </a:moveTo>
                  <a:cubicBezTo>
                    <a:pt x="5677" y="589"/>
                    <a:pt x="6682" y="672"/>
                    <a:pt x="7459" y="823"/>
                  </a:cubicBezTo>
                  <a:cubicBezTo>
                    <a:pt x="8239" y="973"/>
                    <a:pt x="8555" y="1148"/>
                    <a:pt x="8645" y="1233"/>
                  </a:cubicBezTo>
                  <a:cubicBezTo>
                    <a:pt x="8555" y="1317"/>
                    <a:pt x="8239" y="1491"/>
                    <a:pt x="7459" y="1642"/>
                  </a:cubicBezTo>
                  <a:cubicBezTo>
                    <a:pt x="6682" y="1793"/>
                    <a:pt x="5677" y="1876"/>
                    <a:pt x="4627" y="1876"/>
                  </a:cubicBezTo>
                  <a:cubicBezTo>
                    <a:pt x="3579" y="1876"/>
                    <a:pt x="2573" y="1793"/>
                    <a:pt x="1796" y="1642"/>
                  </a:cubicBezTo>
                  <a:cubicBezTo>
                    <a:pt x="1016" y="1491"/>
                    <a:pt x="701" y="1317"/>
                    <a:pt x="610" y="1233"/>
                  </a:cubicBezTo>
                  <a:cubicBezTo>
                    <a:pt x="701" y="1148"/>
                    <a:pt x="1016" y="973"/>
                    <a:pt x="1796" y="823"/>
                  </a:cubicBezTo>
                  <a:cubicBezTo>
                    <a:pt x="2573" y="672"/>
                    <a:pt x="3579" y="589"/>
                    <a:pt x="4627" y="589"/>
                  </a:cubicBezTo>
                  <a:close/>
                  <a:moveTo>
                    <a:pt x="4627" y="1"/>
                  </a:moveTo>
                  <a:cubicBezTo>
                    <a:pt x="3450" y="1"/>
                    <a:pt x="2341" y="100"/>
                    <a:pt x="1503" y="282"/>
                  </a:cubicBezTo>
                  <a:cubicBezTo>
                    <a:pt x="478" y="505"/>
                    <a:pt x="1" y="806"/>
                    <a:pt x="1" y="1233"/>
                  </a:cubicBezTo>
                  <a:cubicBezTo>
                    <a:pt x="1" y="1660"/>
                    <a:pt x="478" y="1962"/>
                    <a:pt x="1503" y="2183"/>
                  </a:cubicBezTo>
                  <a:cubicBezTo>
                    <a:pt x="2341" y="2366"/>
                    <a:pt x="3450" y="2465"/>
                    <a:pt x="4627" y="2465"/>
                  </a:cubicBezTo>
                  <a:cubicBezTo>
                    <a:pt x="5804" y="2465"/>
                    <a:pt x="6915" y="2366"/>
                    <a:pt x="7753" y="2183"/>
                  </a:cubicBezTo>
                  <a:cubicBezTo>
                    <a:pt x="8777" y="1961"/>
                    <a:pt x="9255" y="1660"/>
                    <a:pt x="9255" y="1233"/>
                  </a:cubicBezTo>
                  <a:cubicBezTo>
                    <a:pt x="9255" y="806"/>
                    <a:pt x="8777" y="503"/>
                    <a:pt x="7753" y="282"/>
                  </a:cubicBezTo>
                  <a:cubicBezTo>
                    <a:pt x="6915" y="100"/>
                    <a:pt x="5804" y="1"/>
                    <a:pt x="46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0"/>
            <p:cNvSpPr/>
            <p:nvPr/>
          </p:nvSpPr>
          <p:spPr>
            <a:xfrm>
              <a:off x="4101225" y="3208275"/>
              <a:ext cx="466700" cy="466725"/>
            </a:xfrm>
            <a:custGeom>
              <a:avLst/>
              <a:gdLst/>
              <a:ahLst/>
              <a:cxnLst/>
              <a:rect l="l" t="t" r="r" b="b"/>
              <a:pathLst>
                <a:path w="18668" h="18669" extrusionOk="0">
                  <a:moveTo>
                    <a:pt x="9334" y="591"/>
                  </a:moveTo>
                  <a:cubicBezTo>
                    <a:pt x="14155" y="591"/>
                    <a:pt x="18078" y="4513"/>
                    <a:pt x="18078" y="9335"/>
                  </a:cubicBezTo>
                  <a:cubicBezTo>
                    <a:pt x="18078" y="14155"/>
                    <a:pt x="14155" y="18078"/>
                    <a:pt x="9334" y="18078"/>
                  </a:cubicBezTo>
                  <a:cubicBezTo>
                    <a:pt x="4513" y="18078"/>
                    <a:pt x="589" y="14155"/>
                    <a:pt x="589" y="9335"/>
                  </a:cubicBezTo>
                  <a:cubicBezTo>
                    <a:pt x="589" y="4513"/>
                    <a:pt x="4513" y="591"/>
                    <a:pt x="9334" y="591"/>
                  </a:cubicBezTo>
                  <a:close/>
                  <a:moveTo>
                    <a:pt x="9334" y="0"/>
                  </a:moveTo>
                  <a:cubicBezTo>
                    <a:pt x="6840" y="0"/>
                    <a:pt x="4496" y="972"/>
                    <a:pt x="2733" y="2735"/>
                  </a:cubicBezTo>
                  <a:cubicBezTo>
                    <a:pt x="972" y="4498"/>
                    <a:pt x="0" y="6841"/>
                    <a:pt x="0" y="9335"/>
                  </a:cubicBezTo>
                  <a:cubicBezTo>
                    <a:pt x="0" y="11827"/>
                    <a:pt x="970" y="14171"/>
                    <a:pt x="2733" y="15934"/>
                  </a:cubicBezTo>
                  <a:cubicBezTo>
                    <a:pt x="4496" y="17697"/>
                    <a:pt x="6840" y="18669"/>
                    <a:pt x="9333" y="18669"/>
                  </a:cubicBezTo>
                  <a:cubicBezTo>
                    <a:pt x="11827" y="18669"/>
                    <a:pt x="14171" y="17697"/>
                    <a:pt x="15934" y="15934"/>
                  </a:cubicBezTo>
                  <a:cubicBezTo>
                    <a:pt x="17696" y="14171"/>
                    <a:pt x="18667" y="11827"/>
                    <a:pt x="18667" y="9335"/>
                  </a:cubicBezTo>
                  <a:cubicBezTo>
                    <a:pt x="18667" y="6841"/>
                    <a:pt x="17697" y="4498"/>
                    <a:pt x="15934" y="2735"/>
                  </a:cubicBezTo>
                  <a:cubicBezTo>
                    <a:pt x="14171" y="972"/>
                    <a:pt x="11827" y="0"/>
                    <a:pt x="9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50"/>
          <p:cNvGrpSpPr/>
          <p:nvPr/>
        </p:nvGrpSpPr>
        <p:grpSpPr>
          <a:xfrm>
            <a:off x="4897828" y="3748909"/>
            <a:ext cx="268846" cy="418622"/>
            <a:chOff x="4658775" y="3209050"/>
            <a:chExt cx="299450" cy="466275"/>
          </a:xfrm>
        </p:grpSpPr>
        <p:sp>
          <p:nvSpPr>
            <p:cNvPr id="1127" name="Google Shape;1127;p50"/>
            <p:cNvSpPr/>
            <p:nvPr/>
          </p:nvSpPr>
          <p:spPr>
            <a:xfrm>
              <a:off x="4723175" y="3469025"/>
              <a:ext cx="170575" cy="170575"/>
            </a:xfrm>
            <a:custGeom>
              <a:avLst/>
              <a:gdLst/>
              <a:ahLst/>
              <a:cxnLst/>
              <a:rect l="l" t="t" r="r" b="b"/>
              <a:pathLst>
                <a:path w="6823" h="6823" extrusionOk="0">
                  <a:moveTo>
                    <a:pt x="3411" y="590"/>
                  </a:moveTo>
                  <a:cubicBezTo>
                    <a:pt x="4339" y="590"/>
                    <a:pt x="5206" y="1047"/>
                    <a:pt x="5733" y="1811"/>
                  </a:cubicBezTo>
                  <a:lnTo>
                    <a:pt x="4283" y="1811"/>
                  </a:lnTo>
                  <a:cubicBezTo>
                    <a:pt x="4120" y="1811"/>
                    <a:pt x="3988" y="1943"/>
                    <a:pt x="3988" y="2106"/>
                  </a:cubicBezTo>
                  <a:cubicBezTo>
                    <a:pt x="3988" y="2269"/>
                    <a:pt x="4120" y="2401"/>
                    <a:pt x="4283" y="2401"/>
                  </a:cubicBezTo>
                  <a:lnTo>
                    <a:pt x="6044" y="2401"/>
                  </a:lnTo>
                  <a:cubicBezTo>
                    <a:pt x="6152" y="2680"/>
                    <a:pt x="6216" y="2975"/>
                    <a:pt x="6230" y="3274"/>
                  </a:cubicBezTo>
                  <a:lnTo>
                    <a:pt x="2494" y="3274"/>
                  </a:lnTo>
                  <a:cubicBezTo>
                    <a:pt x="2333" y="3274"/>
                    <a:pt x="2201" y="3406"/>
                    <a:pt x="2201" y="3569"/>
                  </a:cubicBezTo>
                  <a:cubicBezTo>
                    <a:pt x="2201" y="3731"/>
                    <a:pt x="2333" y="3863"/>
                    <a:pt x="2494" y="3863"/>
                  </a:cubicBezTo>
                  <a:lnTo>
                    <a:pt x="2496" y="3864"/>
                  </a:lnTo>
                  <a:lnTo>
                    <a:pt x="6195" y="3864"/>
                  </a:lnTo>
                  <a:lnTo>
                    <a:pt x="6195" y="3870"/>
                  </a:lnTo>
                  <a:cubicBezTo>
                    <a:pt x="6194" y="3879"/>
                    <a:pt x="6192" y="3887"/>
                    <a:pt x="6192" y="3894"/>
                  </a:cubicBezTo>
                  <a:cubicBezTo>
                    <a:pt x="6053" y="4677"/>
                    <a:pt x="5593" y="5365"/>
                    <a:pt x="4925" y="5792"/>
                  </a:cubicBezTo>
                  <a:lnTo>
                    <a:pt x="4907" y="5804"/>
                  </a:lnTo>
                  <a:cubicBezTo>
                    <a:pt x="4880" y="5820"/>
                    <a:pt x="4854" y="5837"/>
                    <a:pt x="4827" y="5853"/>
                  </a:cubicBezTo>
                  <a:lnTo>
                    <a:pt x="4803" y="5866"/>
                  </a:lnTo>
                  <a:cubicBezTo>
                    <a:pt x="4775" y="5881"/>
                    <a:pt x="4748" y="5897"/>
                    <a:pt x="4720" y="5912"/>
                  </a:cubicBezTo>
                  <a:lnTo>
                    <a:pt x="4702" y="5921"/>
                  </a:lnTo>
                  <a:cubicBezTo>
                    <a:pt x="4535" y="6007"/>
                    <a:pt x="4358" y="6077"/>
                    <a:pt x="4177" y="6127"/>
                  </a:cubicBezTo>
                  <a:lnTo>
                    <a:pt x="4173" y="6129"/>
                  </a:lnTo>
                  <a:cubicBezTo>
                    <a:pt x="3922" y="6177"/>
                    <a:pt x="3667" y="6201"/>
                    <a:pt x="3412" y="6201"/>
                  </a:cubicBezTo>
                  <a:cubicBezTo>
                    <a:pt x="3158" y="6201"/>
                    <a:pt x="2903" y="6177"/>
                    <a:pt x="2652" y="6129"/>
                  </a:cubicBezTo>
                  <a:cubicBezTo>
                    <a:pt x="2466" y="6077"/>
                    <a:pt x="2287" y="6006"/>
                    <a:pt x="2116" y="5918"/>
                  </a:cubicBezTo>
                  <a:lnTo>
                    <a:pt x="2109" y="5914"/>
                  </a:lnTo>
                  <a:cubicBezTo>
                    <a:pt x="2078" y="5897"/>
                    <a:pt x="2048" y="5881"/>
                    <a:pt x="2018" y="5863"/>
                  </a:cubicBezTo>
                  <a:lnTo>
                    <a:pt x="2004" y="5854"/>
                  </a:lnTo>
                  <a:cubicBezTo>
                    <a:pt x="1973" y="5838"/>
                    <a:pt x="1944" y="5820"/>
                    <a:pt x="1915" y="5802"/>
                  </a:cubicBezTo>
                  <a:lnTo>
                    <a:pt x="1907" y="5796"/>
                  </a:lnTo>
                  <a:cubicBezTo>
                    <a:pt x="1700" y="5665"/>
                    <a:pt x="1510" y="5507"/>
                    <a:pt x="1344" y="5328"/>
                  </a:cubicBezTo>
                  <a:lnTo>
                    <a:pt x="2840" y="5328"/>
                  </a:lnTo>
                  <a:cubicBezTo>
                    <a:pt x="2842" y="5328"/>
                    <a:pt x="2844" y="5328"/>
                    <a:pt x="2845" y="5328"/>
                  </a:cubicBezTo>
                  <a:cubicBezTo>
                    <a:pt x="3007" y="5328"/>
                    <a:pt x="3141" y="5196"/>
                    <a:pt x="3141" y="5033"/>
                  </a:cubicBezTo>
                  <a:cubicBezTo>
                    <a:pt x="3141" y="4869"/>
                    <a:pt x="3009" y="4738"/>
                    <a:pt x="2848" y="4738"/>
                  </a:cubicBezTo>
                  <a:cubicBezTo>
                    <a:pt x="2845" y="4738"/>
                    <a:pt x="2843" y="4738"/>
                    <a:pt x="2840" y="4738"/>
                  </a:cubicBezTo>
                  <a:lnTo>
                    <a:pt x="923" y="4738"/>
                  </a:lnTo>
                  <a:cubicBezTo>
                    <a:pt x="782" y="4474"/>
                    <a:pt x="684" y="4189"/>
                    <a:pt x="632" y="3894"/>
                  </a:cubicBezTo>
                  <a:cubicBezTo>
                    <a:pt x="631" y="3887"/>
                    <a:pt x="629" y="3879"/>
                    <a:pt x="628" y="3872"/>
                  </a:cubicBezTo>
                  <a:cubicBezTo>
                    <a:pt x="623" y="3845"/>
                    <a:pt x="620" y="3818"/>
                    <a:pt x="616" y="3792"/>
                  </a:cubicBezTo>
                  <a:cubicBezTo>
                    <a:pt x="614" y="3774"/>
                    <a:pt x="611" y="3755"/>
                    <a:pt x="610" y="3737"/>
                  </a:cubicBezTo>
                  <a:cubicBezTo>
                    <a:pt x="607" y="3715"/>
                    <a:pt x="604" y="3692"/>
                    <a:pt x="602" y="3670"/>
                  </a:cubicBezTo>
                  <a:cubicBezTo>
                    <a:pt x="599" y="3645"/>
                    <a:pt x="598" y="3620"/>
                    <a:pt x="597" y="3595"/>
                  </a:cubicBezTo>
                  <a:cubicBezTo>
                    <a:pt x="595" y="3577"/>
                    <a:pt x="594" y="3560"/>
                    <a:pt x="594" y="3544"/>
                  </a:cubicBezTo>
                  <a:cubicBezTo>
                    <a:pt x="592" y="3500"/>
                    <a:pt x="591" y="3457"/>
                    <a:pt x="591" y="3412"/>
                  </a:cubicBezTo>
                  <a:cubicBezTo>
                    <a:pt x="591" y="1857"/>
                    <a:pt x="1855" y="590"/>
                    <a:pt x="3411" y="590"/>
                  </a:cubicBezTo>
                  <a:close/>
                  <a:moveTo>
                    <a:pt x="3411" y="0"/>
                  </a:moveTo>
                  <a:cubicBezTo>
                    <a:pt x="1531" y="0"/>
                    <a:pt x="0" y="1532"/>
                    <a:pt x="0" y="3411"/>
                  </a:cubicBezTo>
                  <a:cubicBezTo>
                    <a:pt x="0" y="3455"/>
                    <a:pt x="2" y="3498"/>
                    <a:pt x="3" y="3543"/>
                  </a:cubicBezTo>
                  <a:lnTo>
                    <a:pt x="3" y="3562"/>
                  </a:lnTo>
                  <a:cubicBezTo>
                    <a:pt x="5" y="3606"/>
                    <a:pt x="8" y="3651"/>
                    <a:pt x="11" y="3695"/>
                  </a:cubicBezTo>
                  <a:lnTo>
                    <a:pt x="11" y="3697"/>
                  </a:lnTo>
                  <a:cubicBezTo>
                    <a:pt x="158" y="5445"/>
                    <a:pt x="1626" y="6823"/>
                    <a:pt x="3411" y="6823"/>
                  </a:cubicBezTo>
                  <a:cubicBezTo>
                    <a:pt x="5195" y="6823"/>
                    <a:pt x="6664" y="5445"/>
                    <a:pt x="6809" y="3697"/>
                  </a:cubicBezTo>
                  <a:lnTo>
                    <a:pt x="6809" y="3695"/>
                  </a:lnTo>
                  <a:cubicBezTo>
                    <a:pt x="6811" y="3667"/>
                    <a:pt x="6814" y="3639"/>
                    <a:pt x="6815" y="3612"/>
                  </a:cubicBezTo>
                  <a:cubicBezTo>
                    <a:pt x="6817" y="3598"/>
                    <a:pt x="6818" y="3583"/>
                    <a:pt x="6818" y="3568"/>
                  </a:cubicBezTo>
                  <a:lnTo>
                    <a:pt x="6818" y="3556"/>
                  </a:lnTo>
                  <a:lnTo>
                    <a:pt x="6818" y="3543"/>
                  </a:lnTo>
                  <a:cubicBezTo>
                    <a:pt x="6821" y="3500"/>
                    <a:pt x="6823" y="3455"/>
                    <a:pt x="6823" y="3412"/>
                  </a:cubicBezTo>
                  <a:cubicBezTo>
                    <a:pt x="6823" y="2923"/>
                    <a:pt x="6717" y="2438"/>
                    <a:pt x="6513" y="1993"/>
                  </a:cubicBezTo>
                  <a:cubicBezTo>
                    <a:pt x="6511" y="1987"/>
                    <a:pt x="6508" y="1983"/>
                    <a:pt x="6505" y="1978"/>
                  </a:cubicBezTo>
                  <a:cubicBezTo>
                    <a:pt x="5963" y="811"/>
                    <a:pt x="4781" y="0"/>
                    <a:pt x="3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0"/>
            <p:cNvSpPr/>
            <p:nvPr/>
          </p:nvSpPr>
          <p:spPr>
            <a:xfrm>
              <a:off x="4658775" y="3209050"/>
              <a:ext cx="299450" cy="466275"/>
            </a:xfrm>
            <a:custGeom>
              <a:avLst/>
              <a:gdLst/>
              <a:ahLst/>
              <a:cxnLst/>
              <a:rect l="l" t="t" r="r" b="b"/>
              <a:pathLst>
                <a:path w="11978" h="18651" extrusionOk="0">
                  <a:moveTo>
                    <a:pt x="5987" y="573"/>
                  </a:moveTo>
                  <a:cubicBezTo>
                    <a:pt x="6629" y="573"/>
                    <a:pt x="7117" y="1147"/>
                    <a:pt x="7013" y="1780"/>
                  </a:cubicBezTo>
                  <a:cubicBezTo>
                    <a:pt x="7008" y="1807"/>
                    <a:pt x="7004" y="1832"/>
                    <a:pt x="6997" y="1859"/>
                  </a:cubicBezTo>
                  <a:cubicBezTo>
                    <a:pt x="6997" y="1862"/>
                    <a:pt x="6995" y="1866"/>
                    <a:pt x="6995" y="1869"/>
                  </a:cubicBezTo>
                  <a:cubicBezTo>
                    <a:pt x="6988" y="1897"/>
                    <a:pt x="6980" y="1922"/>
                    <a:pt x="6971" y="1949"/>
                  </a:cubicBezTo>
                  <a:cubicBezTo>
                    <a:pt x="6970" y="1952"/>
                    <a:pt x="6968" y="1956"/>
                    <a:pt x="6967" y="1959"/>
                  </a:cubicBezTo>
                  <a:cubicBezTo>
                    <a:pt x="6958" y="1986"/>
                    <a:pt x="6946" y="2013"/>
                    <a:pt x="6934" y="2039"/>
                  </a:cubicBezTo>
                  <a:cubicBezTo>
                    <a:pt x="6934" y="2041"/>
                    <a:pt x="6934" y="2041"/>
                    <a:pt x="6933" y="2042"/>
                  </a:cubicBezTo>
                  <a:cubicBezTo>
                    <a:pt x="6777" y="2380"/>
                    <a:pt x="6454" y="2610"/>
                    <a:pt x="6083" y="2647"/>
                  </a:cubicBezTo>
                  <a:lnTo>
                    <a:pt x="6077" y="2647"/>
                  </a:lnTo>
                  <a:cubicBezTo>
                    <a:pt x="6048" y="2650"/>
                    <a:pt x="6018" y="2652"/>
                    <a:pt x="5987" y="2652"/>
                  </a:cubicBezTo>
                  <a:cubicBezTo>
                    <a:pt x="5957" y="2652"/>
                    <a:pt x="5927" y="2650"/>
                    <a:pt x="5896" y="2647"/>
                  </a:cubicBezTo>
                  <a:lnTo>
                    <a:pt x="5892" y="2647"/>
                  </a:lnTo>
                  <a:cubicBezTo>
                    <a:pt x="5521" y="2610"/>
                    <a:pt x="5196" y="2380"/>
                    <a:pt x="5041" y="2042"/>
                  </a:cubicBezTo>
                  <a:lnTo>
                    <a:pt x="5041" y="2039"/>
                  </a:lnTo>
                  <a:cubicBezTo>
                    <a:pt x="5029" y="2014"/>
                    <a:pt x="5017" y="1986"/>
                    <a:pt x="5008" y="1959"/>
                  </a:cubicBezTo>
                  <a:lnTo>
                    <a:pt x="5004" y="1949"/>
                  </a:lnTo>
                  <a:cubicBezTo>
                    <a:pt x="4995" y="1924"/>
                    <a:pt x="4987" y="1897"/>
                    <a:pt x="4980" y="1869"/>
                  </a:cubicBezTo>
                  <a:cubicBezTo>
                    <a:pt x="4980" y="1866"/>
                    <a:pt x="4979" y="1863"/>
                    <a:pt x="4979" y="1860"/>
                  </a:cubicBezTo>
                  <a:cubicBezTo>
                    <a:pt x="4971" y="1833"/>
                    <a:pt x="4965" y="1807"/>
                    <a:pt x="4962" y="1778"/>
                  </a:cubicBezTo>
                  <a:cubicBezTo>
                    <a:pt x="4860" y="1148"/>
                    <a:pt x="5346" y="574"/>
                    <a:pt x="5984" y="574"/>
                  </a:cubicBezTo>
                  <a:cubicBezTo>
                    <a:pt x="5985" y="574"/>
                    <a:pt x="5986" y="574"/>
                    <a:pt x="5987" y="574"/>
                  </a:cubicBezTo>
                  <a:lnTo>
                    <a:pt x="5987" y="573"/>
                  </a:lnTo>
                  <a:close/>
                  <a:moveTo>
                    <a:pt x="7508" y="2200"/>
                  </a:moveTo>
                  <a:cubicBezTo>
                    <a:pt x="9806" y="3113"/>
                    <a:pt x="11387" y="5957"/>
                    <a:pt x="11387" y="9250"/>
                  </a:cubicBezTo>
                  <a:cubicBezTo>
                    <a:pt x="11386" y="10508"/>
                    <a:pt x="11157" y="11712"/>
                    <a:pt x="10720" y="12788"/>
                  </a:cubicBezTo>
                  <a:cubicBezTo>
                    <a:pt x="10717" y="12775"/>
                    <a:pt x="10712" y="12761"/>
                    <a:pt x="10709" y="12748"/>
                  </a:cubicBezTo>
                  <a:cubicBezTo>
                    <a:pt x="10706" y="12735"/>
                    <a:pt x="10704" y="12718"/>
                    <a:pt x="10701" y="12705"/>
                  </a:cubicBezTo>
                  <a:cubicBezTo>
                    <a:pt x="10695" y="12681"/>
                    <a:pt x="10689" y="12658"/>
                    <a:pt x="10683" y="12634"/>
                  </a:cubicBezTo>
                  <a:cubicBezTo>
                    <a:pt x="10680" y="12621"/>
                    <a:pt x="10677" y="12607"/>
                    <a:pt x="10672" y="12595"/>
                  </a:cubicBezTo>
                  <a:cubicBezTo>
                    <a:pt x="10665" y="12564"/>
                    <a:pt x="10656" y="12533"/>
                    <a:pt x="10647" y="12502"/>
                  </a:cubicBezTo>
                  <a:lnTo>
                    <a:pt x="10643" y="12486"/>
                  </a:lnTo>
                  <a:cubicBezTo>
                    <a:pt x="10634" y="12450"/>
                    <a:pt x="10622" y="12414"/>
                    <a:pt x="10612" y="12380"/>
                  </a:cubicBezTo>
                  <a:cubicBezTo>
                    <a:pt x="10607" y="12367"/>
                    <a:pt x="10604" y="12354"/>
                    <a:pt x="10600" y="12342"/>
                  </a:cubicBezTo>
                  <a:cubicBezTo>
                    <a:pt x="10592" y="12320"/>
                    <a:pt x="10585" y="12296"/>
                    <a:pt x="10577" y="12274"/>
                  </a:cubicBezTo>
                  <a:cubicBezTo>
                    <a:pt x="10573" y="12259"/>
                    <a:pt x="10567" y="12244"/>
                    <a:pt x="10563" y="12229"/>
                  </a:cubicBezTo>
                  <a:cubicBezTo>
                    <a:pt x="10555" y="12210"/>
                    <a:pt x="10548" y="12189"/>
                    <a:pt x="10540" y="12168"/>
                  </a:cubicBezTo>
                  <a:cubicBezTo>
                    <a:pt x="10536" y="12153"/>
                    <a:pt x="10530" y="12137"/>
                    <a:pt x="10524" y="12122"/>
                  </a:cubicBezTo>
                  <a:cubicBezTo>
                    <a:pt x="10517" y="12103"/>
                    <a:pt x="10509" y="12084"/>
                    <a:pt x="10502" y="12064"/>
                  </a:cubicBezTo>
                  <a:cubicBezTo>
                    <a:pt x="10496" y="12048"/>
                    <a:pt x="10490" y="12033"/>
                    <a:pt x="10483" y="12019"/>
                  </a:cubicBezTo>
                  <a:cubicBezTo>
                    <a:pt x="10475" y="11999"/>
                    <a:pt x="10468" y="11980"/>
                    <a:pt x="10459" y="11961"/>
                  </a:cubicBezTo>
                  <a:cubicBezTo>
                    <a:pt x="10453" y="11946"/>
                    <a:pt x="10447" y="11930"/>
                    <a:pt x="10441" y="11915"/>
                  </a:cubicBezTo>
                  <a:cubicBezTo>
                    <a:pt x="10432" y="11895"/>
                    <a:pt x="10422" y="11875"/>
                    <a:pt x="10414" y="11854"/>
                  </a:cubicBezTo>
                  <a:cubicBezTo>
                    <a:pt x="10408" y="11841"/>
                    <a:pt x="10403" y="11827"/>
                    <a:pt x="10395" y="11814"/>
                  </a:cubicBezTo>
                  <a:cubicBezTo>
                    <a:pt x="10380" y="11781"/>
                    <a:pt x="10365" y="11750"/>
                    <a:pt x="10351" y="11718"/>
                  </a:cubicBezTo>
                  <a:cubicBezTo>
                    <a:pt x="10345" y="11706"/>
                    <a:pt x="10339" y="11694"/>
                    <a:pt x="10331" y="11682"/>
                  </a:cubicBezTo>
                  <a:cubicBezTo>
                    <a:pt x="10321" y="11661"/>
                    <a:pt x="10312" y="11640"/>
                    <a:pt x="10302" y="11620"/>
                  </a:cubicBezTo>
                  <a:cubicBezTo>
                    <a:pt x="10293" y="11605"/>
                    <a:pt x="10285" y="11590"/>
                    <a:pt x="10278" y="11575"/>
                  </a:cubicBezTo>
                  <a:lnTo>
                    <a:pt x="10250" y="11522"/>
                  </a:lnTo>
                  <a:cubicBezTo>
                    <a:pt x="10242" y="11507"/>
                    <a:pt x="10233" y="11492"/>
                    <a:pt x="10225" y="11476"/>
                  </a:cubicBezTo>
                  <a:cubicBezTo>
                    <a:pt x="10216" y="11461"/>
                    <a:pt x="10207" y="11443"/>
                    <a:pt x="10196" y="11427"/>
                  </a:cubicBezTo>
                  <a:cubicBezTo>
                    <a:pt x="10188" y="11409"/>
                    <a:pt x="10179" y="11396"/>
                    <a:pt x="10170" y="11379"/>
                  </a:cubicBezTo>
                  <a:cubicBezTo>
                    <a:pt x="10162" y="11365"/>
                    <a:pt x="10152" y="11347"/>
                    <a:pt x="10142" y="11332"/>
                  </a:cubicBezTo>
                  <a:lnTo>
                    <a:pt x="10113" y="11286"/>
                  </a:lnTo>
                  <a:lnTo>
                    <a:pt x="10084" y="11237"/>
                  </a:lnTo>
                  <a:lnTo>
                    <a:pt x="10056" y="11193"/>
                  </a:lnTo>
                  <a:cubicBezTo>
                    <a:pt x="10045" y="11176"/>
                    <a:pt x="10033" y="11160"/>
                    <a:pt x="10023" y="11142"/>
                  </a:cubicBezTo>
                  <a:cubicBezTo>
                    <a:pt x="10011" y="11126"/>
                    <a:pt x="9999" y="11108"/>
                    <a:pt x="9987" y="11090"/>
                  </a:cubicBezTo>
                  <a:cubicBezTo>
                    <a:pt x="9971" y="11065"/>
                    <a:pt x="9953" y="11041"/>
                    <a:pt x="9937" y="11016"/>
                  </a:cubicBezTo>
                  <a:lnTo>
                    <a:pt x="9906" y="10973"/>
                  </a:lnTo>
                  <a:cubicBezTo>
                    <a:pt x="9894" y="10958"/>
                    <a:pt x="9884" y="10944"/>
                    <a:pt x="9872" y="10929"/>
                  </a:cubicBezTo>
                  <a:lnTo>
                    <a:pt x="9839" y="10884"/>
                  </a:lnTo>
                  <a:cubicBezTo>
                    <a:pt x="9829" y="10869"/>
                    <a:pt x="9817" y="10856"/>
                    <a:pt x="9806" y="10841"/>
                  </a:cubicBezTo>
                  <a:cubicBezTo>
                    <a:pt x="9796" y="10828"/>
                    <a:pt x="9783" y="10812"/>
                    <a:pt x="9772" y="10798"/>
                  </a:cubicBezTo>
                  <a:cubicBezTo>
                    <a:pt x="9760" y="10783"/>
                    <a:pt x="9750" y="10770"/>
                    <a:pt x="9738" y="10757"/>
                  </a:cubicBezTo>
                  <a:cubicBezTo>
                    <a:pt x="9728" y="10743"/>
                    <a:pt x="9715" y="10727"/>
                    <a:pt x="9703" y="10714"/>
                  </a:cubicBezTo>
                  <a:lnTo>
                    <a:pt x="9669" y="10672"/>
                  </a:lnTo>
                  <a:lnTo>
                    <a:pt x="9631" y="10631"/>
                  </a:lnTo>
                  <a:cubicBezTo>
                    <a:pt x="9620" y="10617"/>
                    <a:pt x="9608" y="10604"/>
                    <a:pt x="9596" y="10591"/>
                  </a:cubicBezTo>
                  <a:lnTo>
                    <a:pt x="9559" y="10549"/>
                  </a:lnTo>
                  <a:cubicBezTo>
                    <a:pt x="9545" y="10534"/>
                    <a:pt x="9532" y="10521"/>
                    <a:pt x="9519" y="10506"/>
                  </a:cubicBezTo>
                  <a:cubicBezTo>
                    <a:pt x="9498" y="10484"/>
                    <a:pt x="9476" y="10460"/>
                    <a:pt x="9454" y="10438"/>
                  </a:cubicBezTo>
                  <a:cubicBezTo>
                    <a:pt x="9440" y="10425"/>
                    <a:pt x="9427" y="10410"/>
                    <a:pt x="9414" y="10396"/>
                  </a:cubicBezTo>
                  <a:lnTo>
                    <a:pt x="9375" y="10358"/>
                  </a:lnTo>
                  <a:lnTo>
                    <a:pt x="9336" y="10321"/>
                  </a:lnTo>
                  <a:cubicBezTo>
                    <a:pt x="9323" y="10307"/>
                    <a:pt x="9310" y="10296"/>
                    <a:pt x="9296" y="10282"/>
                  </a:cubicBezTo>
                  <a:lnTo>
                    <a:pt x="9258" y="10247"/>
                  </a:lnTo>
                  <a:cubicBezTo>
                    <a:pt x="9243" y="10233"/>
                    <a:pt x="9230" y="10221"/>
                    <a:pt x="9215" y="10210"/>
                  </a:cubicBezTo>
                  <a:lnTo>
                    <a:pt x="9176" y="10174"/>
                  </a:lnTo>
                  <a:cubicBezTo>
                    <a:pt x="9161" y="10162"/>
                    <a:pt x="9148" y="10149"/>
                    <a:pt x="9133" y="10137"/>
                  </a:cubicBezTo>
                  <a:cubicBezTo>
                    <a:pt x="9120" y="10125"/>
                    <a:pt x="9107" y="10113"/>
                    <a:pt x="9093" y="10103"/>
                  </a:cubicBezTo>
                  <a:lnTo>
                    <a:pt x="9050" y="10067"/>
                  </a:lnTo>
                  <a:lnTo>
                    <a:pt x="9007" y="10032"/>
                  </a:lnTo>
                  <a:lnTo>
                    <a:pt x="8966" y="9999"/>
                  </a:lnTo>
                  <a:cubicBezTo>
                    <a:pt x="8939" y="9978"/>
                    <a:pt x="8912" y="9957"/>
                    <a:pt x="8884" y="9937"/>
                  </a:cubicBezTo>
                  <a:cubicBezTo>
                    <a:pt x="8871" y="9926"/>
                    <a:pt x="8857" y="9916"/>
                    <a:pt x="8843" y="9907"/>
                  </a:cubicBezTo>
                  <a:cubicBezTo>
                    <a:pt x="8829" y="9897"/>
                    <a:pt x="8811" y="9883"/>
                    <a:pt x="8797" y="9871"/>
                  </a:cubicBezTo>
                  <a:cubicBezTo>
                    <a:pt x="8780" y="9861"/>
                    <a:pt x="8767" y="9851"/>
                    <a:pt x="8752" y="9842"/>
                  </a:cubicBezTo>
                  <a:lnTo>
                    <a:pt x="8706" y="9809"/>
                  </a:lnTo>
                  <a:cubicBezTo>
                    <a:pt x="8691" y="9799"/>
                    <a:pt x="8677" y="9790"/>
                    <a:pt x="8662" y="9780"/>
                  </a:cubicBezTo>
                  <a:cubicBezTo>
                    <a:pt x="8647" y="9769"/>
                    <a:pt x="8631" y="9759"/>
                    <a:pt x="8616" y="9748"/>
                  </a:cubicBezTo>
                  <a:cubicBezTo>
                    <a:pt x="8599" y="9739"/>
                    <a:pt x="8585" y="9729"/>
                    <a:pt x="8570" y="9720"/>
                  </a:cubicBezTo>
                  <a:lnTo>
                    <a:pt x="8522" y="9691"/>
                  </a:lnTo>
                  <a:lnTo>
                    <a:pt x="8476" y="9662"/>
                  </a:lnTo>
                  <a:lnTo>
                    <a:pt x="8427" y="9633"/>
                  </a:lnTo>
                  <a:lnTo>
                    <a:pt x="8383" y="9606"/>
                  </a:lnTo>
                  <a:cubicBezTo>
                    <a:pt x="8364" y="9596"/>
                    <a:pt x="8343" y="9584"/>
                    <a:pt x="8324" y="9573"/>
                  </a:cubicBezTo>
                  <a:lnTo>
                    <a:pt x="8270" y="9544"/>
                  </a:lnTo>
                  <a:cubicBezTo>
                    <a:pt x="8245" y="9530"/>
                    <a:pt x="8220" y="9517"/>
                    <a:pt x="8195" y="9504"/>
                  </a:cubicBezTo>
                  <a:cubicBezTo>
                    <a:pt x="8180" y="9496"/>
                    <a:pt x="8166" y="9490"/>
                    <a:pt x="8152" y="9483"/>
                  </a:cubicBezTo>
                  <a:lnTo>
                    <a:pt x="8095" y="9455"/>
                  </a:lnTo>
                  <a:lnTo>
                    <a:pt x="8051" y="9433"/>
                  </a:lnTo>
                  <a:lnTo>
                    <a:pt x="7996" y="9407"/>
                  </a:lnTo>
                  <a:lnTo>
                    <a:pt x="7950" y="9387"/>
                  </a:lnTo>
                  <a:lnTo>
                    <a:pt x="7894" y="9363"/>
                  </a:lnTo>
                  <a:lnTo>
                    <a:pt x="7848" y="9342"/>
                  </a:lnTo>
                  <a:cubicBezTo>
                    <a:pt x="7828" y="9335"/>
                    <a:pt x="7809" y="9326"/>
                    <a:pt x="7790" y="9318"/>
                  </a:cubicBezTo>
                  <a:lnTo>
                    <a:pt x="7744" y="9301"/>
                  </a:lnTo>
                  <a:cubicBezTo>
                    <a:pt x="7723" y="9292"/>
                    <a:pt x="7702" y="9284"/>
                    <a:pt x="7682" y="9277"/>
                  </a:cubicBezTo>
                  <a:cubicBezTo>
                    <a:pt x="7667" y="9271"/>
                    <a:pt x="7653" y="9266"/>
                    <a:pt x="7640" y="9261"/>
                  </a:cubicBezTo>
                  <a:cubicBezTo>
                    <a:pt x="7606" y="9249"/>
                    <a:pt x="7572" y="9237"/>
                    <a:pt x="7538" y="9223"/>
                  </a:cubicBezTo>
                  <a:lnTo>
                    <a:pt x="7510" y="9215"/>
                  </a:lnTo>
                  <a:cubicBezTo>
                    <a:pt x="7484" y="9206"/>
                    <a:pt x="7458" y="9197"/>
                    <a:pt x="7433" y="9189"/>
                  </a:cubicBezTo>
                  <a:lnTo>
                    <a:pt x="7390" y="9176"/>
                  </a:lnTo>
                  <a:cubicBezTo>
                    <a:pt x="7369" y="9170"/>
                    <a:pt x="7347" y="9164"/>
                    <a:pt x="7324" y="9157"/>
                  </a:cubicBezTo>
                  <a:cubicBezTo>
                    <a:pt x="7309" y="9152"/>
                    <a:pt x="7295" y="9148"/>
                    <a:pt x="7278" y="9145"/>
                  </a:cubicBezTo>
                  <a:cubicBezTo>
                    <a:pt x="7258" y="9139"/>
                    <a:pt x="7237" y="9133"/>
                    <a:pt x="7216" y="9127"/>
                  </a:cubicBezTo>
                  <a:lnTo>
                    <a:pt x="7169" y="9115"/>
                  </a:lnTo>
                  <a:cubicBezTo>
                    <a:pt x="7148" y="9109"/>
                    <a:pt x="7127" y="9105"/>
                    <a:pt x="7105" y="9099"/>
                  </a:cubicBezTo>
                  <a:lnTo>
                    <a:pt x="7059" y="9089"/>
                  </a:lnTo>
                  <a:cubicBezTo>
                    <a:pt x="7037" y="9084"/>
                    <a:pt x="7014" y="9078"/>
                    <a:pt x="6991" y="9074"/>
                  </a:cubicBezTo>
                  <a:lnTo>
                    <a:pt x="6949" y="9065"/>
                  </a:lnTo>
                  <a:cubicBezTo>
                    <a:pt x="6921" y="9059"/>
                    <a:pt x="6893" y="9054"/>
                    <a:pt x="6865" y="9049"/>
                  </a:cubicBezTo>
                  <a:lnTo>
                    <a:pt x="6838" y="9044"/>
                  </a:lnTo>
                  <a:cubicBezTo>
                    <a:pt x="6801" y="9037"/>
                    <a:pt x="6764" y="9031"/>
                    <a:pt x="6727" y="9025"/>
                  </a:cubicBezTo>
                  <a:lnTo>
                    <a:pt x="6693" y="9020"/>
                  </a:lnTo>
                  <a:cubicBezTo>
                    <a:pt x="6666" y="9016"/>
                    <a:pt x="6639" y="9013"/>
                    <a:pt x="6613" y="9008"/>
                  </a:cubicBezTo>
                  <a:lnTo>
                    <a:pt x="6570" y="9004"/>
                  </a:lnTo>
                  <a:cubicBezTo>
                    <a:pt x="6546" y="9001"/>
                    <a:pt x="6522" y="8998"/>
                    <a:pt x="6498" y="8995"/>
                  </a:cubicBezTo>
                  <a:lnTo>
                    <a:pt x="6452" y="8991"/>
                  </a:lnTo>
                  <a:cubicBezTo>
                    <a:pt x="6429" y="8989"/>
                    <a:pt x="6405" y="8986"/>
                    <a:pt x="6383" y="8985"/>
                  </a:cubicBezTo>
                  <a:lnTo>
                    <a:pt x="6335" y="8982"/>
                  </a:lnTo>
                  <a:lnTo>
                    <a:pt x="6264" y="8977"/>
                  </a:lnTo>
                  <a:lnTo>
                    <a:pt x="6220" y="8974"/>
                  </a:lnTo>
                  <a:cubicBezTo>
                    <a:pt x="6193" y="8973"/>
                    <a:pt x="6166" y="8971"/>
                    <a:pt x="6141" y="8971"/>
                  </a:cubicBezTo>
                  <a:lnTo>
                    <a:pt x="6102" y="8970"/>
                  </a:lnTo>
                  <a:cubicBezTo>
                    <a:pt x="6064" y="8968"/>
                    <a:pt x="6024" y="8968"/>
                    <a:pt x="5985" y="8968"/>
                  </a:cubicBezTo>
                  <a:cubicBezTo>
                    <a:pt x="5945" y="8968"/>
                    <a:pt x="5907" y="8968"/>
                    <a:pt x="5868" y="8970"/>
                  </a:cubicBezTo>
                  <a:lnTo>
                    <a:pt x="5830" y="8971"/>
                  </a:lnTo>
                  <a:cubicBezTo>
                    <a:pt x="5803" y="8971"/>
                    <a:pt x="5778" y="8973"/>
                    <a:pt x="5751" y="8974"/>
                  </a:cubicBezTo>
                  <a:lnTo>
                    <a:pt x="5707" y="8976"/>
                  </a:lnTo>
                  <a:lnTo>
                    <a:pt x="5635" y="8982"/>
                  </a:lnTo>
                  <a:lnTo>
                    <a:pt x="5588" y="8985"/>
                  </a:lnTo>
                  <a:lnTo>
                    <a:pt x="5518" y="8991"/>
                  </a:lnTo>
                  <a:lnTo>
                    <a:pt x="5472" y="8995"/>
                  </a:lnTo>
                  <a:cubicBezTo>
                    <a:pt x="5449" y="8998"/>
                    <a:pt x="5425" y="9001"/>
                    <a:pt x="5400" y="9004"/>
                  </a:cubicBezTo>
                  <a:lnTo>
                    <a:pt x="5358" y="9008"/>
                  </a:lnTo>
                  <a:cubicBezTo>
                    <a:pt x="5330" y="9013"/>
                    <a:pt x="5303" y="9016"/>
                    <a:pt x="5277" y="9020"/>
                  </a:cubicBezTo>
                  <a:lnTo>
                    <a:pt x="5244" y="9025"/>
                  </a:lnTo>
                  <a:cubicBezTo>
                    <a:pt x="5207" y="9031"/>
                    <a:pt x="5170" y="9037"/>
                    <a:pt x="5133" y="9044"/>
                  </a:cubicBezTo>
                  <a:lnTo>
                    <a:pt x="5108" y="9049"/>
                  </a:lnTo>
                  <a:cubicBezTo>
                    <a:pt x="5079" y="9053"/>
                    <a:pt x="5050" y="9059"/>
                    <a:pt x="5022" y="9065"/>
                  </a:cubicBezTo>
                  <a:lnTo>
                    <a:pt x="4980" y="9074"/>
                  </a:lnTo>
                  <a:cubicBezTo>
                    <a:pt x="4958" y="9078"/>
                    <a:pt x="4934" y="9083"/>
                    <a:pt x="4910" y="9089"/>
                  </a:cubicBezTo>
                  <a:lnTo>
                    <a:pt x="4866" y="9099"/>
                  </a:lnTo>
                  <a:cubicBezTo>
                    <a:pt x="4845" y="9105"/>
                    <a:pt x="4823" y="9109"/>
                    <a:pt x="4801" y="9115"/>
                  </a:cubicBezTo>
                  <a:cubicBezTo>
                    <a:pt x="4786" y="9120"/>
                    <a:pt x="4771" y="9123"/>
                    <a:pt x="4756" y="9127"/>
                  </a:cubicBezTo>
                  <a:cubicBezTo>
                    <a:pt x="4734" y="9133"/>
                    <a:pt x="4712" y="9139"/>
                    <a:pt x="4691" y="9145"/>
                  </a:cubicBezTo>
                  <a:lnTo>
                    <a:pt x="4646" y="9157"/>
                  </a:lnTo>
                  <a:lnTo>
                    <a:pt x="4580" y="9178"/>
                  </a:lnTo>
                  <a:cubicBezTo>
                    <a:pt x="4566" y="9180"/>
                    <a:pt x="4551" y="9185"/>
                    <a:pt x="4540" y="9189"/>
                  </a:cubicBezTo>
                  <a:cubicBezTo>
                    <a:pt x="4511" y="9198"/>
                    <a:pt x="4483" y="9207"/>
                    <a:pt x="4455" y="9216"/>
                  </a:cubicBezTo>
                  <a:lnTo>
                    <a:pt x="4433" y="9223"/>
                  </a:lnTo>
                  <a:cubicBezTo>
                    <a:pt x="4399" y="9235"/>
                    <a:pt x="4363" y="9247"/>
                    <a:pt x="4329" y="9261"/>
                  </a:cubicBezTo>
                  <a:lnTo>
                    <a:pt x="4293" y="9274"/>
                  </a:lnTo>
                  <a:cubicBezTo>
                    <a:pt x="4271" y="9283"/>
                    <a:pt x="4248" y="9292"/>
                    <a:pt x="4225" y="9301"/>
                  </a:cubicBezTo>
                  <a:lnTo>
                    <a:pt x="4184" y="9317"/>
                  </a:lnTo>
                  <a:cubicBezTo>
                    <a:pt x="4163" y="9326"/>
                    <a:pt x="4142" y="9333"/>
                    <a:pt x="4123" y="9342"/>
                  </a:cubicBezTo>
                  <a:lnTo>
                    <a:pt x="4078" y="9360"/>
                  </a:lnTo>
                  <a:lnTo>
                    <a:pt x="4021" y="9387"/>
                  </a:lnTo>
                  <a:lnTo>
                    <a:pt x="3976" y="9406"/>
                  </a:lnTo>
                  <a:cubicBezTo>
                    <a:pt x="3957" y="9415"/>
                    <a:pt x="3938" y="9424"/>
                    <a:pt x="3918" y="9433"/>
                  </a:cubicBezTo>
                  <a:cubicBezTo>
                    <a:pt x="3905" y="9440"/>
                    <a:pt x="3890" y="9446"/>
                    <a:pt x="3877" y="9453"/>
                  </a:cubicBezTo>
                  <a:cubicBezTo>
                    <a:pt x="3856" y="9464"/>
                    <a:pt x="3835" y="9474"/>
                    <a:pt x="3815" y="9484"/>
                  </a:cubicBezTo>
                  <a:lnTo>
                    <a:pt x="3777" y="9502"/>
                  </a:lnTo>
                  <a:cubicBezTo>
                    <a:pt x="3746" y="9519"/>
                    <a:pt x="3714" y="9535"/>
                    <a:pt x="3683" y="9553"/>
                  </a:cubicBezTo>
                  <a:lnTo>
                    <a:pt x="3657" y="9566"/>
                  </a:lnTo>
                  <a:cubicBezTo>
                    <a:pt x="3634" y="9579"/>
                    <a:pt x="3610" y="9593"/>
                    <a:pt x="3586" y="9606"/>
                  </a:cubicBezTo>
                  <a:lnTo>
                    <a:pt x="3548" y="9628"/>
                  </a:lnTo>
                  <a:cubicBezTo>
                    <a:pt x="3530" y="9640"/>
                    <a:pt x="3511" y="9651"/>
                    <a:pt x="3493" y="9662"/>
                  </a:cubicBezTo>
                  <a:cubicBezTo>
                    <a:pt x="3478" y="9670"/>
                    <a:pt x="3465" y="9679"/>
                    <a:pt x="3451" y="9688"/>
                  </a:cubicBezTo>
                  <a:cubicBezTo>
                    <a:pt x="3433" y="9698"/>
                    <a:pt x="3416" y="9708"/>
                    <a:pt x="3399" y="9720"/>
                  </a:cubicBezTo>
                  <a:lnTo>
                    <a:pt x="3358" y="9747"/>
                  </a:lnTo>
                  <a:cubicBezTo>
                    <a:pt x="3340" y="9757"/>
                    <a:pt x="3324" y="9768"/>
                    <a:pt x="3307" y="9780"/>
                  </a:cubicBezTo>
                  <a:lnTo>
                    <a:pt x="3266" y="9808"/>
                  </a:lnTo>
                  <a:lnTo>
                    <a:pt x="3214" y="9843"/>
                  </a:lnTo>
                  <a:lnTo>
                    <a:pt x="3175" y="9870"/>
                  </a:lnTo>
                  <a:cubicBezTo>
                    <a:pt x="3158" y="9883"/>
                    <a:pt x="3138" y="9897"/>
                    <a:pt x="3121" y="9911"/>
                  </a:cubicBezTo>
                  <a:lnTo>
                    <a:pt x="3089" y="9934"/>
                  </a:lnTo>
                  <a:cubicBezTo>
                    <a:pt x="3061" y="9956"/>
                    <a:pt x="3033" y="9977"/>
                    <a:pt x="3005" y="9999"/>
                  </a:cubicBezTo>
                  <a:cubicBezTo>
                    <a:pt x="2995" y="10008"/>
                    <a:pt x="2983" y="10017"/>
                    <a:pt x="2972" y="10024"/>
                  </a:cubicBezTo>
                  <a:lnTo>
                    <a:pt x="2920" y="10067"/>
                  </a:lnTo>
                  <a:lnTo>
                    <a:pt x="2883" y="10098"/>
                  </a:lnTo>
                  <a:cubicBezTo>
                    <a:pt x="2867" y="10112"/>
                    <a:pt x="2852" y="10124"/>
                    <a:pt x="2836" y="10137"/>
                  </a:cubicBezTo>
                  <a:lnTo>
                    <a:pt x="2799" y="10171"/>
                  </a:lnTo>
                  <a:lnTo>
                    <a:pt x="2754" y="10210"/>
                  </a:lnTo>
                  <a:cubicBezTo>
                    <a:pt x="2742" y="10221"/>
                    <a:pt x="2731" y="10232"/>
                    <a:pt x="2717" y="10244"/>
                  </a:cubicBezTo>
                  <a:lnTo>
                    <a:pt x="2674" y="10284"/>
                  </a:lnTo>
                  <a:cubicBezTo>
                    <a:pt x="2662" y="10296"/>
                    <a:pt x="2651" y="10306"/>
                    <a:pt x="2639" y="10318"/>
                  </a:cubicBezTo>
                  <a:lnTo>
                    <a:pt x="2593" y="10362"/>
                  </a:lnTo>
                  <a:lnTo>
                    <a:pt x="2560" y="10395"/>
                  </a:lnTo>
                  <a:cubicBezTo>
                    <a:pt x="2542" y="10413"/>
                    <a:pt x="2523" y="10432"/>
                    <a:pt x="2505" y="10450"/>
                  </a:cubicBezTo>
                  <a:cubicBezTo>
                    <a:pt x="2493" y="10463"/>
                    <a:pt x="2482" y="10475"/>
                    <a:pt x="2470" y="10487"/>
                  </a:cubicBezTo>
                  <a:cubicBezTo>
                    <a:pt x="2452" y="10508"/>
                    <a:pt x="2431" y="10528"/>
                    <a:pt x="2413" y="10549"/>
                  </a:cubicBezTo>
                  <a:lnTo>
                    <a:pt x="2382" y="10583"/>
                  </a:lnTo>
                  <a:cubicBezTo>
                    <a:pt x="2367" y="10598"/>
                    <a:pt x="2354" y="10614"/>
                    <a:pt x="2341" y="10629"/>
                  </a:cubicBezTo>
                  <a:lnTo>
                    <a:pt x="2308" y="10666"/>
                  </a:lnTo>
                  <a:lnTo>
                    <a:pt x="2269" y="10712"/>
                  </a:lnTo>
                  <a:cubicBezTo>
                    <a:pt x="2259" y="10726"/>
                    <a:pt x="2247" y="10739"/>
                    <a:pt x="2237" y="10751"/>
                  </a:cubicBezTo>
                  <a:cubicBezTo>
                    <a:pt x="2226" y="10764"/>
                    <a:pt x="2212" y="10782"/>
                    <a:pt x="2200" y="10797"/>
                  </a:cubicBezTo>
                  <a:lnTo>
                    <a:pt x="2169" y="10837"/>
                  </a:lnTo>
                  <a:cubicBezTo>
                    <a:pt x="2157" y="10853"/>
                    <a:pt x="2145" y="10869"/>
                    <a:pt x="2132" y="10886"/>
                  </a:cubicBezTo>
                  <a:cubicBezTo>
                    <a:pt x="2123" y="10898"/>
                    <a:pt x="2112" y="10911"/>
                    <a:pt x="2102" y="10924"/>
                  </a:cubicBezTo>
                  <a:cubicBezTo>
                    <a:pt x="2089" y="10942"/>
                    <a:pt x="2077" y="10960"/>
                    <a:pt x="2063" y="10978"/>
                  </a:cubicBezTo>
                  <a:cubicBezTo>
                    <a:pt x="2054" y="10989"/>
                    <a:pt x="2047" y="11000"/>
                    <a:pt x="2038" y="11012"/>
                  </a:cubicBezTo>
                  <a:cubicBezTo>
                    <a:pt x="2017" y="11041"/>
                    <a:pt x="1998" y="11070"/>
                    <a:pt x="1977" y="11099"/>
                  </a:cubicBezTo>
                  <a:cubicBezTo>
                    <a:pt x="1971" y="11110"/>
                    <a:pt x="1964" y="11120"/>
                    <a:pt x="1958" y="11130"/>
                  </a:cubicBezTo>
                  <a:cubicBezTo>
                    <a:pt x="1943" y="11150"/>
                    <a:pt x="1930" y="11170"/>
                    <a:pt x="1918" y="11191"/>
                  </a:cubicBezTo>
                  <a:cubicBezTo>
                    <a:pt x="1909" y="11203"/>
                    <a:pt x="1900" y="11216"/>
                    <a:pt x="1893" y="11230"/>
                  </a:cubicBezTo>
                  <a:cubicBezTo>
                    <a:pt x="1881" y="11249"/>
                    <a:pt x="1871" y="11265"/>
                    <a:pt x="1859" y="11283"/>
                  </a:cubicBezTo>
                  <a:cubicBezTo>
                    <a:pt x="1850" y="11298"/>
                    <a:pt x="1842" y="11311"/>
                    <a:pt x="1834" y="11325"/>
                  </a:cubicBezTo>
                  <a:cubicBezTo>
                    <a:pt x="1823" y="11344"/>
                    <a:pt x="1813" y="11360"/>
                    <a:pt x="1802" y="11378"/>
                  </a:cubicBezTo>
                  <a:lnTo>
                    <a:pt x="1779" y="11421"/>
                  </a:lnTo>
                  <a:cubicBezTo>
                    <a:pt x="1768" y="11439"/>
                    <a:pt x="1758" y="11457"/>
                    <a:pt x="1748" y="11476"/>
                  </a:cubicBezTo>
                  <a:cubicBezTo>
                    <a:pt x="1740" y="11489"/>
                    <a:pt x="1733" y="11503"/>
                    <a:pt x="1725" y="11517"/>
                  </a:cubicBezTo>
                  <a:cubicBezTo>
                    <a:pt x="1713" y="11535"/>
                    <a:pt x="1705" y="11556"/>
                    <a:pt x="1694" y="11575"/>
                  </a:cubicBezTo>
                  <a:cubicBezTo>
                    <a:pt x="1687" y="11589"/>
                    <a:pt x="1681" y="11602"/>
                    <a:pt x="1673" y="11615"/>
                  </a:cubicBezTo>
                  <a:cubicBezTo>
                    <a:pt x="1662" y="11639"/>
                    <a:pt x="1650" y="11663"/>
                    <a:pt x="1638" y="11686"/>
                  </a:cubicBezTo>
                  <a:lnTo>
                    <a:pt x="1624" y="11713"/>
                  </a:lnTo>
                  <a:cubicBezTo>
                    <a:pt x="1608" y="11746"/>
                    <a:pt x="1593" y="11778"/>
                    <a:pt x="1579" y="11811"/>
                  </a:cubicBezTo>
                  <a:cubicBezTo>
                    <a:pt x="1574" y="11823"/>
                    <a:pt x="1568" y="11835"/>
                    <a:pt x="1564" y="11847"/>
                  </a:cubicBezTo>
                  <a:cubicBezTo>
                    <a:pt x="1553" y="11869"/>
                    <a:pt x="1543" y="11891"/>
                    <a:pt x="1534" y="11913"/>
                  </a:cubicBezTo>
                  <a:cubicBezTo>
                    <a:pt x="1528" y="11927"/>
                    <a:pt x="1522" y="11940"/>
                    <a:pt x="1516" y="11955"/>
                  </a:cubicBezTo>
                  <a:cubicBezTo>
                    <a:pt x="1509" y="11974"/>
                    <a:pt x="1500" y="11995"/>
                    <a:pt x="1491" y="12016"/>
                  </a:cubicBezTo>
                  <a:cubicBezTo>
                    <a:pt x="1485" y="12030"/>
                    <a:pt x="1481" y="12045"/>
                    <a:pt x="1475" y="12059"/>
                  </a:cubicBezTo>
                  <a:cubicBezTo>
                    <a:pt x="1466" y="12079"/>
                    <a:pt x="1458" y="12100"/>
                    <a:pt x="1451" y="12121"/>
                  </a:cubicBezTo>
                  <a:lnTo>
                    <a:pt x="1435" y="12164"/>
                  </a:lnTo>
                  <a:cubicBezTo>
                    <a:pt x="1427" y="12185"/>
                    <a:pt x="1420" y="12207"/>
                    <a:pt x="1412" y="12228"/>
                  </a:cubicBezTo>
                  <a:cubicBezTo>
                    <a:pt x="1408" y="12242"/>
                    <a:pt x="1404" y="12256"/>
                    <a:pt x="1398" y="12269"/>
                  </a:cubicBezTo>
                  <a:cubicBezTo>
                    <a:pt x="1390" y="12293"/>
                    <a:pt x="1383" y="12318"/>
                    <a:pt x="1375" y="12342"/>
                  </a:cubicBezTo>
                  <a:cubicBezTo>
                    <a:pt x="1371" y="12352"/>
                    <a:pt x="1368" y="12364"/>
                    <a:pt x="1364" y="12376"/>
                  </a:cubicBezTo>
                  <a:cubicBezTo>
                    <a:pt x="1353" y="12411"/>
                    <a:pt x="1343" y="12447"/>
                    <a:pt x="1332" y="12483"/>
                  </a:cubicBezTo>
                  <a:cubicBezTo>
                    <a:pt x="1332" y="12486"/>
                    <a:pt x="1331" y="12489"/>
                    <a:pt x="1329" y="12492"/>
                  </a:cubicBezTo>
                  <a:cubicBezTo>
                    <a:pt x="1321" y="12526"/>
                    <a:pt x="1310" y="12558"/>
                    <a:pt x="1303" y="12591"/>
                  </a:cubicBezTo>
                  <a:lnTo>
                    <a:pt x="1294" y="12626"/>
                  </a:lnTo>
                  <a:cubicBezTo>
                    <a:pt x="1286" y="12652"/>
                    <a:pt x="1280" y="12677"/>
                    <a:pt x="1275" y="12701"/>
                  </a:cubicBezTo>
                  <a:cubicBezTo>
                    <a:pt x="1272" y="12715"/>
                    <a:pt x="1269" y="12729"/>
                    <a:pt x="1266" y="12742"/>
                  </a:cubicBezTo>
                  <a:cubicBezTo>
                    <a:pt x="1263" y="12755"/>
                    <a:pt x="1258" y="12770"/>
                    <a:pt x="1255" y="12785"/>
                  </a:cubicBezTo>
                  <a:cubicBezTo>
                    <a:pt x="818" y="11707"/>
                    <a:pt x="590" y="10505"/>
                    <a:pt x="590" y="9250"/>
                  </a:cubicBezTo>
                  <a:cubicBezTo>
                    <a:pt x="590" y="5957"/>
                    <a:pt x="2170" y="3113"/>
                    <a:pt x="4468" y="2200"/>
                  </a:cubicBezTo>
                  <a:cubicBezTo>
                    <a:pt x="4688" y="2770"/>
                    <a:pt x="5210" y="3169"/>
                    <a:pt x="5818" y="3229"/>
                  </a:cubicBezTo>
                  <a:lnTo>
                    <a:pt x="5827" y="3230"/>
                  </a:lnTo>
                  <a:cubicBezTo>
                    <a:pt x="5849" y="3232"/>
                    <a:pt x="5871" y="3233"/>
                    <a:pt x="5893" y="3235"/>
                  </a:cubicBezTo>
                  <a:lnTo>
                    <a:pt x="5911" y="3236"/>
                  </a:lnTo>
                  <a:cubicBezTo>
                    <a:pt x="5936" y="3238"/>
                    <a:pt x="5963" y="3238"/>
                    <a:pt x="5988" y="3238"/>
                  </a:cubicBezTo>
                  <a:cubicBezTo>
                    <a:pt x="6015" y="3238"/>
                    <a:pt x="6040" y="3238"/>
                    <a:pt x="6065" y="3236"/>
                  </a:cubicBezTo>
                  <a:lnTo>
                    <a:pt x="6083" y="3235"/>
                  </a:lnTo>
                  <a:cubicBezTo>
                    <a:pt x="6105" y="3233"/>
                    <a:pt x="6128" y="3232"/>
                    <a:pt x="6150" y="3230"/>
                  </a:cubicBezTo>
                  <a:lnTo>
                    <a:pt x="6159" y="3229"/>
                  </a:lnTo>
                  <a:cubicBezTo>
                    <a:pt x="6767" y="3169"/>
                    <a:pt x="7289" y="2770"/>
                    <a:pt x="7508" y="2200"/>
                  </a:cubicBezTo>
                  <a:close/>
                  <a:moveTo>
                    <a:pt x="5987" y="1"/>
                  </a:moveTo>
                  <a:cubicBezTo>
                    <a:pt x="5094" y="1"/>
                    <a:pt x="4368" y="720"/>
                    <a:pt x="4359" y="1612"/>
                  </a:cubicBezTo>
                  <a:lnTo>
                    <a:pt x="4359" y="1615"/>
                  </a:lnTo>
                  <a:cubicBezTo>
                    <a:pt x="3153" y="2066"/>
                    <a:pt x="2069" y="3021"/>
                    <a:pt x="1288" y="4330"/>
                  </a:cubicBezTo>
                  <a:cubicBezTo>
                    <a:pt x="446" y="5743"/>
                    <a:pt x="1" y="7446"/>
                    <a:pt x="1" y="9255"/>
                  </a:cubicBezTo>
                  <a:cubicBezTo>
                    <a:pt x="1" y="10952"/>
                    <a:pt x="397" y="12569"/>
                    <a:pt x="1150" y="13933"/>
                  </a:cubicBezTo>
                  <a:cubicBezTo>
                    <a:pt x="1214" y="16545"/>
                    <a:pt x="3359" y="18651"/>
                    <a:pt x="5988" y="18651"/>
                  </a:cubicBezTo>
                  <a:cubicBezTo>
                    <a:pt x="7390" y="18651"/>
                    <a:pt x="8721" y="18043"/>
                    <a:pt x="9639" y="16986"/>
                  </a:cubicBezTo>
                  <a:cubicBezTo>
                    <a:pt x="9746" y="16863"/>
                    <a:pt x="9734" y="16676"/>
                    <a:pt x="9611" y="16569"/>
                  </a:cubicBezTo>
                  <a:cubicBezTo>
                    <a:pt x="9555" y="16521"/>
                    <a:pt x="9486" y="16497"/>
                    <a:pt x="9417" y="16497"/>
                  </a:cubicBezTo>
                  <a:cubicBezTo>
                    <a:pt x="9335" y="16497"/>
                    <a:pt x="9252" y="16532"/>
                    <a:pt x="9194" y="16599"/>
                  </a:cubicBezTo>
                  <a:cubicBezTo>
                    <a:pt x="8387" y="17527"/>
                    <a:pt x="7219" y="18061"/>
                    <a:pt x="5988" y="18062"/>
                  </a:cubicBezTo>
                  <a:cubicBezTo>
                    <a:pt x="3660" y="18062"/>
                    <a:pt x="1764" y="16182"/>
                    <a:pt x="1739" y="13860"/>
                  </a:cubicBezTo>
                  <a:lnTo>
                    <a:pt x="1739" y="13853"/>
                  </a:lnTo>
                  <a:lnTo>
                    <a:pt x="1739" y="13826"/>
                  </a:lnTo>
                  <a:lnTo>
                    <a:pt x="1739" y="13811"/>
                  </a:lnTo>
                  <a:cubicBezTo>
                    <a:pt x="1739" y="11467"/>
                    <a:pt x="3646" y="9560"/>
                    <a:pt x="5990" y="9560"/>
                  </a:cubicBezTo>
                  <a:cubicBezTo>
                    <a:pt x="8333" y="9560"/>
                    <a:pt x="10239" y="11467"/>
                    <a:pt x="10239" y="13811"/>
                  </a:cubicBezTo>
                  <a:lnTo>
                    <a:pt x="10239" y="13825"/>
                  </a:lnTo>
                  <a:lnTo>
                    <a:pt x="10239" y="13854"/>
                  </a:lnTo>
                  <a:lnTo>
                    <a:pt x="10239" y="13859"/>
                  </a:lnTo>
                  <a:cubicBezTo>
                    <a:pt x="10232" y="14569"/>
                    <a:pt x="10047" y="15264"/>
                    <a:pt x="9700" y="15884"/>
                  </a:cubicBezTo>
                  <a:cubicBezTo>
                    <a:pt x="9621" y="16026"/>
                    <a:pt x="9672" y="16206"/>
                    <a:pt x="9814" y="16286"/>
                  </a:cubicBezTo>
                  <a:cubicBezTo>
                    <a:pt x="9859" y="16311"/>
                    <a:pt x="9908" y="16323"/>
                    <a:pt x="9956" y="16323"/>
                  </a:cubicBezTo>
                  <a:cubicBezTo>
                    <a:pt x="10059" y="16323"/>
                    <a:pt x="10160" y="16269"/>
                    <a:pt x="10214" y="16173"/>
                  </a:cubicBezTo>
                  <a:cubicBezTo>
                    <a:pt x="10598" y="15487"/>
                    <a:pt x="10809" y="14719"/>
                    <a:pt x="10828" y="13934"/>
                  </a:cubicBezTo>
                  <a:cubicBezTo>
                    <a:pt x="11580" y="12570"/>
                    <a:pt x="11977" y="10954"/>
                    <a:pt x="11977" y="9255"/>
                  </a:cubicBezTo>
                  <a:cubicBezTo>
                    <a:pt x="11974" y="7446"/>
                    <a:pt x="11529" y="5743"/>
                    <a:pt x="10687" y="4330"/>
                  </a:cubicBezTo>
                  <a:cubicBezTo>
                    <a:pt x="9906" y="3021"/>
                    <a:pt x="8822" y="2066"/>
                    <a:pt x="7616" y="1615"/>
                  </a:cubicBezTo>
                  <a:lnTo>
                    <a:pt x="7616" y="1612"/>
                  </a:lnTo>
                  <a:cubicBezTo>
                    <a:pt x="7607" y="720"/>
                    <a:pt x="6881" y="1"/>
                    <a:pt x="5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0"/>
            <p:cNvSpPr/>
            <p:nvPr/>
          </p:nvSpPr>
          <p:spPr>
            <a:xfrm>
              <a:off x="4789975" y="3514275"/>
              <a:ext cx="23000" cy="14775"/>
            </a:xfrm>
            <a:custGeom>
              <a:avLst/>
              <a:gdLst/>
              <a:ahLst/>
              <a:cxnLst/>
              <a:rect l="l" t="t" r="r" b="b"/>
              <a:pathLst>
                <a:path w="920" h="591" extrusionOk="0">
                  <a:moveTo>
                    <a:pt x="295" y="1"/>
                  </a:moveTo>
                  <a:cubicBezTo>
                    <a:pt x="132" y="1"/>
                    <a:pt x="0" y="133"/>
                    <a:pt x="0" y="296"/>
                  </a:cubicBezTo>
                  <a:cubicBezTo>
                    <a:pt x="0" y="459"/>
                    <a:pt x="132" y="591"/>
                    <a:pt x="295" y="591"/>
                  </a:cubicBezTo>
                  <a:lnTo>
                    <a:pt x="625" y="591"/>
                  </a:lnTo>
                  <a:cubicBezTo>
                    <a:pt x="788" y="591"/>
                    <a:pt x="920" y="459"/>
                    <a:pt x="920" y="296"/>
                  </a:cubicBezTo>
                  <a:cubicBezTo>
                    <a:pt x="920" y="133"/>
                    <a:pt x="788" y="1"/>
                    <a:pt x="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50"/>
          <p:cNvGrpSpPr/>
          <p:nvPr/>
        </p:nvGrpSpPr>
        <p:grpSpPr>
          <a:xfrm>
            <a:off x="5408294" y="3748719"/>
            <a:ext cx="419003" cy="419003"/>
            <a:chOff x="5144875" y="3224800"/>
            <a:chExt cx="466700" cy="466700"/>
          </a:xfrm>
        </p:grpSpPr>
        <p:sp>
          <p:nvSpPr>
            <p:cNvPr id="1131" name="Google Shape;1131;p50"/>
            <p:cNvSpPr/>
            <p:nvPr/>
          </p:nvSpPr>
          <p:spPr>
            <a:xfrm>
              <a:off x="5144875" y="3224800"/>
              <a:ext cx="466700" cy="466700"/>
            </a:xfrm>
            <a:custGeom>
              <a:avLst/>
              <a:gdLst/>
              <a:ahLst/>
              <a:cxnLst/>
              <a:rect l="l" t="t" r="r" b="b"/>
              <a:pathLst>
                <a:path w="18668" h="18668" extrusionOk="0">
                  <a:moveTo>
                    <a:pt x="9333" y="589"/>
                  </a:moveTo>
                  <a:cubicBezTo>
                    <a:pt x="14155" y="589"/>
                    <a:pt x="18078" y="4513"/>
                    <a:pt x="18078" y="9333"/>
                  </a:cubicBezTo>
                  <a:cubicBezTo>
                    <a:pt x="18078" y="14155"/>
                    <a:pt x="14155" y="18079"/>
                    <a:pt x="9333" y="18079"/>
                  </a:cubicBezTo>
                  <a:cubicBezTo>
                    <a:pt x="4513" y="18079"/>
                    <a:pt x="589" y="14155"/>
                    <a:pt x="589" y="9333"/>
                  </a:cubicBezTo>
                  <a:cubicBezTo>
                    <a:pt x="589" y="4513"/>
                    <a:pt x="4513" y="589"/>
                    <a:pt x="9333" y="589"/>
                  </a:cubicBezTo>
                  <a:close/>
                  <a:moveTo>
                    <a:pt x="9333" y="1"/>
                  </a:moveTo>
                  <a:cubicBezTo>
                    <a:pt x="4186" y="1"/>
                    <a:pt x="0" y="4187"/>
                    <a:pt x="0" y="9333"/>
                  </a:cubicBezTo>
                  <a:cubicBezTo>
                    <a:pt x="0" y="14480"/>
                    <a:pt x="4186" y="18667"/>
                    <a:pt x="9333" y="18667"/>
                  </a:cubicBezTo>
                  <a:cubicBezTo>
                    <a:pt x="14480" y="18667"/>
                    <a:pt x="18667" y="14480"/>
                    <a:pt x="18667" y="9333"/>
                  </a:cubicBezTo>
                  <a:cubicBezTo>
                    <a:pt x="18667" y="4187"/>
                    <a:pt x="14480" y="1"/>
                    <a:pt x="9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0"/>
            <p:cNvSpPr/>
            <p:nvPr/>
          </p:nvSpPr>
          <p:spPr>
            <a:xfrm>
              <a:off x="5182650" y="3262575"/>
              <a:ext cx="391175" cy="391125"/>
            </a:xfrm>
            <a:custGeom>
              <a:avLst/>
              <a:gdLst/>
              <a:ahLst/>
              <a:cxnLst/>
              <a:rect l="l" t="t" r="r" b="b"/>
              <a:pathLst>
                <a:path w="15647" h="15645" extrusionOk="0">
                  <a:moveTo>
                    <a:pt x="7822" y="1"/>
                  </a:moveTo>
                  <a:cubicBezTo>
                    <a:pt x="3510" y="1"/>
                    <a:pt x="0" y="3510"/>
                    <a:pt x="0" y="7822"/>
                  </a:cubicBezTo>
                  <a:cubicBezTo>
                    <a:pt x="0" y="12136"/>
                    <a:pt x="3510" y="15644"/>
                    <a:pt x="7822" y="15644"/>
                  </a:cubicBezTo>
                  <a:cubicBezTo>
                    <a:pt x="10819" y="15641"/>
                    <a:pt x="13550" y="13930"/>
                    <a:pt x="14859" y="11236"/>
                  </a:cubicBezTo>
                  <a:cubicBezTo>
                    <a:pt x="14928" y="11090"/>
                    <a:pt x="14865" y="10918"/>
                    <a:pt x="14721" y="10847"/>
                  </a:cubicBezTo>
                  <a:cubicBezTo>
                    <a:pt x="14680" y="10827"/>
                    <a:pt x="14636" y="10818"/>
                    <a:pt x="14593" y="10818"/>
                  </a:cubicBezTo>
                  <a:cubicBezTo>
                    <a:pt x="14486" y="10818"/>
                    <a:pt x="14382" y="10876"/>
                    <a:pt x="14330" y="10978"/>
                  </a:cubicBezTo>
                  <a:cubicBezTo>
                    <a:pt x="13123" y="13454"/>
                    <a:pt x="10570" y="15054"/>
                    <a:pt x="7822" y="15054"/>
                  </a:cubicBezTo>
                  <a:cubicBezTo>
                    <a:pt x="3835" y="15054"/>
                    <a:pt x="591" y="11810"/>
                    <a:pt x="591" y="7822"/>
                  </a:cubicBezTo>
                  <a:cubicBezTo>
                    <a:pt x="591" y="3834"/>
                    <a:pt x="3835" y="591"/>
                    <a:pt x="7822" y="591"/>
                  </a:cubicBezTo>
                  <a:cubicBezTo>
                    <a:pt x="11811" y="591"/>
                    <a:pt x="15055" y="3835"/>
                    <a:pt x="15055" y="7822"/>
                  </a:cubicBezTo>
                  <a:cubicBezTo>
                    <a:pt x="15057" y="8608"/>
                    <a:pt x="14929" y="9390"/>
                    <a:pt x="14677" y="10134"/>
                  </a:cubicBezTo>
                  <a:cubicBezTo>
                    <a:pt x="14625" y="10288"/>
                    <a:pt x="14707" y="10456"/>
                    <a:pt x="14862" y="10508"/>
                  </a:cubicBezTo>
                  <a:cubicBezTo>
                    <a:pt x="14894" y="10519"/>
                    <a:pt x="14926" y="10524"/>
                    <a:pt x="14958" y="10524"/>
                  </a:cubicBezTo>
                  <a:cubicBezTo>
                    <a:pt x="15080" y="10524"/>
                    <a:pt x="15193" y="10446"/>
                    <a:pt x="15234" y="10324"/>
                  </a:cubicBezTo>
                  <a:cubicBezTo>
                    <a:pt x="15507" y="9517"/>
                    <a:pt x="15645" y="8674"/>
                    <a:pt x="15645" y="7822"/>
                  </a:cubicBezTo>
                  <a:cubicBezTo>
                    <a:pt x="15647" y="3510"/>
                    <a:pt x="12135" y="1"/>
                    <a:pt x="7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0"/>
            <p:cNvSpPr/>
            <p:nvPr/>
          </p:nvSpPr>
          <p:spPr>
            <a:xfrm>
              <a:off x="5317125" y="3396375"/>
              <a:ext cx="122050" cy="125125"/>
            </a:xfrm>
            <a:custGeom>
              <a:avLst/>
              <a:gdLst/>
              <a:ahLst/>
              <a:cxnLst/>
              <a:rect l="l" t="t" r="r" b="b"/>
              <a:pathLst>
                <a:path w="4882" h="5005" extrusionOk="0">
                  <a:moveTo>
                    <a:pt x="2029" y="648"/>
                  </a:moveTo>
                  <a:cubicBezTo>
                    <a:pt x="1660" y="1303"/>
                    <a:pt x="1668" y="2107"/>
                    <a:pt x="2049" y="2755"/>
                  </a:cubicBezTo>
                  <a:cubicBezTo>
                    <a:pt x="2428" y="3405"/>
                    <a:pt x="3124" y="3803"/>
                    <a:pt x="3877" y="3803"/>
                  </a:cubicBezTo>
                  <a:lnTo>
                    <a:pt x="3902" y="3803"/>
                  </a:lnTo>
                  <a:cubicBezTo>
                    <a:pt x="3540" y="4192"/>
                    <a:pt x="3033" y="4413"/>
                    <a:pt x="2502" y="4413"/>
                  </a:cubicBezTo>
                  <a:cubicBezTo>
                    <a:pt x="1539" y="4413"/>
                    <a:pt x="725" y="3697"/>
                    <a:pt x="604" y="2739"/>
                  </a:cubicBezTo>
                  <a:cubicBezTo>
                    <a:pt x="484" y="1782"/>
                    <a:pt x="1095" y="887"/>
                    <a:pt x="2029" y="648"/>
                  </a:cubicBezTo>
                  <a:close/>
                  <a:moveTo>
                    <a:pt x="2504" y="0"/>
                  </a:moveTo>
                  <a:cubicBezTo>
                    <a:pt x="1123" y="0"/>
                    <a:pt x="1" y="1123"/>
                    <a:pt x="1" y="2502"/>
                  </a:cubicBezTo>
                  <a:cubicBezTo>
                    <a:pt x="1" y="3882"/>
                    <a:pt x="1123" y="5004"/>
                    <a:pt x="2504" y="5004"/>
                  </a:cubicBezTo>
                  <a:cubicBezTo>
                    <a:pt x="3494" y="5003"/>
                    <a:pt x="4391" y="4417"/>
                    <a:pt x="4792" y="3510"/>
                  </a:cubicBezTo>
                  <a:cubicBezTo>
                    <a:pt x="4882" y="3306"/>
                    <a:pt x="4723" y="3096"/>
                    <a:pt x="4523" y="3096"/>
                  </a:cubicBezTo>
                  <a:cubicBezTo>
                    <a:pt x="4489" y="3096"/>
                    <a:pt x="4454" y="3102"/>
                    <a:pt x="4418" y="3115"/>
                  </a:cubicBezTo>
                  <a:cubicBezTo>
                    <a:pt x="4240" y="3182"/>
                    <a:pt x="4057" y="3215"/>
                    <a:pt x="3876" y="3215"/>
                  </a:cubicBezTo>
                  <a:cubicBezTo>
                    <a:pt x="3349" y="3215"/>
                    <a:pt x="2843" y="2942"/>
                    <a:pt x="2562" y="2466"/>
                  </a:cubicBezTo>
                  <a:cubicBezTo>
                    <a:pt x="2182" y="1828"/>
                    <a:pt x="2317" y="1010"/>
                    <a:pt x="2880" y="526"/>
                  </a:cubicBezTo>
                  <a:cubicBezTo>
                    <a:pt x="3078" y="356"/>
                    <a:pt x="2974" y="31"/>
                    <a:pt x="2713" y="9"/>
                  </a:cubicBezTo>
                  <a:cubicBezTo>
                    <a:pt x="2637" y="3"/>
                    <a:pt x="2569" y="0"/>
                    <a:pt x="25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5227975" y="3451525"/>
              <a:ext cx="60125" cy="14775"/>
            </a:xfrm>
            <a:custGeom>
              <a:avLst/>
              <a:gdLst/>
              <a:ahLst/>
              <a:cxnLst/>
              <a:rect l="l" t="t" r="r" b="b"/>
              <a:pathLst>
                <a:path w="2405" h="591" extrusionOk="0">
                  <a:moveTo>
                    <a:pt x="296" y="0"/>
                  </a:moveTo>
                  <a:cubicBezTo>
                    <a:pt x="133" y="0"/>
                    <a:pt x="1" y="132"/>
                    <a:pt x="1" y="296"/>
                  </a:cubicBezTo>
                  <a:cubicBezTo>
                    <a:pt x="1" y="459"/>
                    <a:pt x="133" y="591"/>
                    <a:pt x="296" y="591"/>
                  </a:cubicBezTo>
                  <a:lnTo>
                    <a:pt x="2109" y="591"/>
                  </a:lnTo>
                  <a:cubicBezTo>
                    <a:pt x="2272" y="591"/>
                    <a:pt x="2404" y="459"/>
                    <a:pt x="2404" y="296"/>
                  </a:cubicBezTo>
                  <a:cubicBezTo>
                    <a:pt x="2404" y="132"/>
                    <a:pt x="2272" y="0"/>
                    <a:pt x="2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5468350" y="3451525"/>
              <a:ext cx="60100" cy="14775"/>
            </a:xfrm>
            <a:custGeom>
              <a:avLst/>
              <a:gdLst/>
              <a:ahLst/>
              <a:cxnLst/>
              <a:rect l="l" t="t" r="r" b="b"/>
              <a:pathLst>
                <a:path w="2404" h="591" extrusionOk="0">
                  <a:moveTo>
                    <a:pt x="295" y="0"/>
                  </a:moveTo>
                  <a:cubicBezTo>
                    <a:pt x="132" y="0"/>
                    <a:pt x="0" y="132"/>
                    <a:pt x="0" y="296"/>
                  </a:cubicBezTo>
                  <a:cubicBezTo>
                    <a:pt x="0" y="459"/>
                    <a:pt x="132" y="591"/>
                    <a:pt x="295" y="591"/>
                  </a:cubicBezTo>
                  <a:lnTo>
                    <a:pt x="2109" y="591"/>
                  </a:lnTo>
                  <a:cubicBezTo>
                    <a:pt x="2272" y="591"/>
                    <a:pt x="2404" y="459"/>
                    <a:pt x="2404" y="296"/>
                  </a:cubicBezTo>
                  <a:cubicBezTo>
                    <a:pt x="2404" y="132"/>
                    <a:pt x="2272" y="0"/>
                    <a:pt x="2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5267350" y="3520450"/>
              <a:ext cx="50025" cy="46825"/>
            </a:xfrm>
            <a:custGeom>
              <a:avLst/>
              <a:gdLst/>
              <a:ahLst/>
              <a:cxnLst/>
              <a:rect l="l" t="t" r="r" b="b"/>
              <a:pathLst>
                <a:path w="2001" h="1873" extrusionOk="0">
                  <a:moveTo>
                    <a:pt x="1677" y="1"/>
                  </a:moveTo>
                  <a:cubicBezTo>
                    <a:pt x="1602" y="1"/>
                    <a:pt x="1526" y="30"/>
                    <a:pt x="1469" y="87"/>
                  </a:cubicBezTo>
                  <a:lnTo>
                    <a:pt x="186" y="1370"/>
                  </a:lnTo>
                  <a:cubicBezTo>
                    <a:pt x="1" y="1555"/>
                    <a:pt x="133" y="1873"/>
                    <a:pt x="395" y="1873"/>
                  </a:cubicBezTo>
                  <a:cubicBezTo>
                    <a:pt x="472" y="1873"/>
                    <a:pt x="548" y="1842"/>
                    <a:pt x="603" y="1787"/>
                  </a:cubicBezTo>
                  <a:lnTo>
                    <a:pt x="1885" y="504"/>
                  </a:lnTo>
                  <a:cubicBezTo>
                    <a:pt x="2001" y="388"/>
                    <a:pt x="2001" y="203"/>
                    <a:pt x="1885" y="87"/>
                  </a:cubicBezTo>
                  <a:cubicBezTo>
                    <a:pt x="1828" y="30"/>
                    <a:pt x="1753" y="1"/>
                    <a:pt x="16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0"/>
            <p:cNvSpPr/>
            <p:nvPr/>
          </p:nvSpPr>
          <p:spPr>
            <a:xfrm>
              <a:off x="5439175" y="3350525"/>
              <a:ext cx="48125" cy="46700"/>
            </a:xfrm>
            <a:custGeom>
              <a:avLst/>
              <a:gdLst/>
              <a:ahLst/>
              <a:cxnLst/>
              <a:rect l="l" t="t" r="r" b="b"/>
              <a:pathLst>
                <a:path w="1925" h="1868" extrusionOk="0">
                  <a:moveTo>
                    <a:pt x="1602" y="1"/>
                  </a:moveTo>
                  <a:cubicBezTo>
                    <a:pt x="1526" y="1"/>
                    <a:pt x="1451" y="30"/>
                    <a:pt x="1394" y="87"/>
                  </a:cubicBezTo>
                  <a:lnTo>
                    <a:pt x="111" y="1370"/>
                  </a:lnTo>
                  <a:cubicBezTo>
                    <a:pt x="0" y="1486"/>
                    <a:pt x="2" y="1668"/>
                    <a:pt x="116" y="1782"/>
                  </a:cubicBezTo>
                  <a:cubicBezTo>
                    <a:pt x="173" y="1839"/>
                    <a:pt x="248" y="1868"/>
                    <a:pt x="324" y="1868"/>
                  </a:cubicBezTo>
                  <a:cubicBezTo>
                    <a:pt x="397" y="1868"/>
                    <a:pt x="471" y="1841"/>
                    <a:pt x="528" y="1787"/>
                  </a:cubicBezTo>
                  <a:lnTo>
                    <a:pt x="1811" y="504"/>
                  </a:lnTo>
                  <a:cubicBezTo>
                    <a:pt x="1925" y="388"/>
                    <a:pt x="1925" y="202"/>
                    <a:pt x="1811" y="87"/>
                  </a:cubicBezTo>
                  <a:cubicBezTo>
                    <a:pt x="1753" y="30"/>
                    <a:pt x="1677" y="1"/>
                    <a:pt x="1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5370800" y="3549025"/>
              <a:ext cx="14800" cy="60100"/>
            </a:xfrm>
            <a:custGeom>
              <a:avLst/>
              <a:gdLst/>
              <a:ahLst/>
              <a:cxnLst/>
              <a:rect l="l" t="t" r="r" b="b"/>
              <a:pathLst>
                <a:path w="592" h="2404" extrusionOk="0">
                  <a:moveTo>
                    <a:pt x="296" y="0"/>
                  </a:moveTo>
                  <a:cubicBezTo>
                    <a:pt x="133" y="0"/>
                    <a:pt x="1" y="132"/>
                    <a:pt x="2" y="295"/>
                  </a:cubicBezTo>
                  <a:lnTo>
                    <a:pt x="2" y="2109"/>
                  </a:lnTo>
                  <a:cubicBezTo>
                    <a:pt x="2" y="2272"/>
                    <a:pt x="133" y="2404"/>
                    <a:pt x="296" y="2404"/>
                  </a:cubicBezTo>
                  <a:cubicBezTo>
                    <a:pt x="459" y="2404"/>
                    <a:pt x="591" y="2272"/>
                    <a:pt x="591" y="2109"/>
                  </a:cubicBezTo>
                  <a:lnTo>
                    <a:pt x="591" y="295"/>
                  </a:lnTo>
                  <a:cubicBezTo>
                    <a:pt x="591" y="132"/>
                    <a:pt x="459"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5370850" y="3308700"/>
              <a:ext cx="14750" cy="60075"/>
            </a:xfrm>
            <a:custGeom>
              <a:avLst/>
              <a:gdLst/>
              <a:ahLst/>
              <a:cxnLst/>
              <a:rect l="l" t="t" r="r" b="b"/>
              <a:pathLst>
                <a:path w="590" h="2403" extrusionOk="0">
                  <a:moveTo>
                    <a:pt x="294" y="0"/>
                  </a:moveTo>
                  <a:cubicBezTo>
                    <a:pt x="132" y="0"/>
                    <a:pt x="0" y="132"/>
                    <a:pt x="0" y="294"/>
                  </a:cubicBezTo>
                  <a:lnTo>
                    <a:pt x="0" y="2109"/>
                  </a:lnTo>
                  <a:cubicBezTo>
                    <a:pt x="0" y="2272"/>
                    <a:pt x="132" y="2402"/>
                    <a:pt x="294" y="2402"/>
                  </a:cubicBezTo>
                  <a:cubicBezTo>
                    <a:pt x="457" y="2402"/>
                    <a:pt x="589" y="2272"/>
                    <a:pt x="589" y="2109"/>
                  </a:cubicBezTo>
                  <a:lnTo>
                    <a:pt x="589" y="294"/>
                  </a:lnTo>
                  <a:cubicBezTo>
                    <a:pt x="589" y="132"/>
                    <a:pt x="457" y="0"/>
                    <a:pt x="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0"/>
            <p:cNvSpPr/>
            <p:nvPr/>
          </p:nvSpPr>
          <p:spPr>
            <a:xfrm>
              <a:off x="5439175" y="3520575"/>
              <a:ext cx="48325" cy="46825"/>
            </a:xfrm>
            <a:custGeom>
              <a:avLst/>
              <a:gdLst/>
              <a:ahLst/>
              <a:cxnLst/>
              <a:rect l="l" t="t" r="r" b="b"/>
              <a:pathLst>
                <a:path w="1933" h="1873" extrusionOk="0">
                  <a:moveTo>
                    <a:pt x="324" y="0"/>
                  </a:moveTo>
                  <a:cubicBezTo>
                    <a:pt x="248" y="0"/>
                    <a:pt x="173" y="29"/>
                    <a:pt x="116" y="87"/>
                  </a:cubicBezTo>
                  <a:cubicBezTo>
                    <a:pt x="2" y="200"/>
                    <a:pt x="0" y="383"/>
                    <a:pt x="111" y="499"/>
                  </a:cubicBezTo>
                  <a:lnTo>
                    <a:pt x="1394" y="1782"/>
                  </a:lnTo>
                  <a:cubicBezTo>
                    <a:pt x="1452" y="1842"/>
                    <a:pt x="1529" y="1873"/>
                    <a:pt x="1606" y="1873"/>
                  </a:cubicBezTo>
                  <a:cubicBezTo>
                    <a:pt x="1682" y="1873"/>
                    <a:pt x="1757" y="1844"/>
                    <a:pt x="1815" y="1786"/>
                  </a:cubicBezTo>
                  <a:cubicBezTo>
                    <a:pt x="1932" y="1669"/>
                    <a:pt x="1929" y="1479"/>
                    <a:pt x="1811" y="1365"/>
                  </a:cubicBezTo>
                  <a:lnTo>
                    <a:pt x="528" y="82"/>
                  </a:lnTo>
                  <a:cubicBezTo>
                    <a:pt x="471" y="28"/>
                    <a:pt x="397" y="0"/>
                    <a:pt x="3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5269100" y="3350525"/>
              <a:ext cx="48275" cy="46825"/>
            </a:xfrm>
            <a:custGeom>
              <a:avLst/>
              <a:gdLst/>
              <a:ahLst/>
              <a:cxnLst/>
              <a:rect l="l" t="t" r="r" b="b"/>
              <a:pathLst>
                <a:path w="1931" h="1873" extrusionOk="0">
                  <a:moveTo>
                    <a:pt x="325" y="1"/>
                  </a:moveTo>
                  <a:cubicBezTo>
                    <a:pt x="249" y="1"/>
                    <a:pt x="174" y="30"/>
                    <a:pt x="116" y="87"/>
                  </a:cubicBezTo>
                  <a:cubicBezTo>
                    <a:pt x="0" y="202"/>
                    <a:pt x="0" y="388"/>
                    <a:pt x="116" y="504"/>
                  </a:cubicBezTo>
                  <a:lnTo>
                    <a:pt x="1399" y="1787"/>
                  </a:lnTo>
                  <a:cubicBezTo>
                    <a:pt x="1456" y="1844"/>
                    <a:pt x="1532" y="1872"/>
                    <a:pt x="1607" y="1872"/>
                  </a:cubicBezTo>
                  <a:cubicBezTo>
                    <a:pt x="1683" y="1872"/>
                    <a:pt x="1758" y="1844"/>
                    <a:pt x="1815" y="1787"/>
                  </a:cubicBezTo>
                  <a:cubicBezTo>
                    <a:pt x="1931" y="1671"/>
                    <a:pt x="1931" y="1484"/>
                    <a:pt x="1815" y="1370"/>
                  </a:cubicBezTo>
                  <a:lnTo>
                    <a:pt x="533" y="87"/>
                  </a:lnTo>
                  <a:cubicBezTo>
                    <a:pt x="475" y="30"/>
                    <a:pt x="400" y="1"/>
                    <a:pt x="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50"/>
          <p:cNvGrpSpPr/>
          <p:nvPr/>
        </p:nvGrpSpPr>
        <p:grpSpPr>
          <a:xfrm>
            <a:off x="7303490" y="3748719"/>
            <a:ext cx="419003" cy="419003"/>
            <a:chOff x="5663250" y="3224100"/>
            <a:chExt cx="466700" cy="466700"/>
          </a:xfrm>
        </p:grpSpPr>
        <p:sp>
          <p:nvSpPr>
            <p:cNvPr id="1143" name="Google Shape;1143;p50"/>
            <p:cNvSpPr/>
            <p:nvPr/>
          </p:nvSpPr>
          <p:spPr>
            <a:xfrm>
              <a:off x="5736200" y="3297100"/>
              <a:ext cx="320800" cy="320750"/>
            </a:xfrm>
            <a:custGeom>
              <a:avLst/>
              <a:gdLst/>
              <a:ahLst/>
              <a:cxnLst/>
              <a:rect l="l" t="t" r="r" b="b"/>
              <a:pathLst>
                <a:path w="12832" h="12830" extrusionOk="0">
                  <a:moveTo>
                    <a:pt x="6417" y="0"/>
                  </a:moveTo>
                  <a:cubicBezTo>
                    <a:pt x="2879" y="0"/>
                    <a:pt x="1" y="2877"/>
                    <a:pt x="1" y="6415"/>
                  </a:cubicBezTo>
                  <a:cubicBezTo>
                    <a:pt x="1" y="9951"/>
                    <a:pt x="2879" y="12829"/>
                    <a:pt x="6417" y="12829"/>
                  </a:cubicBezTo>
                  <a:cubicBezTo>
                    <a:pt x="9103" y="12826"/>
                    <a:pt x="11504" y="11151"/>
                    <a:pt x="12435" y="8631"/>
                  </a:cubicBezTo>
                  <a:cubicBezTo>
                    <a:pt x="12496" y="8477"/>
                    <a:pt x="12419" y="8304"/>
                    <a:pt x="12263" y="8247"/>
                  </a:cubicBezTo>
                  <a:cubicBezTo>
                    <a:pt x="12230" y="8235"/>
                    <a:pt x="12195" y="8229"/>
                    <a:pt x="12161" y="8229"/>
                  </a:cubicBezTo>
                  <a:cubicBezTo>
                    <a:pt x="12039" y="8229"/>
                    <a:pt x="11925" y="8305"/>
                    <a:pt x="11884" y="8427"/>
                  </a:cubicBezTo>
                  <a:cubicBezTo>
                    <a:pt x="11041" y="10707"/>
                    <a:pt x="8844" y="12241"/>
                    <a:pt x="6415" y="12241"/>
                  </a:cubicBezTo>
                  <a:cubicBezTo>
                    <a:pt x="3203" y="12241"/>
                    <a:pt x="589" y="9626"/>
                    <a:pt x="589" y="6415"/>
                  </a:cubicBezTo>
                  <a:cubicBezTo>
                    <a:pt x="589" y="3203"/>
                    <a:pt x="3203" y="589"/>
                    <a:pt x="6415" y="589"/>
                  </a:cubicBezTo>
                  <a:cubicBezTo>
                    <a:pt x="9627" y="589"/>
                    <a:pt x="12241" y="3203"/>
                    <a:pt x="12241" y="6415"/>
                  </a:cubicBezTo>
                  <a:cubicBezTo>
                    <a:pt x="12241" y="6775"/>
                    <a:pt x="12207" y="7134"/>
                    <a:pt x="12142" y="7487"/>
                  </a:cubicBezTo>
                  <a:cubicBezTo>
                    <a:pt x="12112" y="7647"/>
                    <a:pt x="12217" y="7801"/>
                    <a:pt x="12377" y="7831"/>
                  </a:cubicBezTo>
                  <a:cubicBezTo>
                    <a:pt x="12396" y="7834"/>
                    <a:pt x="12414" y="7836"/>
                    <a:pt x="12432" y="7836"/>
                  </a:cubicBezTo>
                  <a:cubicBezTo>
                    <a:pt x="12571" y="7836"/>
                    <a:pt x="12694" y="7737"/>
                    <a:pt x="12721" y="7595"/>
                  </a:cubicBezTo>
                  <a:cubicBezTo>
                    <a:pt x="12794" y="7207"/>
                    <a:pt x="12830" y="6811"/>
                    <a:pt x="12830" y="6415"/>
                  </a:cubicBezTo>
                  <a:cubicBezTo>
                    <a:pt x="12831" y="2877"/>
                    <a:pt x="9953" y="0"/>
                    <a:pt x="6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p:nvPr/>
          </p:nvSpPr>
          <p:spPr>
            <a:xfrm>
              <a:off x="5778500" y="3339325"/>
              <a:ext cx="236225" cy="236225"/>
            </a:xfrm>
            <a:custGeom>
              <a:avLst/>
              <a:gdLst/>
              <a:ahLst/>
              <a:cxnLst/>
              <a:rect l="l" t="t" r="r" b="b"/>
              <a:pathLst>
                <a:path w="9449" h="9449" extrusionOk="0">
                  <a:moveTo>
                    <a:pt x="4725" y="590"/>
                  </a:moveTo>
                  <a:cubicBezTo>
                    <a:pt x="6185" y="590"/>
                    <a:pt x="7472" y="1352"/>
                    <a:pt x="8209" y="2500"/>
                  </a:cubicBezTo>
                  <a:lnTo>
                    <a:pt x="5355" y="2500"/>
                  </a:lnTo>
                  <a:cubicBezTo>
                    <a:pt x="5195" y="2505"/>
                    <a:pt x="5067" y="2635"/>
                    <a:pt x="5067" y="2795"/>
                  </a:cubicBezTo>
                  <a:cubicBezTo>
                    <a:pt x="5067" y="2955"/>
                    <a:pt x="5195" y="3086"/>
                    <a:pt x="5355" y="3090"/>
                  </a:cubicBezTo>
                  <a:lnTo>
                    <a:pt x="8522" y="3090"/>
                  </a:lnTo>
                  <a:cubicBezTo>
                    <a:pt x="8713" y="3535"/>
                    <a:pt x="8826" y="4012"/>
                    <a:pt x="8853" y="4497"/>
                  </a:cubicBezTo>
                  <a:lnTo>
                    <a:pt x="4069" y="4497"/>
                  </a:lnTo>
                  <a:cubicBezTo>
                    <a:pt x="3909" y="4502"/>
                    <a:pt x="3782" y="4632"/>
                    <a:pt x="3782" y="4792"/>
                  </a:cubicBezTo>
                  <a:cubicBezTo>
                    <a:pt x="3782" y="4953"/>
                    <a:pt x="3909" y="5083"/>
                    <a:pt x="4069" y="5088"/>
                  </a:cubicBezTo>
                  <a:lnTo>
                    <a:pt x="8842" y="5088"/>
                  </a:lnTo>
                  <a:cubicBezTo>
                    <a:pt x="8801" y="5569"/>
                    <a:pt x="8673" y="6041"/>
                    <a:pt x="8467" y="6480"/>
                  </a:cubicBezTo>
                  <a:lnTo>
                    <a:pt x="6774" y="6480"/>
                  </a:lnTo>
                  <a:cubicBezTo>
                    <a:pt x="6611" y="6480"/>
                    <a:pt x="6480" y="6612"/>
                    <a:pt x="6480" y="6775"/>
                  </a:cubicBezTo>
                  <a:cubicBezTo>
                    <a:pt x="6480" y="6938"/>
                    <a:pt x="6611" y="7070"/>
                    <a:pt x="6774" y="7070"/>
                  </a:cubicBezTo>
                  <a:lnTo>
                    <a:pt x="8128" y="7070"/>
                  </a:lnTo>
                  <a:cubicBezTo>
                    <a:pt x="7357" y="8189"/>
                    <a:pt x="6084" y="8858"/>
                    <a:pt x="4725" y="8860"/>
                  </a:cubicBezTo>
                  <a:cubicBezTo>
                    <a:pt x="2444" y="8860"/>
                    <a:pt x="589" y="7005"/>
                    <a:pt x="589" y="4724"/>
                  </a:cubicBezTo>
                  <a:cubicBezTo>
                    <a:pt x="589" y="2445"/>
                    <a:pt x="2444" y="590"/>
                    <a:pt x="4725" y="590"/>
                  </a:cubicBezTo>
                  <a:close/>
                  <a:moveTo>
                    <a:pt x="4724" y="1"/>
                  </a:moveTo>
                  <a:cubicBezTo>
                    <a:pt x="4405" y="1"/>
                    <a:pt x="4086" y="33"/>
                    <a:pt x="3773" y="96"/>
                  </a:cubicBezTo>
                  <a:cubicBezTo>
                    <a:pt x="1623" y="538"/>
                    <a:pt x="1" y="2445"/>
                    <a:pt x="1" y="4724"/>
                  </a:cubicBezTo>
                  <a:cubicBezTo>
                    <a:pt x="1" y="7329"/>
                    <a:pt x="2119" y="9448"/>
                    <a:pt x="4725" y="9448"/>
                  </a:cubicBezTo>
                  <a:cubicBezTo>
                    <a:pt x="6538" y="9448"/>
                    <a:pt x="8116" y="8421"/>
                    <a:pt x="8908" y="6917"/>
                  </a:cubicBezTo>
                  <a:lnTo>
                    <a:pt x="8909" y="6913"/>
                  </a:lnTo>
                  <a:cubicBezTo>
                    <a:pt x="9263" y="6238"/>
                    <a:pt x="9449" y="5486"/>
                    <a:pt x="9447" y="4724"/>
                  </a:cubicBezTo>
                  <a:cubicBezTo>
                    <a:pt x="9449" y="2445"/>
                    <a:pt x="7827" y="538"/>
                    <a:pt x="5675" y="96"/>
                  </a:cubicBezTo>
                  <a:cubicBezTo>
                    <a:pt x="5362" y="33"/>
                    <a:pt x="5043" y="1"/>
                    <a:pt x="47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0"/>
            <p:cNvSpPr/>
            <p:nvPr/>
          </p:nvSpPr>
          <p:spPr>
            <a:xfrm>
              <a:off x="5903450" y="3501350"/>
              <a:ext cx="20350" cy="14725"/>
            </a:xfrm>
            <a:custGeom>
              <a:avLst/>
              <a:gdLst/>
              <a:ahLst/>
              <a:cxnLst/>
              <a:rect l="l" t="t" r="r" b="b"/>
              <a:pathLst>
                <a:path w="814" h="589" extrusionOk="0">
                  <a:moveTo>
                    <a:pt x="289" y="0"/>
                  </a:moveTo>
                  <a:cubicBezTo>
                    <a:pt x="128" y="3"/>
                    <a:pt x="1" y="135"/>
                    <a:pt x="1" y="294"/>
                  </a:cubicBezTo>
                  <a:cubicBezTo>
                    <a:pt x="1" y="454"/>
                    <a:pt x="128" y="586"/>
                    <a:pt x="289" y="589"/>
                  </a:cubicBezTo>
                  <a:lnTo>
                    <a:pt x="526" y="589"/>
                  </a:lnTo>
                  <a:cubicBezTo>
                    <a:pt x="685" y="586"/>
                    <a:pt x="814" y="454"/>
                    <a:pt x="814" y="294"/>
                  </a:cubicBezTo>
                  <a:cubicBezTo>
                    <a:pt x="814" y="135"/>
                    <a:pt x="685" y="3"/>
                    <a:pt x="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5663250" y="3224100"/>
              <a:ext cx="466700" cy="466700"/>
            </a:xfrm>
            <a:custGeom>
              <a:avLst/>
              <a:gdLst/>
              <a:ahLst/>
              <a:cxnLst/>
              <a:rect l="l" t="t" r="r" b="b"/>
              <a:pathLst>
                <a:path w="18668" h="18668" extrusionOk="0">
                  <a:moveTo>
                    <a:pt x="9335" y="589"/>
                  </a:moveTo>
                  <a:cubicBezTo>
                    <a:pt x="14155" y="589"/>
                    <a:pt x="18079" y="4513"/>
                    <a:pt x="18079" y="9335"/>
                  </a:cubicBezTo>
                  <a:cubicBezTo>
                    <a:pt x="18079" y="14157"/>
                    <a:pt x="14155" y="18079"/>
                    <a:pt x="9335" y="18079"/>
                  </a:cubicBezTo>
                  <a:cubicBezTo>
                    <a:pt x="4513" y="18079"/>
                    <a:pt x="589" y="14155"/>
                    <a:pt x="589" y="9335"/>
                  </a:cubicBezTo>
                  <a:cubicBezTo>
                    <a:pt x="589" y="4513"/>
                    <a:pt x="4513" y="589"/>
                    <a:pt x="9335" y="589"/>
                  </a:cubicBezTo>
                  <a:close/>
                  <a:moveTo>
                    <a:pt x="9335" y="1"/>
                  </a:moveTo>
                  <a:cubicBezTo>
                    <a:pt x="6841" y="1"/>
                    <a:pt x="4496" y="972"/>
                    <a:pt x="2733" y="2735"/>
                  </a:cubicBezTo>
                  <a:cubicBezTo>
                    <a:pt x="972" y="4498"/>
                    <a:pt x="1" y="6841"/>
                    <a:pt x="1" y="9335"/>
                  </a:cubicBezTo>
                  <a:cubicBezTo>
                    <a:pt x="1" y="11827"/>
                    <a:pt x="970" y="14172"/>
                    <a:pt x="2733" y="15935"/>
                  </a:cubicBezTo>
                  <a:cubicBezTo>
                    <a:pt x="4496" y="17696"/>
                    <a:pt x="6841" y="18667"/>
                    <a:pt x="9335" y="18667"/>
                  </a:cubicBezTo>
                  <a:cubicBezTo>
                    <a:pt x="11827" y="18667"/>
                    <a:pt x="14171" y="17698"/>
                    <a:pt x="15934" y="15935"/>
                  </a:cubicBezTo>
                  <a:cubicBezTo>
                    <a:pt x="17696" y="14172"/>
                    <a:pt x="18667" y="11827"/>
                    <a:pt x="18667" y="9335"/>
                  </a:cubicBezTo>
                  <a:cubicBezTo>
                    <a:pt x="18667" y="6841"/>
                    <a:pt x="17698" y="4496"/>
                    <a:pt x="15934" y="2735"/>
                  </a:cubicBezTo>
                  <a:cubicBezTo>
                    <a:pt x="14171" y="972"/>
                    <a:pt x="11827" y="1"/>
                    <a:pt x="9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50"/>
          <p:cNvGrpSpPr/>
          <p:nvPr/>
        </p:nvGrpSpPr>
        <p:grpSpPr>
          <a:xfrm>
            <a:off x="6814994" y="1338383"/>
            <a:ext cx="319460" cy="419048"/>
            <a:chOff x="6207975" y="3218700"/>
            <a:chExt cx="355825" cy="466750"/>
          </a:xfrm>
        </p:grpSpPr>
        <p:sp>
          <p:nvSpPr>
            <p:cNvPr id="1148" name="Google Shape;1148;p50"/>
            <p:cNvSpPr/>
            <p:nvPr/>
          </p:nvSpPr>
          <p:spPr>
            <a:xfrm>
              <a:off x="6207975" y="3218700"/>
              <a:ext cx="355825" cy="466750"/>
            </a:xfrm>
            <a:custGeom>
              <a:avLst/>
              <a:gdLst/>
              <a:ahLst/>
              <a:cxnLst/>
              <a:rect l="l" t="t" r="r" b="b"/>
              <a:pathLst>
                <a:path w="14233" h="18670" extrusionOk="0">
                  <a:moveTo>
                    <a:pt x="6616" y="595"/>
                  </a:moveTo>
                  <a:cubicBezTo>
                    <a:pt x="6804" y="595"/>
                    <a:pt x="6989" y="668"/>
                    <a:pt x="7127" y="807"/>
                  </a:cubicBezTo>
                  <a:cubicBezTo>
                    <a:pt x="7333" y="1013"/>
                    <a:pt x="7396" y="1324"/>
                    <a:pt x="7284" y="1594"/>
                  </a:cubicBezTo>
                  <a:cubicBezTo>
                    <a:pt x="7172" y="1864"/>
                    <a:pt x="6909" y="2040"/>
                    <a:pt x="6616" y="2040"/>
                  </a:cubicBezTo>
                  <a:cubicBezTo>
                    <a:pt x="6218" y="2039"/>
                    <a:pt x="5895" y="1717"/>
                    <a:pt x="5894" y="1318"/>
                  </a:cubicBezTo>
                  <a:lnTo>
                    <a:pt x="5894" y="1317"/>
                  </a:lnTo>
                  <a:cubicBezTo>
                    <a:pt x="5894" y="1025"/>
                    <a:pt x="6070" y="761"/>
                    <a:pt x="6340" y="650"/>
                  </a:cubicBezTo>
                  <a:cubicBezTo>
                    <a:pt x="6429" y="613"/>
                    <a:pt x="6523" y="595"/>
                    <a:pt x="6616" y="595"/>
                  </a:cubicBezTo>
                  <a:close/>
                  <a:moveTo>
                    <a:pt x="13130" y="12248"/>
                  </a:moveTo>
                  <a:cubicBezTo>
                    <a:pt x="13182" y="12248"/>
                    <a:pt x="13233" y="12261"/>
                    <a:pt x="13281" y="12282"/>
                  </a:cubicBezTo>
                  <a:cubicBezTo>
                    <a:pt x="13473" y="12371"/>
                    <a:pt x="13558" y="12599"/>
                    <a:pt x="13471" y="12792"/>
                  </a:cubicBezTo>
                  <a:cubicBezTo>
                    <a:pt x="12980" y="13860"/>
                    <a:pt x="11997" y="14620"/>
                    <a:pt x="10839" y="14825"/>
                  </a:cubicBezTo>
                  <a:cubicBezTo>
                    <a:pt x="10631" y="14862"/>
                    <a:pt x="10422" y="14880"/>
                    <a:pt x="10214" y="14880"/>
                  </a:cubicBezTo>
                  <a:cubicBezTo>
                    <a:pt x="9268" y="14880"/>
                    <a:pt x="8349" y="14504"/>
                    <a:pt x="7670" y="13818"/>
                  </a:cubicBezTo>
                  <a:lnTo>
                    <a:pt x="7670" y="13754"/>
                  </a:lnTo>
                  <a:cubicBezTo>
                    <a:pt x="7869" y="13714"/>
                    <a:pt x="8064" y="13662"/>
                    <a:pt x="8257" y="13600"/>
                  </a:cubicBezTo>
                  <a:cubicBezTo>
                    <a:pt x="8276" y="13594"/>
                    <a:pt x="8293" y="13588"/>
                    <a:pt x="8310" y="13582"/>
                  </a:cubicBezTo>
                  <a:cubicBezTo>
                    <a:pt x="8358" y="13568"/>
                    <a:pt x="8404" y="13551"/>
                    <a:pt x="8451" y="13533"/>
                  </a:cubicBezTo>
                  <a:cubicBezTo>
                    <a:pt x="8463" y="13529"/>
                    <a:pt x="8477" y="13525"/>
                    <a:pt x="8488" y="13520"/>
                  </a:cubicBezTo>
                  <a:cubicBezTo>
                    <a:pt x="8987" y="13908"/>
                    <a:pt x="9595" y="14111"/>
                    <a:pt x="10213" y="14111"/>
                  </a:cubicBezTo>
                  <a:cubicBezTo>
                    <a:pt x="10436" y="14111"/>
                    <a:pt x="10661" y="14085"/>
                    <a:pt x="10883" y="14030"/>
                  </a:cubicBezTo>
                  <a:cubicBezTo>
                    <a:pt x="11718" y="13827"/>
                    <a:pt x="12413" y="13252"/>
                    <a:pt x="12772" y="12470"/>
                  </a:cubicBezTo>
                  <a:cubicBezTo>
                    <a:pt x="12834" y="12335"/>
                    <a:pt x="12971" y="12248"/>
                    <a:pt x="13122" y="12248"/>
                  </a:cubicBezTo>
                  <a:cubicBezTo>
                    <a:pt x="13125" y="12248"/>
                    <a:pt x="13128" y="12248"/>
                    <a:pt x="13130" y="12248"/>
                  </a:cubicBezTo>
                  <a:close/>
                  <a:moveTo>
                    <a:pt x="5194" y="13667"/>
                  </a:moveTo>
                  <a:cubicBezTo>
                    <a:pt x="5367" y="13716"/>
                    <a:pt x="5542" y="13754"/>
                    <a:pt x="5720" y="13784"/>
                  </a:cubicBezTo>
                  <a:lnTo>
                    <a:pt x="5720" y="14026"/>
                  </a:lnTo>
                  <a:cubicBezTo>
                    <a:pt x="5720" y="14054"/>
                    <a:pt x="5720" y="14082"/>
                    <a:pt x="5722" y="14112"/>
                  </a:cubicBezTo>
                  <a:cubicBezTo>
                    <a:pt x="5722" y="14165"/>
                    <a:pt x="5723" y="14217"/>
                    <a:pt x="5726" y="14270"/>
                  </a:cubicBezTo>
                  <a:cubicBezTo>
                    <a:pt x="5063" y="15286"/>
                    <a:pt x="3933" y="15900"/>
                    <a:pt x="2720" y="15904"/>
                  </a:cubicBezTo>
                  <a:cubicBezTo>
                    <a:pt x="2089" y="15904"/>
                    <a:pt x="1467" y="15737"/>
                    <a:pt x="920" y="15420"/>
                  </a:cubicBezTo>
                  <a:cubicBezTo>
                    <a:pt x="738" y="15313"/>
                    <a:pt x="676" y="15078"/>
                    <a:pt x="782" y="14895"/>
                  </a:cubicBezTo>
                  <a:cubicBezTo>
                    <a:pt x="854" y="14773"/>
                    <a:pt x="982" y="14704"/>
                    <a:pt x="1114" y="14704"/>
                  </a:cubicBezTo>
                  <a:cubicBezTo>
                    <a:pt x="1180" y="14704"/>
                    <a:pt x="1246" y="14721"/>
                    <a:pt x="1307" y="14757"/>
                  </a:cubicBezTo>
                  <a:cubicBezTo>
                    <a:pt x="1753" y="15015"/>
                    <a:pt x="2238" y="15137"/>
                    <a:pt x="2717" y="15137"/>
                  </a:cubicBezTo>
                  <a:cubicBezTo>
                    <a:pt x="3714" y="15137"/>
                    <a:pt x="4682" y="14607"/>
                    <a:pt x="5194" y="13667"/>
                  </a:cubicBezTo>
                  <a:close/>
                  <a:moveTo>
                    <a:pt x="7080" y="13839"/>
                  </a:moveTo>
                  <a:lnTo>
                    <a:pt x="7080" y="14026"/>
                  </a:lnTo>
                  <a:cubicBezTo>
                    <a:pt x="7080" y="15838"/>
                    <a:pt x="8554" y="17312"/>
                    <a:pt x="10366" y="17312"/>
                  </a:cubicBezTo>
                  <a:cubicBezTo>
                    <a:pt x="11310" y="17312"/>
                    <a:pt x="12210" y="16904"/>
                    <a:pt x="12834" y="16195"/>
                  </a:cubicBezTo>
                  <a:cubicBezTo>
                    <a:pt x="12910" y="16109"/>
                    <a:pt x="13016" y="16065"/>
                    <a:pt x="13123" y="16065"/>
                  </a:cubicBezTo>
                  <a:cubicBezTo>
                    <a:pt x="13213" y="16065"/>
                    <a:pt x="13303" y="16096"/>
                    <a:pt x="13376" y="16161"/>
                  </a:cubicBezTo>
                  <a:cubicBezTo>
                    <a:pt x="13534" y="16300"/>
                    <a:pt x="13551" y="16543"/>
                    <a:pt x="13410" y="16702"/>
                  </a:cubicBezTo>
                  <a:lnTo>
                    <a:pt x="13410" y="16701"/>
                  </a:lnTo>
                  <a:cubicBezTo>
                    <a:pt x="12640" y="17577"/>
                    <a:pt x="11531" y="18078"/>
                    <a:pt x="10364" y="18078"/>
                  </a:cubicBezTo>
                  <a:cubicBezTo>
                    <a:pt x="8235" y="18078"/>
                    <a:pt x="6484" y="16429"/>
                    <a:pt x="6324" y="14340"/>
                  </a:cubicBezTo>
                  <a:lnTo>
                    <a:pt x="6324" y="14322"/>
                  </a:lnTo>
                  <a:cubicBezTo>
                    <a:pt x="6318" y="14241"/>
                    <a:pt x="6315" y="14168"/>
                    <a:pt x="6313" y="14100"/>
                  </a:cubicBezTo>
                  <a:cubicBezTo>
                    <a:pt x="6313" y="14076"/>
                    <a:pt x="6312" y="14051"/>
                    <a:pt x="6312" y="14026"/>
                  </a:cubicBezTo>
                  <a:lnTo>
                    <a:pt x="6312" y="13851"/>
                  </a:lnTo>
                  <a:lnTo>
                    <a:pt x="6318" y="13851"/>
                  </a:lnTo>
                  <a:cubicBezTo>
                    <a:pt x="6377" y="13854"/>
                    <a:pt x="6438" y="13855"/>
                    <a:pt x="6497" y="13857"/>
                  </a:cubicBezTo>
                  <a:lnTo>
                    <a:pt x="6525" y="13857"/>
                  </a:lnTo>
                  <a:cubicBezTo>
                    <a:pt x="6556" y="13857"/>
                    <a:pt x="6587" y="13858"/>
                    <a:pt x="6617" y="13858"/>
                  </a:cubicBezTo>
                  <a:lnTo>
                    <a:pt x="6718" y="13858"/>
                  </a:lnTo>
                  <a:cubicBezTo>
                    <a:pt x="6834" y="13857"/>
                    <a:pt x="6949" y="13851"/>
                    <a:pt x="7062" y="13840"/>
                  </a:cubicBezTo>
                  <a:cubicBezTo>
                    <a:pt x="7068" y="13840"/>
                    <a:pt x="7074" y="13840"/>
                    <a:pt x="7080" y="13839"/>
                  </a:cubicBezTo>
                  <a:close/>
                  <a:moveTo>
                    <a:pt x="6617" y="0"/>
                  </a:moveTo>
                  <a:cubicBezTo>
                    <a:pt x="5948" y="0"/>
                    <a:pt x="5386" y="503"/>
                    <a:pt x="5311" y="1167"/>
                  </a:cubicBezTo>
                  <a:cubicBezTo>
                    <a:pt x="5235" y="1831"/>
                    <a:pt x="5670" y="2448"/>
                    <a:pt x="6322" y="2598"/>
                  </a:cubicBezTo>
                  <a:lnTo>
                    <a:pt x="6322" y="3218"/>
                  </a:lnTo>
                  <a:cubicBezTo>
                    <a:pt x="3524" y="3372"/>
                    <a:pt x="1294" y="5697"/>
                    <a:pt x="1294" y="8535"/>
                  </a:cubicBezTo>
                  <a:cubicBezTo>
                    <a:pt x="1294" y="10765"/>
                    <a:pt x="2673" y="12681"/>
                    <a:pt x="4624" y="13471"/>
                  </a:cubicBezTo>
                  <a:cubicBezTo>
                    <a:pt x="4207" y="14161"/>
                    <a:pt x="3472" y="14544"/>
                    <a:pt x="2717" y="14544"/>
                  </a:cubicBezTo>
                  <a:cubicBezTo>
                    <a:pt x="2339" y="14544"/>
                    <a:pt x="1956" y="14448"/>
                    <a:pt x="1605" y="14245"/>
                  </a:cubicBezTo>
                  <a:cubicBezTo>
                    <a:pt x="1451" y="14155"/>
                    <a:pt x="1282" y="14112"/>
                    <a:pt x="1115" y="14112"/>
                  </a:cubicBezTo>
                  <a:cubicBezTo>
                    <a:pt x="779" y="14112"/>
                    <a:pt x="453" y="14286"/>
                    <a:pt x="272" y="14597"/>
                  </a:cubicBezTo>
                  <a:cubicBezTo>
                    <a:pt x="1" y="15062"/>
                    <a:pt x="158" y="15660"/>
                    <a:pt x="624" y="15930"/>
                  </a:cubicBezTo>
                  <a:cubicBezTo>
                    <a:pt x="1261" y="16300"/>
                    <a:pt x="1983" y="16495"/>
                    <a:pt x="2720" y="16495"/>
                  </a:cubicBezTo>
                  <a:cubicBezTo>
                    <a:pt x="3917" y="16495"/>
                    <a:pt x="5059" y="15970"/>
                    <a:pt x="5843" y="15089"/>
                  </a:cubicBezTo>
                  <a:cubicBezTo>
                    <a:pt x="6325" y="17138"/>
                    <a:pt x="8170" y="18670"/>
                    <a:pt x="10366" y="18670"/>
                  </a:cubicBezTo>
                  <a:cubicBezTo>
                    <a:pt x="11702" y="18670"/>
                    <a:pt x="12972" y="18094"/>
                    <a:pt x="13855" y="17092"/>
                  </a:cubicBezTo>
                  <a:cubicBezTo>
                    <a:pt x="14025" y="16898"/>
                    <a:pt x="14111" y="16644"/>
                    <a:pt x="14095" y="16386"/>
                  </a:cubicBezTo>
                  <a:cubicBezTo>
                    <a:pt x="14070" y="15992"/>
                    <a:pt x="13809" y="15652"/>
                    <a:pt x="13436" y="15526"/>
                  </a:cubicBezTo>
                  <a:cubicBezTo>
                    <a:pt x="13333" y="15491"/>
                    <a:pt x="13226" y="15474"/>
                    <a:pt x="13121" y="15474"/>
                  </a:cubicBezTo>
                  <a:cubicBezTo>
                    <a:pt x="12845" y="15474"/>
                    <a:pt x="12577" y="15591"/>
                    <a:pt x="12390" y="15805"/>
                  </a:cubicBezTo>
                  <a:cubicBezTo>
                    <a:pt x="11878" y="16386"/>
                    <a:pt x="11140" y="16720"/>
                    <a:pt x="10366" y="16720"/>
                  </a:cubicBezTo>
                  <a:cubicBezTo>
                    <a:pt x="9098" y="16720"/>
                    <a:pt x="8033" y="15842"/>
                    <a:pt x="7747" y="14663"/>
                  </a:cubicBezTo>
                  <a:lnTo>
                    <a:pt x="7747" y="14663"/>
                  </a:lnTo>
                  <a:cubicBezTo>
                    <a:pt x="8470" y="15194"/>
                    <a:pt x="9337" y="15471"/>
                    <a:pt x="10216" y="15471"/>
                  </a:cubicBezTo>
                  <a:cubicBezTo>
                    <a:pt x="10566" y="15471"/>
                    <a:pt x="10917" y="15427"/>
                    <a:pt x="11263" y="15338"/>
                  </a:cubicBezTo>
                  <a:cubicBezTo>
                    <a:pt x="12477" y="15024"/>
                    <a:pt x="13485" y="14178"/>
                    <a:pt x="14007" y="13040"/>
                  </a:cubicBezTo>
                  <a:cubicBezTo>
                    <a:pt x="14233" y="12550"/>
                    <a:pt x="14018" y="11971"/>
                    <a:pt x="13528" y="11745"/>
                  </a:cubicBezTo>
                  <a:cubicBezTo>
                    <a:pt x="13397" y="11685"/>
                    <a:pt x="13258" y="11656"/>
                    <a:pt x="13122" y="11656"/>
                  </a:cubicBezTo>
                  <a:cubicBezTo>
                    <a:pt x="12753" y="11656"/>
                    <a:pt x="12400" y="11867"/>
                    <a:pt x="12235" y="12224"/>
                  </a:cubicBezTo>
                  <a:cubicBezTo>
                    <a:pt x="11859" y="13046"/>
                    <a:pt x="11050" y="13522"/>
                    <a:pt x="10212" y="13522"/>
                  </a:cubicBezTo>
                  <a:cubicBezTo>
                    <a:pt x="9843" y="13522"/>
                    <a:pt x="9468" y="13430"/>
                    <a:pt x="9122" y="13234"/>
                  </a:cubicBezTo>
                  <a:cubicBezTo>
                    <a:pt x="10799" y="12335"/>
                    <a:pt x="11942" y="10566"/>
                    <a:pt x="11942" y="8535"/>
                  </a:cubicBezTo>
                  <a:cubicBezTo>
                    <a:pt x="11945" y="7454"/>
                    <a:pt x="11614" y="6397"/>
                    <a:pt x="10999" y="5509"/>
                  </a:cubicBezTo>
                  <a:cubicBezTo>
                    <a:pt x="10940" y="5437"/>
                    <a:pt x="10855" y="5399"/>
                    <a:pt x="10769" y="5399"/>
                  </a:cubicBezTo>
                  <a:cubicBezTo>
                    <a:pt x="10710" y="5399"/>
                    <a:pt x="10651" y="5416"/>
                    <a:pt x="10600" y="5452"/>
                  </a:cubicBezTo>
                  <a:cubicBezTo>
                    <a:pt x="10472" y="5540"/>
                    <a:pt x="10434" y="5712"/>
                    <a:pt x="10512" y="5845"/>
                  </a:cubicBezTo>
                  <a:cubicBezTo>
                    <a:pt x="11060" y="6636"/>
                    <a:pt x="11352" y="7574"/>
                    <a:pt x="11350" y="8536"/>
                  </a:cubicBezTo>
                  <a:cubicBezTo>
                    <a:pt x="11350" y="10615"/>
                    <a:pt x="10002" y="12386"/>
                    <a:pt x="8135" y="13019"/>
                  </a:cubicBezTo>
                  <a:lnTo>
                    <a:pt x="8115" y="13026"/>
                  </a:lnTo>
                  <a:cubicBezTo>
                    <a:pt x="8085" y="13035"/>
                    <a:pt x="8054" y="13046"/>
                    <a:pt x="8024" y="13056"/>
                  </a:cubicBezTo>
                  <a:cubicBezTo>
                    <a:pt x="7797" y="13126"/>
                    <a:pt x="7566" y="13179"/>
                    <a:pt x="7330" y="13213"/>
                  </a:cubicBezTo>
                  <a:cubicBezTo>
                    <a:pt x="7323" y="13215"/>
                    <a:pt x="7316" y="13216"/>
                    <a:pt x="7307" y="13219"/>
                  </a:cubicBezTo>
                  <a:cubicBezTo>
                    <a:pt x="7304" y="13219"/>
                    <a:pt x="7299" y="13219"/>
                    <a:pt x="7295" y="13221"/>
                  </a:cubicBezTo>
                  <a:cubicBezTo>
                    <a:pt x="7262" y="13225"/>
                    <a:pt x="7228" y="13229"/>
                    <a:pt x="7194" y="13234"/>
                  </a:cubicBezTo>
                  <a:lnTo>
                    <a:pt x="7145" y="13240"/>
                  </a:lnTo>
                  <a:cubicBezTo>
                    <a:pt x="7109" y="13243"/>
                    <a:pt x="7075" y="13247"/>
                    <a:pt x="7040" y="13250"/>
                  </a:cubicBezTo>
                  <a:lnTo>
                    <a:pt x="7001" y="13253"/>
                  </a:lnTo>
                  <a:cubicBezTo>
                    <a:pt x="6903" y="13261"/>
                    <a:pt x="6805" y="13267"/>
                    <a:pt x="6705" y="13268"/>
                  </a:cubicBezTo>
                  <a:lnTo>
                    <a:pt x="6527" y="13268"/>
                  </a:lnTo>
                  <a:cubicBezTo>
                    <a:pt x="6423" y="13265"/>
                    <a:pt x="6319" y="13261"/>
                    <a:pt x="6215" y="13252"/>
                  </a:cubicBezTo>
                  <a:lnTo>
                    <a:pt x="6205" y="13250"/>
                  </a:lnTo>
                  <a:cubicBezTo>
                    <a:pt x="6154" y="13246"/>
                    <a:pt x="6106" y="13241"/>
                    <a:pt x="6058" y="13235"/>
                  </a:cubicBezTo>
                  <a:lnTo>
                    <a:pt x="6036" y="13234"/>
                  </a:lnTo>
                  <a:cubicBezTo>
                    <a:pt x="6018" y="13231"/>
                    <a:pt x="5999" y="13228"/>
                    <a:pt x="5981" y="13227"/>
                  </a:cubicBezTo>
                  <a:cubicBezTo>
                    <a:pt x="3671" y="12914"/>
                    <a:pt x="1884" y="10930"/>
                    <a:pt x="1884" y="8536"/>
                  </a:cubicBezTo>
                  <a:cubicBezTo>
                    <a:pt x="1884" y="5925"/>
                    <a:pt x="4007" y="3803"/>
                    <a:pt x="6617" y="3803"/>
                  </a:cubicBezTo>
                  <a:cubicBezTo>
                    <a:pt x="6623" y="3803"/>
                    <a:pt x="6628" y="3803"/>
                    <a:pt x="6634" y="3803"/>
                  </a:cubicBezTo>
                  <a:cubicBezTo>
                    <a:pt x="7870" y="3803"/>
                    <a:pt x="9056" y="4291"/>
                    <a:pt x="9936" y="5160"/>
                  </a:cubicBezTo>
                  <a:cubicBezTo>
                    <a:pt x="9993" y="5216"/>
                    <a:pt x="10067" y="5244"/>
                    <a:pt x="10141" y="5244"/>
                  </a:cubicBezTo>
                  <a:cubicBezTo>
                    <a:pt x="10218" y="5244"/>
                    <a:pt x="10296" y="5214"/>
                    <a:pt x="10354" y="5154"/>
                  </a:cubicBezTo>
                  <a:cubicBezTo>
                    <a:pt x="10468" y="5037"/>
                    <a:pt x="10466" y="4850"/>
                    <a:pt x="10349" y="4736"/>
                  </a:cubicBezTo>
                  <a:cubicBezTo>
                    <a:pt x="9428" y="3827"/>
                    <a:pt x="8205" y="3287"/>
                    <a:pt x="6914" y="3218"/>
                  </a:cubicBezTo>
                  <a:lnTo>
                    <a:pt x="6914" y="2598"/>
                  </a:lnTo>
                  <a:cubicBezTo>
                    <a:pt x="7566" y="2448"/>
                    <a:pt x="8001" y="1831"/>
                    <a:pt x="7925" y="1167"/>
                  </a:cubicBezTo>
                  <a:cubicBezTo>
                    <a:pt x="7849" y="503"/>
                    <a:pt x="7287" y="0"/>
                    <a:pt x="6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6309825" y="3355150"/>
              <a:ext cx="127175" cy="127125"/>
            </a:xfrm>
            <a:custGeom>
              <a:avLst/>
              <a:gdLst/>
              <a:ahLst/>
              <a:cxnLst/>
              <a:rect l="l" t="t" r="r" b="b"/>
              <a:pathLst>
                <a:path w="5087" h="5085" extrusionOk="0">
                  <a:moveTo>
                    <a:pt x="2544" y="591"/>
                  </a:moveTo>
                  <a:cubicBezTo>
                    <a:pt x="2796" y="591"/>
                    <a:pt x="3049" y="639"/>
                    <a:pt x="3290" y="739"/>
                  </a:cubicBezTo>
                  <a:cubicBezTo>
                    <a:pt x="4018" y="1041"/>
                    <a:pt x="4494" y="1753"/>
                    <a:pt x="4494" y="2542"/>
                  </a:cubicBezTo>
                  <a:cubicBezTo>
                    <a:pt x="4493" y="3620"/>
                    <a:pt x="3620" y="4493"/>
                    <a:pt x="2543" y="4495"/>
                  </a:cubicBezTo>
                  <a:cubicBezTo>
                    <a:pt x="1754" y="4495"/>
                    <a:pt x="1043" y="4019"/>
                    <a:pt x="740" y="3289"/>
                  </a:cubicBezTo>
                  <a:cubicBezTo>
                    <a:pt x="438" y="2560"/>
                    <a:pt x="605" y="1720"/>
                    <a:pt x="1163" y="1163"/>
                  </a:cubicBezTo>
                  <a:cubicBezTo>
                    <a:pt x="1537" y="789"/>
                    <a:pt x="2036" y="591"/>
                    <a:pt x="2544" y="591"/>
                  </a:cubicBezTo>
                  <a:close/>
                  <a:moveTo>
                    <a:pt x="2543" y="0"/>
                  </a:moveTo>
                  <a:cubicBezTo>
                    <a:pt x="1140" y="0"/>
                    <a:pt x="0" y="1141"/>
                    <a:pt x="0" y="2542"/>
                  </a:cubicBezTo>
                  <a:cubicBezTo>
                    <a:pt x="0" y="3944"/>
                    <a:pt x="1140" y="5085"/>
                    <a:pt x="2543" y="5085"/>
                  </a:cubicBezTo>
                  <a:cubicBezTo>
                    <a:pt x="3944" y="5085"/>
                    <a:pt x="5086" y="3944"/>
                    <a:pt x="5086" y="2542"/>
                  </a:cubicBezTo>
                  <a:cubicBezTo>
                    <a:pt x="5086" y="1141"/>
                    <a:pt x="3946" y="0"/>
                    <a:pt x="2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6344400" y="3391850"/>
              <a:ext cx="55900" cy="53750"/>
            </a:xfrm>
            <a:custGeom>
              <a:avLst/>
              <a:gdLst/>
              <a:ahLst/>
              <a:cxnLst/>
              <a:rect l="l" t="t" r="r" b="b"/>
              <a:pathLst>
                <a:path w="2236" h="2150" extrusionOk="0">
                  <a:moveTo>
                    <a:pt x="1157" y="590"/>
                  </a:moveTo>
                  <a:cubicBezTo>
                    <a:pt x="1405" y="590"/>
                    <a:pt x="1644" y="783"/>
                    <a:pt x="1644" y="1074"/>
                  </a:cubicBezTo>
                  <a:cubicBezTo>
                    <a:pt x="1644" y="1341"/>
                    <a:pt x="1427" y="1557"/>
                    <a:pt x="1160" y="1559"/>
                  </a:cubicBezTo>
                  <a:cubicBezTo>
                    <a:pt x="729" y="1559"/>
                    <a:pt x="514" y="1037"/>
                    <a:pt x="818" y="733"/>
                  </a:cubicBezTo>
                  <a:cubicBezTo>
                    <a:pt x="916" y="634"/>
                    <a:pt x="1038" y="590"/>
                    <a:pt x="1157" y="590"/>
                  </a:cubicBezTo>
                  <a:close/>
                  <a:moveTo>
                    <a:pt x="1160" y="0"/>
                  </a:moveTo>
                  <a:cubicBezTo>
                    <a:pt x="726" y="0"/>
                    <a:pt x="333" y="261"/>
                    <a:pt x="167" y="663"/>
                  </a:cubicBezTo>
                  <a:cubicBezTo>
                    <a:pt x="1" y="1065"/>
                    <a:pt x="93" y="1527"/>
                    <a:pt x="399" y="1834"/>
                  </a:cubicBezTo>
                  <a:cubicBezTo>
                    <a:pt x="606" y="2040"/>
                    <a:pt x="880" y="2150"/>
                    <a:pt x="1160" y="2150"/>
                  </a:cubicBezTo>
                  <a:cubicBezTo>
                    <a:pt x="1298" y="2150"/>
                    <a:pt x="1438" y="2123"/>
                    <a:pt x="1571" y="2067"/>
                  </a:cubicBezTo>
                  <a:cubicBezTo>
                    <a:pt x="1973" y="1901"/>
                    <a:pt x="2235" y="1510"/>
                    <a:pt x="2235" y="1075"/>
                  </a:cubicBezTo>
                  <a:cubicBezTo>
                    <a:pt x="2234" y="481"/>
                    <a:pt x="1753" y="0"/>
                    <a:pt x="1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6343875" y="3503150"/>
              <a:ext cx="57750" cy="28125"/>
            </a:xfrm>
            <a:custGeom>
              <a:avLst/>
              <a:gdLst/>
              <a:ahLst/>
              <a:cxnLst/>
              <a:rect l="l" t="t" r="r" b="b"/>
              <a:pathLst>
                <a:path w="2310" h="1125" extrusionOk="0">
                  <a:moveTo>
                    <a:pt x="344" y="0"/>
                  </a:moveTo>
                  <a:cubicBezTo>
                    <a:pt x="300" y="0"/>
                    <a:pt x="255" y="10"/>
                    <a:pt x="213" y="31"/>
                  </a:cubicBezTo>
                  <a:cubicBezTo>
                    <a:pt x="59" y="108"/>
                    <a:pt x="1" y="299"/>
                    <a:pt x="90" y="449"/>
                  </a:cubicBezTo>
                  <a:cubicBezTo>
                    <a:pt x="290" y="857"/>
                    <a:pt x="704" y="1119"/>
                    <a:pt x="1160" y="1125"/>
                  </a:cubicBezTo>
                  <a:cubicBezTo>
                    <a:pt x="1166" y="1125"/>
                    <a:pt x="1171" y="1125"/>
                    <a:pt x="1176" y="1125"/>
                  </a:cubicBezTo>
                  <a:cubicBezTo>
                    <a:pt x="1625" y="1125"/>
                    <a:pt x="2038" y="877"/>
                    <a:pt x="2249" y="478"/>
                  </a:cubicBezTo>
                  <a:cubicBezTo>
                    <a:pt x="2310" y="336"/>
                    <a:pt x="2252" y="170"/>
                    <a:pt x="2115" y="97"/>
                  </a:cubicBezTo>
                  <a:cubicBezTo>
                    <a:pt x="2071" y="75"/>
                    <a:pt x="2024" y="64"/>
                    <a:pt x="1977" y="64"/>
                  </a:cubicBezTo>
                  <a:cubicBezTo>
                    <a:pt x="1878" y="64"/>
                    <a:pt x="1782" y="113"/>
                    <a:pt x="1725" y="203"/>
                  </a:cubicBezTo>
                  <a:cubicBezTo>
                    <a:pt x="1609" y="424"/>
                    <a:pt x="1393" y="534"/>
                    <a:pt x="1177" y="534"/>
                  </a:cubicBezTo>
                  <a:cubicBezTo>
                    <a:pt x="955" y="534"/>
                    <a:pt x="733" y="418"/>
                    <a:pt x="621" y="188"/>
                  </a:cubicBezTo>
                  <a:cubicBezTo>
                    <a:pt x="573" y="70"/>
                    <a:pt x="461"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50"/>
          <p:cNvGrpSpPr/>
          <p:nvPr/>
        </p:nvGrpSpPr>
        <p:grpSpPr>
          <a:xfrm>
            <a:off x="2665679" y="1338416"/>
            <a:ext cx="375146" cy="418981"/>
            <a:chOff x="6680875" y="3212250"/>
            <a:chExt cx="417850" cy="466675"/>
          </a:xfrm>
        </p:grpSpPr>
        <p:sp>
          <p:nvSpPr>
            <p:cNvPr id="1153" name="Google Shape;1153;p50"/>
            <p:cNvSpPr/>
            <p:nvPr/>
          </p:nvSpPr>
          <p:spPr>
            <a:xfrm>
              <a:off x="6882400" y="3639625"/>
              <a:ext cx="14775" cy="39300"/>
            </a:xfrm>
            <a:custGeom>
              <a:avLst/>
              <a:gdLst/>
              <a:ahLst/>
              <a:cxnLst/>
              <a:rect l="l" t="t" r="r" b="b"/>
              <a:pathLst>
                <a:path w="591" h="1572" extrusionOk="0">
                  <a:moveTo>
                    <a:pt x="295" y="0"/>
                  </a:moveTo>
                  <a:cubicBezTo>
                    <a:pt x="132" y="0"/>
                    <a:pt x="0" y="132"/>
                    <a:pt x="2" y="295"/>
                  </a:cubicBezTo>
                  <a:lnTo>
                    <a:pt x="2" y="1277"/>
                  </a:lnTo>
                  <a:cubicBezTo>
                    <a:pt x="0" y="1440"/>
                    <a:pt x="132" y="1572"/>
                    <a:pt x="295" y="1572"/>
                  </a:cubicBezTo>
                  <a:cubicBezTo>
                    <a:pt x="458" y="1572"/>
                    <a:pt x="590" y="1440"/>
                    <a:pt x="590" y="1277"/>
                  </a:cubicBezTo>
                  <a:lnTo>
                    <a:pt x="590" y="295"/>
                  </a:lnTo>
                  <a:cubicBezTo>
                    <a:pt x="590" y="132"/>
                    <a:pt x="458"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6882400" y="3590500"/>
              <a:ext cx="14775" cy="39325"/>
            </a:xfrm>
            <a:custGeom>
              <a:avLst/>
              <a:gdLst/>
              <a:ahLst/>
              <a:cxnLst/>
              <a:rect l="l" t="t" r="r" b="b"/>
              <a:pathLst>
                <a:path w="591" h="1573" extrusionOk="0">
                  <a:moveTo>
                    <a:pt x="295" y="0"/>
                  </a:moveTo>
                  <a:cubicBezTo>
                    <a:pt x="132" y="0"/>
                    <a:pt x="0" y="132"/>
                    <a:pt x="2" y="295"/>
                  </a:cubicBezTo>
                  <a:lnTo>
                    <a:pt x="2" y="1277"/>
                  </a:lnTo>
                  <a:cubicBezTo>
                    <a:pt x="0" y="1440"/>
                    <a:pt x="132" y="1572"/>
                    <a:pt x="295" y="1572"/>
                  </a:cubicBezTo>
                  <a:cubicBezTo>
                    <a:pt x="458" y="1572"/>
                    <a:pt x="590" y="1440"/>
                    <a:pt x="590" y="1277"/>
                  </a:cubicBezTo>
                  <a:lnTo>
                    <a:pt x="590" y="295"/>
                  </a:lnTo>
                  <a:cubicBezTo>
                    <a:pt x="590" y="132"/>
                    <a:pt x="458"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6882400" y="3251950"/>
              <a:ext cx="14775" cy="39300"/>
            </a:xfrm>
            <a:custGeom>
              <a:avLst/>
              <a:gdLst/>
              <a:ahLst/>
              <a:cxnLst/>
              <a:rect l="l" t="t" r="r" b="b"/>
              <a:pathLst>
                <a:path w="591" h="1572" extrusionOk="0">
                  <a:moveTo>
                    <a:pt x="295" y="0"/>
                  </a:moveTo>
                  <a:cubicBezTo>
                    <a:pt x="132" y="0"/>
                    <a:pt x="0" y="131"/>
                    <a:pt x="2" y="294"/>
                  </a:cubicBezTo>
                  <a:lnTo>
                    <a:pt x="2" y="1277"/>
                  </a:lnTo>
                  <a:cubicBezTo>
                    <a:pt x="2" y="1440"/>
                    <a:pt x="132" y="1572"/>
                    <a:pt x="295" y="1572"/>
                  </a:cubicBezTo>
                  <a:cubicBezTo>
                    <a:pt x="458" y="1572"/>
                    <a:pt x="590" y="1440"/>
                    <a:pt x="590" y="1277"/>
                  </a:cubicBezTo>
                  <a:lnTo>
                    <a:pt x="590" y="294"/>
                  </a:lnTo>
                  <a:cubicBezTo>
                    <a:pt x="590" y="131"/>
                    <a:pt x="458"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6882400" y="3212250"/>
              <a:ext cx="14775" cy="29850"/>
            </a:xfrm>
            <a:custGeom>
              <a:avLst/>
              <a:gdLst/>
              <a:ahLst/>
              <a:cxnLst/>
              <a:rect l="l" t="t" r="r" b="b"/>
              <a:pathLst>
                <a:path w="591" h="1194" extrusionOk="0">
                  <a:moveTo>
                    <a:pt x="295" y="0"/>
                  </a:moveTo>
                  <a:cubicBezTo>
                    <a:pt x="132" y="0"/>
                    <a:pt x="0" y="131"/>
                    <a:pt x="2" y="294"/>
                  </a:cubicBezTo>
                  <a:lnTo>
                    <a:pt x="2" y="899"/>
                  </a:lnTo>
                  <a:cubicBezTo>
                    <a:pt x="0" y="1060"/>
                    <a:pt x="132" y="1194"/>
                    <a:pt x="295" y="1194"/>
                  </a:cubicBezTo>
                  <a:cubicBezTo>
                    <a:pt x="458" y="1194"/>
                    <a:pt x="590" y="1062"/>
                    <a:pt x="590" y="899"/>
                  </a:cubicBezTo>
                  <a:lnTo>
                    <a:pt x="590" y="294"/>
                  </a:lnTo>
                  <a:cubicBezTo>
                    <a:pt x="590" y="131"/>
                    <a:pt x="458"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6680875" y="3301200"/>
              <a:ext cx="417850" cy="279325"/>
            </a:xfrm>
            <a:custGeom>
              <a:avLst/>
              <a:gdLst/>
              <a:ahLst/>
              <a:cxnLst/>
              <a:rect l="l" t="t" r="r" b="b"/>
              <a:pathLst>
                <a:path w="16714" h="11173" extrusionOk="0">
                  <a:moveTo>
                    <a:pt x="8356" y="2000"/>
                  </a:moveTo>
                  <a:cubicBezTo>
                    <a:pt x="10465" y="2000"/>
                    <a:pt x="12443" y="2412"/>
                    <a:pt x="13924" y="3159"/>
                  </a:cubicBezTo>
                  <a:cubicBezTo>
                    <a:pt x="15343" y="3875"/>
                    <a:pt x="16123" y="4805"/>
                    <a:pt x="16123" y="5775"/>
                  </a:cubicBezTo>
                  <a:cubicBezTo>
                    <a:pt x="16123" y="6746"/>
                    <a:pt x="15343" y="7674"/>
                    <a:pt x="13924" y="8390"/>
                  </a:cubicBezTo>
                  <a:cubicBezTo>
                    <a:pt x="12441" y="9139"/>
                    <a:pt x="10465" y="9551"/>
                    <a:pt x="8356" y="9551"/>
                  </a:cubicBezTo>
                  <a:cubicBezTo>
                    <a:pt x="6249" y="9551"/>
                    <a:pt x="4271" y="9139"/>
                    <a:pt x="2790" y="8390"/>
                  </a:cubicBezTo>
                  <a:cubicBezTo>
                    <a:pt x="1371" y="7674"/>
                    <a:pt x="589" y="6746"/>
                    <a:pt x="589" y="5775"/>
                  </a:cubicBezTo>
                  <a:cubicBezTo>
                    <a:pt x="589" y="4805"/>
                    <a:pt x="1371" y="3875"/>
                    <a:pt x="2790" y="3159"/>
                  </a:cubicBezTo>
                  <a:cubicBezTo>
                    <a:pt x="4273" y="2412"/>
                    <a:pt x="6249" y="2000"/>
                    <a:pt x="8356" y="2000"/>
                  </a:cubicBezTo>
                  <a:close/>
                  <a:moveTo>
                    <a:pt x="8356" y="1"/>
                  </a:moveTo>
                  <a:cubicBezTo>
                    <a:pt x="8196" y="1"/>
                    <a:pt x="8066" y="128"/>
                    <a:pt x="8063" y="288"/>
                  </a:cubicBezTo>
                  <a:lnTo>
                    <a:pt x="8063" y="1272"/>
                  </a:lnTo>
                  <a:cubicBezTo>
                    <a:pt x="8061" y="1320"/>
                    <a:pt x="8074" y="1368"/>
                    <a:pt x="8098" y="1411"/>
                  </a:cubicBezTo>
                  <a:cubicBezTo>
                    <a:pt x="5996" y="1445"/>
                    <a:pt x="4025" y="1875"/>
                    <a:pt x="2523" y="2633"/>
                  </a:cubicBezTo>
                  <a:cubicBezTo>
                    <a:pt x="896" y="3456"/>
                    <a:pt x="1" y="4571"/>
                    <a:pt x="1" y="5775"/>
                  </a:cubicBezTo>
                  <a:cubicBezTo>
                    <a:pt x="1" y="6980"/>
                    <a:pt x="896" y="8095"/>
                    <a:pt x="2523" y="8917"/>
                  </a:cubicBezTo>
                  <a:cubicBezTo>
                    <a:pt x="4025" y="9676"/>
                    <a:pt x="5996" y="10106"/>
                    <a:pt x="8098" y="10139"/>
                  </a:cubicBezTo>
                  <a:cubicBezTo>
                    <a:pt x="8074" y="10182"/>
                    <a:pt x="8061" y="10230"/>
                    <a:pt x="8063" y="10279"/>
                  </a:cubicBezTo>
                  <a:lnTo>
                    <a:pt x="8063" y="10884"/>
                  </a:lnTo>
                  <a:cubicBezTo>
                    <a:pt x="8066" y="11045"/>
                    <a:pt x="8196" y="11172"/>
                    <a:pt x="8356" y="11172"/>
                  </a:cubicBezTo>
                  <a:cubicBezTo>
                    <a:pt x="8516" y="11172"/>
                    <a:pt x="8647" y="11045"/>
                    <a:pt x="8651" y="10884"/>
                  </a:cubicBezTo>
                  <a:lnTo>
                    <a:pt x="8651" y="10279"/>
                  </a:lnTo>
                  <a:cubicBezTo>
                    <a:pt x="8651" y="10230"/>
                    <a:pt x="8639" y="10182"/>
                    <a:pt x="8616" y="10139"/>
                  </a:cubicBezTo>
                  <a:cubicBezTo>
                    <a:pt x="10718" y="10106"/>
                    <a:pt x="12689" y="9676"/>
                    <a:pt x="14189" y="8917"/>
                  </a:cubicBezTo>
                  <a:cubicBezTo>
                    <a:pt x="15818" y="8095"/>
                    <a:pt x="16713" y="6980"/>
                    <a:pt x="16713" y="5775"/>
                  </a:cubicBezTo>
                  <a:cubicBezTo>
                    <a:pt x="16713" y="4571"/>
                    <a:pt x="15818" y="3456"/>
                    <a:pt x="14189" y="2633"/>
                  </a:cubicBezTo>
                  <a:cubicBezTo>
                    <a:pt x="12689" y="1875"/>
                    <a:pt x="10718" y="1445"/>
                    <a:pt x="8616" y="1411"/>
                  </a:cubicBezTo>
                  <a:cubicBezTo>
                    <a:pt x="8639" y="1368"/>
                    <a:pt x="8651" y="1320"/>
                    <a:pt x="8651" y="1272"/>
                  </a:cubicBezTo>
                  <a:lnTo>
                    <a:pt x="8651" y="288"/>
                  </a:lnTo>
                  <a:cubicBezTo>
                    <a:pt x="8647" y="128"/>
                    <a:pt x="8516" y="1"/>
                    <a:pt x="8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6812100" y="3367900"/>
              <a:ext cx="155350" cy="155350"/>
            </a:xfrm>
            <a:custGeom>
              <a:avLst/>
              <a:gdLst/>
              <a:ahLst/>
              <a:cxnLst/>
              <a:rect l="l" t="t" r="r" b="b"/>
              <a:pathLst>
                <a:path w="6214" h="6214" extrusionOk="0">
                  <a:moveTo>
                    <a:pt x="3107" y="0"/>
                  </a:moveTo>
                  <a:cubicBezTo>
                    <a:pt x="1395" y="0"/>
                    <a:pt x="1" y="1394"/>
                    <a:pt x="1" y="3107"/>
                  </a:cubicBezTo>
                  <a:cubicBezTo>
                    <a:pt x="1" y="4819"/>
                    <a:pt x="1395" y="6213"/>
                    <a:pt x="3107" y="6213"/>
                  </a:cubicBezTo>
                  <a:cubicBezTo>
                    <a:pt x="3109" y="6213"/>
                    <a:pt x="3110" y="6213"/>
                    <a:pt x="3112" y="6213"/>
                  </a:cubicBezTo>
                  <a:cubicBezTo>
                    <a:pt x="4050" y="6213"/>
                    <a:pt x="4939" y="5786"/>
                    <a:pt x="5526" y="5055"/>
                  </a:cubicBezTo>
                  <a:cubicBezTo>
                    <a:pt x="5628" y="4928"/>
                    <a:pt x="5609" y="4742"/>
                    <a:pt x="5483" y="4640"/>
                  </a:cubicBezTo>
                  <a:cubicBezTo>
                    <a:pt x="5428" y="4596"/>
                    <a:pt x="5362" y="4574"/>
                    <a:pt x="5297" y="4574"/>
                  </a:cubicBezTo>
                  <a:cubicBezTo>
                    <a:pt x="5211" y="4574"/>
                    <a:pt x="5126" y="4612"/>
                    <a:pt x="5067" y="4684"/>
                  </a:cubicBezTo>
                  <a:cubicBezTo>
                    <a:pt x="4591" y="5278"/>
                    <a:pt x="3872" y="5623"/>
                    <a:pt x="3112" y="5623"/>
                  </a:cubicBezTo>
                  <a:cubicBezTo>
                    <a:pt x="3110" y="5623"/>
                    <a:pt x="3109" y="5623"/>
                    <a:pt x="3107" y="5623"/>
                  </a:cubicBezTo>
                  <a:cubicBezTo>
                    <a:pt x="1719" y="5623"/>
                    <a:pt x="591" y="4495"/>
                    <a:pt x="591" y="3107"/>
                  </a:cubicBezTo>
                  <a:cubicBezTo>
                    <a:pt x="591" y="1719"/>
                    <a:pt x="1719" y="590"/>
                    <a:pt x="3107" y="590"/>
                  </a:cubicBezTo>
                  <a:cubicBezTo>
                    <a:pt x="4495" y="590"/>
                    <a:pt x="5625" y="1719"/>
                    <a:pt x="5625" y="3107"/>
                  </a:cubicBezTo>
                  <a:cubicBezTo>
                    <a:pt x="5625" y="3381"/>
                    <a:pt x="5579" y="3654"/>
                    <a:pt x="5491" y="3915"/>
                  </a:cubicBezTo>
                  <a:cubicBezTo>
                    <a:pt x="5440" y="4069"/>
                    <a:pt x="5521" y="4235"/>
                    <a:pt x="5675" y="4289"/>
                  </a:cubicBezTo>
                  <a:cubicBezTo>
                    <a:pt x="5707" y="4299"/>
                    <a:pt x="5739" y="4304"/>
                    <a:pt x="5770" y="4304"/>
                  </a:cubicBezTo>
                  <a:cubicBezTo>
                    <a:pt x="5893" y="4304"/>
                    <a:pt x="6008" y="4227"/>
                    <a:pt x="6049" y="4105"/>
                  </a:cubicBezTo>
                  <a:cubicBezTo>
                    <a:pt x="6159" y="3783"/>
                    <a:pt x="6214" y="3446"/>
                    <a:pt x="6214" y="3107"/>
                  </a:cubicBezTo>
                  <a:cubicBezTo>
                    <a:pt x="6214" y="1394"/>
                    <a:pt x="4820" y="0"/>
                    <a:pt x="3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6849925" y="3405700"/>
              <a:ext cx="82825" cy="79750"/>
            </a:xfrm>
            <a:custGeom>
              <a:avLst/>
              <a:gdLst/>
              <a:ahLst/>
              <a:cxnLst/>
              <a:rect l="l" t="t" r="r" b="b"/>
              <a:pathLst>
                <a:path w="3313" h="3190" extrusionOk="0">
                  <a:moveTo>
                    <a:pt x="1594" y="589"/>
                  </a:moveTo>
                  <a:cubicBezTo>
                    <a:pt x="2149" y="591"/>
                    <a:pt x="2600" y="1040"/>
                    <a:pt x="2600" y="1595"/>
                  </a:cubicBezTo>
                  <a:cubicBezTo>
                    <a:pt x="2600" y="2001"/>
                    <a:pt x="2355" y="2369"/>
                    <a:pt x="1978" y="2524"/>
                  </a:cubicBezTo>
                  <a:cubicBezTo>
                    <a:pt x="1854" y="2575"/>
                    <a:pt x="1724" y="2600"/>
                    <a:pt x="1596" y="2600"/>
                  </a:cubicBezTo>
                  <a:cubicBezTo>
                    <a:pt x="1334" y="2600"/>
                    <a:pt x="1077" y="2498"/>
                    <a:pt x="884" y="2306"/>
                  </a:cubicBezTo>
                  <a:cubicBezTo>
                    <a:pt x="596" y="2019"/>
                    <a:pt x="510" y="1586"/>
                    <a:pt x="666" y="1211"/>
                  </a:cubicBezTo>
                  <a:cubicBezTo>
                    <a:pt x="822" y="836"/>
                    <a:pt x="1188" y="589"/>
                    <a:pt x="1594" y="589"/>
                  </a:cubicBezTo>
                  <a:close/>
                  <a:moveTo>
                    <a:pt x="1594" y="1"/>
                  </a:moveTo>
                  <a:cubicBezTo>
                    <a:pt x="713" y="2"/>
                    <a:pt x="0" y="715"/>
                    <a:pt x="0" y="1595"/>
                  </a:cubicBezTo>
                  <a:cubicBezTo>
                    <a:pt x="0" y="2240"/>
                    <a:pt x="387" y="2821"/>
                    <a:pt x="983" y="3067"/>
                  </a:cubicBezTo>
                  <a:cubicBezTo>
                    <a:pt x="1181" y="3149"/>
                    <a:pt x="1388" y="3189"/>
                    <a:pt x="1594" y="3189"/>
                  </a:cubicBezTo>
                  <a:cubicBezTo>
                    <a:pt x="2008" y="3189"/>
                    <a:pt x="2416" y="3027"/>
                    <a:pt x="2721" y="2722"/>
                  </a:cubicBezTo>
                  <a:cubicBezTo>
                    <a:pt x="3176" y="2266"/>
                    <a:pt x="3313" y="1581"/>
                    <a:pt x="3067" y="985"/>
                  </a:cubicBezTo>
                  <a:cubicBezTo>
                    <a:pt x="2819" y="389"/>
                    <a:pt x="2238" y="1"/>
                    <a:pt x="1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50"/>
          <p:cNvGrpSpPr/>
          <p:nvPr/>
        </p:nvGrpSpPr>
        <p:grpSpPr>
          <a:xfrm>
            <a:off x="4466818" y="1338450"/>
            <a:ext cx="419138" cy="419003"/>
            <a:chOff x="281175" y="4403900"/>
            <a:chExt cx="466850" cy="466700"/>
          </a:xfrm>
        </p:grpSpPr>
        <p:sp>
          <p:nvSpPr>
            <p:cNvPr id="1161" name="Google Shape;1161;p50"/>
            <p:cNvSpPr/>
            <p:nvPr/>
          </p:nvSpPr>
          <p:spPr>
            <a:xfrm>
              <a:off x="443000" y="4565600"/>
              <a:ext cx="143300" cy="143300"/>
            </a:xfrm>
            <a:custGeom>
              <a:avLst/>
              <a:gdLst/>
              <a:ahLst/>
              <a:cxnLst/>
              <a:rect l="l" t="t" r="r" b="b"/>
              <a:pathLst>
                <a:path w="5732" h="5732" extrusionOk="0">
                  <a:moveTo>
                    <a:pt x="2865" y="591"/>
                  </a:moveTo>
                  <a:cubicBezTo>
                    <a:pt x="3786" y="591"/>
                    <a:pt x="4616" y="1144"/>
                    <a:pt x="4969" y="1995"/>
                  </a:cubicBezTo>
                  <a:cubicBezTo>
                    <a:pt x="5320" y="2845"/>
                    <a:pt x="5126" y="3825"/>
                    <a:pt x="4475" y="4476"/>
                  </a:cubicBezTo>
                  <a:cubicBezTo>
                    <a:pt x="4040" y="4911"/>
                    <a:pt x="3458" y="5142"/>
                    <a:pt x="2865" y="5142"/>
                  </a:cubicBezTo>
                  <a:cubicBezTo>
                    <a:pt x="2573" y="5142"/>
                    <a:pt x="2277" y="5086"/>
                    <a:pt x="1996" y="4970"/>
                  </a:cubicBezTo>
                  <a:cubicBezTo>
                    <a:pt x="1145" y="4617"/>
                    <a:pt x="590" y="3786"/>
                    <a:pt x="590" y="2867"/>
                  </a:cubicBezTo>
                  <a:cubicBezTo>
                    <a:pt x="592" y="1611"/>
                    <a:pt x="1609" y="592"/>
                    <a:pt x="2865" y="591"/>
                  </a:cubicBezTo>
                  <a:close/>
                  <a:moveTo>
                    <a:pt x="2865" y="1"/>
                  </a:moveTo>
                  <a:cubicBezTo>
                    <a:pt x="1286" y="1"/>
                    <a:pt x="0" y="1286"/>
                    <a:pt x="0" y="2867"/>
                  </a:cubicBezTo>
                  <a:cubicBezTo>
                    <a:pt x="0" y="4446"/>
                    <a:pt x="1286" y="5732"/>
                    <a:pt x="2865" y="5732"/>
                  </a:cubicBezTo>
                  <a:cubicBezTo>
                    <a:pt x="4446" y="5732"/>
                    <a:pt x="5731" y="4446"/>
                    <a:pt x="5731" y="2867"/>
                  </a:cubicBezTo>
                  <a:cubicBezTo>
                    <a:pt x="5731" y="1286"/>
                    <a:pt x="4446" y="1"/>
                    <a:pt x="2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365675" y="4488325"/>
              <a:ext cx="297900" cy="297875"/>
            </a:xfrm>
            <a:custGeom>
              <a:avLst/>
              <a:gdLst/>
              <a:ahLst/>
              <a:cxnLst/>
              <a:rect l="l" t="t" r="r" b="b"/>
              <a:pathLst>
                <a:path w="11916" h="11915" extrusionOk="0">
                  <a:moveTo>
                    <a:pt x="1960" y="1382"/>
                  </a:moveTo>
                  <a:cubicBezTo>
                    <a:pt x="2175" y="1382"/>
                    <a:pt x="2367" y="1512"/>
                    <a:pt x="2450" y="1711"/>
                  </a:cubicBezTo>
                  <a:cubicBezTo>
                    <a:pt x="2533" y="1910"/>
                    <a:pt x="2487" y="2140"/>
                    <a:pt x="2334" y="2293"/>
                  </a:cubicBezTo>
                  <a:cubicBezTo>
                    <a:pt x="2232" y="2395"/>
                    <a:pt x="2094" y="2449"/>
                    <a:pt x="1955" y="2449"/>
                  </a:cubicBezTo>
                  <a:cubicBezTo>
                    <a:pt x="1886" y="2449"/>
                    <a:pt x="1817" y="2436"/>
                    <a:pt x="1751" y="2410"/>
                  </a:cubicBezTo>
                  <a:cubicBezTo>
                    <a:pt x="1553" y="2327"/>
                    <a:pt x="1422" y="2131"/>
                    <a:pt x="1422" y="1916"/>
                  </a:cubicBezTo>
                  <a:cubicBezTo>
                    <a:pt x="1422" y="1621"/>
                    <a:pt x="1661" y="1382"/>
                    <a:pt x="1956" y="1382"/>
                  </a:cubicBezTo>
                  <a:cubicBezTo>
                    <a:pt x="1957" y="1382"/>
                    <a:pt x="1958" y="1382"/>
                    <a:pt x="1960" y="1382"/>
                  </a:cubicBezTo>
                  <a:close/>
                  <a:moveTo>
                    <a:pt x="5952" y="590"/>
                  </a:moveTo>
                  <a:cubicBezTo>
                    <a:pt x="5954" y="590"/>
                    <a:pt x="5957" y="590"/>
                    <a:pt x="5960" y="590"/>
                  </a:cubicBezTo>
                  <a:cubicBezTo>
                    <a:pt x="8919" y="590"/>
                    <a:pt x="11327" y="2998"/>
                    <a:pt x="11327" y="5958"/>
                  </a:cubicBezTo>
                  <a:cubicBezTo>
                    <a:pt x="11327" y="8918"/>
                    <a:pt x="8919" y="11326"/>
                    <a:pt x="5960" y="11326"/>
                  </a:cubicBezTo>
                  <a:cubicBezTo>
                    <a:pt x="3000" y="11326"/>
                    <a:pt x="592" y="8918"/>
                    <a:pt x="592" y="5958"/>
                  </a:cubicBezTo>
                  <a:cubicBezTo>
                    <a:pt x="590" y="4884"/>
                    <a:pt x="912" y="3836"/>
                    <a:pt x="1516" y="2948"/>
                  </a:cubicBezTo>
                  <a:cubicBezTo>
                    <a:pt x="1658" y="3009"/>
                    <a:pt x="1808" y="3039"/>
                    <a:pt x="1957" y="3039"/>
                  </a:cubicBezTo>
                  <a:cubicBezTo>
                    <a:pt x="2247" y="3039"/>
                    <a:pt x="2532" y="2926"/>
                    <a:pt x="2746" y="2714"/>
                  </a:cubicBezTo>
                  <a:cubicBezTo>
                    <a:pt x="3073" y="2392"/>
                    <a:pt x="3169" y="1906"/>
                    <a:pt x="2994" y="1484"/>
                  </a:cubicBezTo>
                  <a:cubicBezTo>
                    <a:pt x="3870" y="902"/>
                    <a:pt x="4899" y="590"/>
                    <a:pt x="5952" y="590"/>
                  </a:cubicBezTo>
                  <a:close/>
                  <a:moveTo>
                    <a:pt x="5951" y="0"/>
                  </a:moveTo>
                  <a:cubicBezTo>
                    <a:pt x="4767" y="0"/>
                    <a:pt x="3610" y="354"/>
                    <a:pt x="2631" y="1017"/>
                  </a:cubicBezTo>
                  <a:cubicBezTo>
                    <a:pt x="2429" y="866"/>
                    <a:pt x="2192" y="792"/>
                    <a:pt x="1956" y="792"/>
                  </a:cubicBezTo>
                  <a:cubicBezTo>
                    <a:pt x="1669" y="792"/>
                    <a:pt x="1383" y="902"/>
                    <a:pt x="1166" y="1117"/>
                  </a:cubicBezTo>
                  <a:cubicBezTo>
                    <a:pt x="770" y="1510"/>
                    <a:pt x="721" y="2132"/>
                    <a:pt x="1052" y="2582"/>
                  </a:cubicBezTo>
                  <a:cubicBezTo>
                    <a:pt x="1049" y="2583"/>
                    <a:pt x="1047" y="2586"/>
                    <a:pt x="1046" y="2589"/>
                  </a:cubicBezTo>
                  <a:cubicBezTo>
                    <a:pt x="364" y="3580"/>
                    <a:pt x="0" y="4755"/>
                    <a:pt x="2" y="5958"/>
                  </a:cubicBezTo>
                  <a:cubicBezTo>
                    <a:pt x="2" y="9242"/>
                    <a:pt x="2674" y="11914"/>
                    <a:pt x="5958" y="11914"/>
                  </a:cubicBezTo>
                  <a:cubicBezTo>
                    <a:pt x="9244" y="11914"/>
                    <a:pt x="11916" y="9242"/>
                    <a:pt x="11916" y="5958"/>
                  </a:cubicBezTo>
                  <a:cubicBezTo>
                    <a:pt x="11916" y="2672"/>
                    <a:pt x="9244" y="0"/>
                    <a:pt x="5958" y="0"/>
                  </a:cubicBezTo>
                  <a:cubicBezTo>
                    <a:pt x="5956" y="0"/>
                    <a:pt x="5953" y="0"/>
                    <a:pt x="5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281175" y="4403900"/>
              <a:ext cx="466850" cy="466700"/>
            </a:xfrm>
            <a:custGeom>
              <a:avLst/>
              <a:gdLst/>
              <a:ahLst/>
              <a:cxnLst/>
              <a:rect l="l" t="t" r="r" b="b"/>
              <a:pathLst>
                <a:path w="18674" h="18668" extrusionOk="0">
                  <a:moveTo>
                    <a:pt x="3883" y="16035"/>
                  </a:moveTo>
                  <a:cubicBezTo>
                    <a:pt x="4158" y="16035"/>
                    <a:pt x="4421" y="16249"/>
                    <a:pt x="4421" y="16571"/>
                  </a:cubicBezTo>
                  <a:cubicBezTo>
                    <a:pt x="4421" y="16864"/>
                    <a:pt x="4182" y="17105"/>
                    <a:pt x="3887" y="17105"/>
                  </a:cubicBezTo>
                  <a:cubicBezTo>
                    <a:pt x="3411" y="17105"/>
                    <a:pt x="3173" y="16529"/>
                    <a:pt x="3509" y="16193"/>
                  </a:cubicBezTo>
                  <a:cubicBezTo>
                    <a:pt x="3618" y="16084"/>
                    <a:pt x="3752" y="16035"/>
                    <a:pt x="3883" y="16035"/>
                  </a:cubicBezTo>
                  <a:close/>
                  <a:moveTo>
                    <a:pt x="9342" y="1"/>
                  </a:moveTo>
                  <a:cubicBezTo>
                    <a:pt x="9341" y="1"/>
                    <a:pt x="9339" y="1"/>
                    <a:pt x="9338" y="1"/>
                  </a:cubicBezTo>
                  <a:cubicBezTo>
                    <a:pt x="6845" y="1"/>
                    <a:pt x="4501" y="972"/>
                    <a:pt x="2738" y="2734"/>
                  </a:cubicBezTo>
                  <a:cubicBezTo>
                    <a:pt x="977" y="4497"/>
                    <a:pt x="5" y="6841"/>
                    <a:pt x="5" y="9335"/>
                  </a:cubicBezTo>
                  <a:cubicBezTo>
                    <a:pt x="1" y="11879"/>
                    <a:pt x="1040" y="14314"/>
                    <a:pt x="2881" y="16073"/>
                  </a:cubicBezTo>
                  <a:cubicBezTo>
                    <a:pt x="2640" y="16556"/>
                    <a:pt x="2780" y="17142"/>
                    <a:pt x="3211" y="17468"/>
                  </a:cubicBezTo>
                  <a:cubicBezTo>
                    <a:pt x="3411" y="17619"/>
                    <a:pt x="3649" y="17694"/>
                    <a:pt x="3886" y="17694"/>
                  </a:cubicBezTo>
                  <a:cubicBezTo>
                    <a:pt x="4158" y="17694"/>
                    <a:pt x="4429" y="17595"/>
                    <a:pt x="4642" y="17401"/>
                  </a:cubicBezTo>
                  <a:cubicBezTo>
                    <a:pt x="6066" y="18230"/>
                    <a:pt x="7684" y="18668"/>
                    <a:pt x="9331" y="18668"/>
                  </a:cubicBezTo>
                  <a:cubicBezTo>
                    <a:pt x="9334" y="18668"/>
                    <a:pt x="9337" y="18668"/>
                    <a:pt x="9340" y="18668"/>
                  </a:cubicBezTo>
                  <a:cubicBezTo>
                    <a:pt x="11832" y="18668"/>
                    <a:pt x="14176" y="17698"/>
                    <a:pt x="15938" y="15935"/>
                  </a:cubicBezTo>
                  <a:cubicBezTo>
                    <a:pt x="17701" y="14172"/>
                    <a:pt x="18672" y="11827"/>
                    <a:pt x="18672" y="9335"/>
                  </a:cubicBezTo>
                  <a:cubicBezTo>
                    <a:pt x="18674" y="8405"/>
                    <a:pt x="18536" y="7480"/>
                    <a:pt x="18263" y="6592"/>
                  </a:cubicBezTo>
                  <a:cubicBezTo>
                    <a:pt x="18224" y="6465"/>
                    <a:pt x="18107" y="6383"/>
                    <a:pt x="17981" y="6383"/>
                  </a:cubicBezTo>
                  <a:cubicBezTo>
                    <a:pt x="17953" y="6383"/>
                    <a:pt x="17924" y="6387"/>
                    <a:pt x="17895" y="6396"/>
                  </a:cubicBezTo>
                  <a:cubicBezTo>
                    <a:pt x="17739" y="6444"/>
                    <a:pt x="17652" y="6608"/>
                    <a:pt x="17699" y="6764"/>
                  </a:cubicBezTo>
                  <a:cubicBezTo>
                    <a:pt x="17954" y="7597"/>
                    <a:pt x="18083" y="8463"/>
                    <a:pt x="18083" y="9335"/>
                  </a:cubicBezTo>
                  <a:cubicBezTo>
                    <a:pt x="18083" y="14155"/>
                    <a:pt x="14160" y="18079"/>
                    <a:pt x="9338" y="18079"/>
                  </a:cubicBezTo>
                  <a:cubicBezTo>
                    <a:pt x="7802" y="18079"/>
                    <a:pt x="6291" y="17674"/>
                    <a:pt x="4961" y="16905"/>
                  </a:cubicBezTo>
                  <a:cubicBezTo>
                    <a:pt x="5102" y="16452"/>
                    <a:pt x="4943" y="15959"/>
                    <a:pt x="4565" y="15674"/>
                  </a:cubicBezTo>
                  <a:cubicBezTo>
                    <a:pt x="4365" y="15523"/>
                    <a:pt x="4126" y="15446"/>
                    <a:pt x="3887" y="15446"/>
                  </a:cubicBezTo>
                  <a:cubicBezTo>
                    <a:pt x="3673" y="15446"/>
                    <a:pt x="3459" y="15508"/>
                    <a:pt x="3272" y="15631"/>
                  </a:cubicBezTo>
                  <a:cubicBezTo>
                    <a:pt x="1545" y="13967"/>
                    <a:pt x="596" y="11734"/>
                    <a:pt x="596" y="9335"/>
                  </a:cubicBezTo>
                  <a:cubicBezTo>
                    <a:pt x="596" y="4513"/>
                    <a:pt x="4518" y="590"/>
                    <a:pt x="9340" y="590"/>
                  </a:cubicBezTo>
                  <a:cubicBezTo>
                    <a:pt x="12821" y="590"/>
                    <a:pt x="15972" y="2655"/>
                    <a:pt x="17361" y="5849"/>
                  </a:cubicBezTo>
                  <a:cubicBezTo>
                    <a:pt x="17410" y="5960"/>
                    <a:pt x="17519" y="6026"/>
                    <a:pt x="17633" y="6026"/>
                  </a:cubicBezTo>
                  <a:cubicBezTo>
                    <a:pt x="17671" y="6026"/>
                    <a:pt x="17711" y="6018"/>
                    <a:pt x="17748" y="6002"/>
                  </a:cubicBezTo>
                  <a:cubicBezTo>
                    <a:pt x="17898" y="5936"/>
                    <a:pt x="17966" y="5763"/>
                    <a:pt x="17901" y="5613"/>
                  </a:cubicBezTo>
                  <a:cubicBezTo>
                    <a:pt x="16420" y="2205"/>
                    <a:pt x="13058" y="1"/>
                    <a:pt x="9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50"/>
          <p:cNvGrpSpPr/>
          <p:nvPr/>
        </p:nvGrpSpPr>
        <p:grpSpPr>
          <a:xfrm>
            <a:off x="6068676" y="3780724"/>
            <a:ext cx="419026" cy="355035"/>
            <a:chOff x="238125" y="3807275"/>
            <a:chExt cx="466725" cy="395450"/>
          </a:xfrm>
        </p:grpSpPr>
        <p:sp>
          <p:nvSpPr>
            <p:cNvPr id="1165" name="Google Shape;1165;p50"/>
            <p:cNvSpPr/>
            <p:nvPr/>
          </p:nvSpPr>
          <p:spPr>
            <a:xfrm>
              <a:off x="238125" y="3807275"/>
              <a:ext cx="466725" cy="395450"/>
            </a:xfrm>
            <a:custGeom>
              <a:avLst/>
              <a:gdLst/>
              <a:ahLst/>
              <a:cxnLst/>
              <a:rect l="l" t="t" r="r" b="b"/>
              <a:pathLst>
                <a:path w="18669" h="15818" extrusionOk="0">
                  <a:moveTo>
                    <a:pt x="9338" y="593"/>
                  </a:moveTo>
                  <a:cubicBezTo>
                    <a:pt x="9470" y="593"/>
                    <a:pt x="9605" y="643"/>
                    <a:pt x="9715" y="752"/>
                  </a:cubicBezTo>
                  <a:cubicBezTo>
                    <a:pt x="9868" y="905"/>
                    <a:pt x="9914" y="1136"/>
                    <a:pt x="9831" y="1338"/>
                  </a:cubicBezTo>
                  <a:cubicBezTo>
                    <a:pt x="9748" y="1538"/>
                    <a:pt x="9552" y="1670"/>
                    <a:pt x="9334" y="1670"/>
                  </a:cubicBezTo>
                  <a:cubicBezTo>
                    <a:pt x="9038" y="1670"/>
                    <a:pt x="8797" y="1429"/>
                    <a:pt x="8797" y="1132"/>
                  </a:cubicBezTo>
                  <a:cubicBezTo>
                    <a:pt x="8797" y="808"/>
                    <a:pt x="9062" y="593"/>
                    <a:pt x="9338" y="593"/>
                  </a:cubicBezTo>
                  <a:close/>
                  <a:moveTo>
                    <a:pt x="11308" y="7515"/>
                  </a:moveTo>
                  <a:cubicBezTo>
                    <a:pt x="11548" y="7515"/>
                    <a:pt x="11742" y="7710"/>
                    <a:pt x="11744" y="7950"/>
                  </a:cubicBezTo>
                  <a:lnTo>
                    <a:pt x="11744" y="8405"/>
                  </a:lnTo>
                  <a:lnTo>
                    <a:pt x="6925" y="8405"/>
                  </a:lnTo>
                  <a:lnTo>
                    <a:pt x="6925" y="7950"/>
                  </a:lnTo>
                  <a:cubicBezTo>
                    <a:pt x="6925" y="7710"/>
                    <a:pt x="7120" y="7515"/>
                    <a:pt x="7360" y="7515"/>
                  </a:cubicBezTo>
                  <a:close/>
                  <a:moveTo>
                    <a:pt x="9334" y="4397"/>
                  </a:moveTo>
                  <a:cubicBezTo>
                    <a:pt x="11776" y="4397"/>
                    <a:pt x="13852" y="6062"/>
                    <a:pt x="14395" y="8405"/>
                  </a:cubicBezTo>
                  <a:lnTo>
                    <a:pt x="12338" y="8405"/>
                  </a:lnTo>
                  <a:lnTo>
                    <a:pt x="12338" y="7950"/>
                  </a:lnTo>
                  <a:cubicBezTo>
                    <a:pt x="12338" y="7382"/>
                    <a:pt x="11877" y="6921"/>
                    <a:pt x="11308" y="6919"/>
                  </a:cubicBezTo>
                  <a:lnTo>
                    <a:pt x="7360" y="6919"/>
                  </a:lnTo>
                  <a:cubicBezTo>
                    <a:pt x="6791" y="6919"/>
                    <a:pt x="6330" y="7380"/>
                    <a:pt x="6330" y="7950"/>
                  </a:cubicBezTo>
                  <a:lnTo>
                    <a:pt x="6330" y="8405"/>
                  </a:lnTo>
                  <a:lnTo>
                    <a:pt x="4273" y="8405"/>
                  </a:lnTo>
                  <a:cubicBezTo>
                    <a:pt x="4816" y="6062"/>
                    <a:pt x="6892" y="4397"/>
                    <a:pt x="9334" y="4397"/>
                  </a:cubicBezTo>
                  <a:close/>
                  <a:moveTo>
                    <a:pt x="16689" y="9028"/>
                  </a:moveTo>
                  <a:cubicBezTo>
                    <a:pt x="17452" y="9028"/>
                    <a:pt x="18072" y="9648"/>
                    <a:pt x="18072" y="10411"/>
                  </a:cubicBezTo>
                  <a:lnTo>
                    <a:pt x="18072" y="11532"/>
                  </a:lnTo>
                  <a:cubicBezTo>
                    <a:pt x="18072" y="11772"/>
                    <a:pt x="17878" y="11967"/>
                    <a:pt x="17638" y="11967"/>
                  </a:cubicBezTo>
                  <a:lnTo>
                    <a:pt x="12999" y="11967"/>
                  </a:lnTo>
                  <a:cubicBezTo>
                    <a:pt x="12997" y="11967"/>
                    <a:pt x="12994" y="11967"/>
                    <a:pt x="12991" y="11967"/>
                  </a:cubicBezTo>
                  <a:cubicBezTo>
                    <a:pt x="12828" y="11967"/>
                    <a:pt x="12694" y="12100"/>
                    <a:pt x="12694" y="12265"/>
                  </a:cubicBezTo>
                  <a:cubicBezTo>
                    <a:pt x="12694" y="12430"/>
                    <a:pt x="12829" y="12563"/>
                    <a:pt x="12994" y="12563"/>
                  </a:cubicBezTo>
                  <a:cubicBezTo>
                    <a:pt x="12996" y="12563"/>
                    <a:pt x="12998" y="12563"/>
                    <a:pt x="12999" y="12563"/>
                  </a:cubicBezTo>
                  <a:lnTo>
                    <a:pt x="13852" y="12563"/>
                  </a:lnTo>
                  <a:cubicBezTo>
                    <a:pt x="14092" y="12563"/>
                    <a:pt x="14287" y="12757"/>
                    <a:pt x="14287" y="12997"/>
                  </a:cubicBezTo>
                  <a:lnTo>
                    <a:pt x="14287" y="13160"/>
                  </a:lnTo>
                  <a:cubicBezTo>
                    <a:pt x="14287" y="13400"/>
                    <a:pt x="14092" y="13595"/>
                    <a:pt x="13852" y="13595"/>
                  </a:cubicBezTo>
                  <a:lnTo>
                    <a:pt x="4816" y="13595"/>
                  </a:lnTo>
                  <a:cubicBezTo>
                    <a:pt x="4576" y="13595"/>
                    <a:pt x="4382" y="13400"/>
                    <a:pt x="4380" y="13160"/>
                  </a:cubicBezTo>
                  <a:lnTo>
                    <a:pt x="4380" y="12997"/>
                  </a:lnTo>
                  <a:cubicBezTo>
                    <a:pt x="4382" y="12757"/>
                    <a:pt x="4576" y="12563"/>
                    <a:pt x="4816" y="12563"/>
                  </a:cubicBezTo>
                  <a:lnTo>
                    <a:pt x="12048" y="12563"/>
                  </a:lnTo>
                  <a:cubicBezTo>
                    <a:pt x="12209" y="12558"/>
                    <a:pt x="12338" y="12426"/>
                    <a:pt x="12338" y="12265"/>
                  </a:cubicBezTo>
                  <a:cubicBezTo>
                    <a:pt x="12338" y="12103"/>
                    <a:pt x="12209" y="11971"/>
                    <a:pt x="12048" y="11967"/>
                  </a:cubicBezTo>
                  <a:lnTo>
                    <a:pt x="1031" y="11967"/>
                  </a:lnTo>
                  <a:cubicBezTo>
                    <a:pt x="790" y="11967"/>
                    <a:pt x="596" y="11772"/>
                    <a:pt x="595" y="11532"/>
                  </a:cubicBezTo>
                  <a:lnTo>
                    <a:pt x="595" y="10411"/>
                  </a:lnTo>
                  <a:cubicBezTo>
                    <a:pt x="596" y="9648"/>
                    <a:pt x="1214" y="9028"/>
                    <a:pt x="1978" y="9028"/>
                  </a:cubicBezTo>
                  <a:close/>
                  <a:moveTo>
                    <a:pt x="9334" y="1"/>
                  </a:moveTo>
                  <a:cubicBezTo>
                    <a:pt x="8756" y="1"/>
                    <a:pt x="8269" y="437"/>
                    <a:pt x="8209" y="1012"/>
                  </a:cubicBezTo>
                  <a:cubicBezTo>
                    <a:pt x="8146" y="1587"/>
                    <a:pt x="8529" y="2115"/>
                    <a:pt x="9094" y="2238"/>
                  </a:cubicBezTo>
                  <a:cubicBezTo>
                    <a:pt x="9057" y="2289"/>
                    <a:pt x="9036" y="2351"/>
                    <a:pt x="9036" y="2415"/>
                  </a:cubicBezTo>
                  <a:lnTo>
                    <a:pt x="9036" y="3810"/>
                  </a:lnTo>
                  <a:cubicBezTo>
                    <a:pt x="6400" y="3945"/>
                    <a:pt x="4189" y="5846"/>
                    <a:pt x="3658" y="8432"/>
                  </a:cubicBezTo>
                  <a:lnTo>
                    <a:pt x="1980" y="8432"/>
                  </a:lnTo>
                  <a:cubicBezTo>
                    <a:pt x="887" y="8433"/>
                    <a:pt x="1" y="9318"/>
                    <a:pt x="0" y="10411"/>
                  </a:cubicBezTo>
                  <a:lnTo>
                    <a:pt x="0" y="11532"/>
                  </a:lnTo>
                  <a:cubicBezTo>
                    <a:pt x="0" y="12100"/>
                    <a:pt x="461" y="12561"/>
                    <a:pt x="1031" y="12563"/>
                  </a:cubicBezTo>
                  <a:lnTo>
                    <a:pt x="3882" y="12563"/>
                  </a:lnTo>
                  <a:cubicBezTo>
                    <a:pt x="3818" y="12698"/>
                    <a:pt x="3786" y="12847"/>
                    <a:pt x="3786" y="12997"/>
                  </a:cubicBezTo>
                  <a:lnTo>
                    <a:pt x="3786" y="13160"/>
                  </a:lnTo>
                  <a:cubicBezTo>
                    <a:pt x="3786" y="13552"/>
                    <a:pt x="4008" y="13909"/>
                    <a:pt x="4359" y="14083"/>
                  </a:cubicBezTo>
                  <a:lnTo>
                    <a:pt x="3516" y="15356"/>
                  </a:lnTo>
                  <a:cubicBezTo>
                    <a:pt x="3424" y="15493"/>
                    <a:pt x="3462" y="15678"/>
                    <a:pt x="3599" y="15768"/>
                  </a:cubicBezTo>
                  <a:cubicBezTo>
                    <a:pt x="3649" y="15802"/>
                    <a:pt x="3706" y="15818"/>
                    <a:pt x="3763" y="15818"/>
                  </a:cubicBezTo>
                  <a:cubicBezTo>
                    <a:pt x="3859" y="15818"/>
                    <a:pt x="3954" y="15771"/>
                    <a:pt x="4011" y="15685"/>
                  </a:cubicBezTo>
                  <a:lnTo>
                    <a:pt x="5001" y="14191"/>
                  </a:lnTo>
                  <a:lnTo>
                    <a:pt x="9036" y="14191"/>
                  </a:lnTo>
                  <a:lnTo>
                    <a:pt x="9036" y="15521"/>
                  </a:lnTo>
                  <a:cubicBezTo>
                    <a:pt x="9036" y="15685"/>
                    <a:pt x="9169" y="15817"/>
                    <a:pt x="9334" y="15817"/>
                  </a:cubicBezTo>
                  <a:cubicBezTo>
                    <a:pt x="9499" y="15817"/>
                    <a:pt x="9632" y="15685"/>
                    <a:pt x="9632" y="15521"/>
                  </a:cubicBezTo>
                  <a:lnTo>
                    <a:pt x="9632" y="14191"/>
                  </a:lnTo>
                  <a:lnTo>
                    <a:pt x="13667" y="14191"/>
                  </a:lnTo>
                  <a:lnTo>
                    <a:pt x="14657" y="15685"/>
                  </a:lnTo>
                  <a:cubicBezTo>
                    <a:pt x="14714" y="15771"/>
                    <a:pt x="14808" y="15818"/>
                    <a:pt x="14905" y="15818"/>
                  </a:cubicBezTo>
                  <a:cubicBezTo>
                    <a:pt x="14961" y="15818"/>
                    <a:pt x="15018" y="15802"/>
                    <a:pt x="15069" y="15768"/>
                  </a:cubicBezTo>
                  <a:cubicBezTo>
                    <a:pt x="15206" y="15678"/>
                    <a:pt x="15243" y="15493"/>
                    <a:pt x="15152" y="15356"/>
                  </a:cubicBezTo>
                  <a:lnTo>
                    <a:pt x="14309" y="14083"/>
                  </a:lnTo>
                  <a:cubicBezTo>
                    <a:pt x="14660" y="13909"/>
                    <a:pt x="14881" y="13552"/>
                    <a:pt x="14883" y="13160"/>
                  </a:cubicBezTo>
                  <a:lnTo>
                    <a:pt x="14883" y="12997"/>
                  </a:lnTo>
                  <a:cubicBezTo>
                    <a:pt x="14883" y="12847"/>
                    <a:pt x="14849" y="12698"/>
                    <a:pt x="14785" y="12563"/>
                  </a:cubicBezTo>
                  <a:lnTo>
                    <a:pt x="17638" y="12563"/>
                  </a:lnTo>
                  <a:cubicBezTo>
                    <a:pt x="18206" y="12561"/>
                    <a:pt x="18667" y="12100"/>
                    <a:pt x="18668" y="11532"/>
                  </a:cubicBezTo>
                  <a:lnTo>
                    <a:pt x="18668" y="10411"/>
                  </a:lnTo>
                  <a:cubicBezTo>
                    <a:pt x="18667" y="9318"/>
                    <a:pt x="17781" y="8433"/>
                    <a:pt x="16689" y="8432"/>
                  </a:cubicBezTo>
                  <a:lnTo>
                    <a:pt x="15009" y="8432"/>
                  </a:lnTo>
                  <a:cubicBezTo>
                    <a:pt x="14479" y="5846"/>
                    <a:pt x="12268" y="3945"/>
                    <a:pt x="9632" y="3810"/>
                  </a:cubicBezTo>
                  <a:lnTo>
                    <a:pt x="9632" y="2415"/>
                  </a:lnTo>
                  <a:cubicBezTo>
                    <a:pt x="9631" y="2351"/>
                    <a:pt x="9611" y="2289"/>
                    <a:pt x="9573" y="2238"/>
                  </a:cubicBezTo>
                  <a:cubicBezTo>
                    <a:pt x="10139" y="2115"/>
                    <a:pt x="10520" y="1587"/>
                    <a:pt x="10459" y="1012"/>
                  </a:cubicBezTo>
                  <a:cubicBezTo>
                    <a:pt x="10397" y="437"/>
                    <a:pt x="9912" y="1"/>
                    <a:pt x="9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282550" y="4062275"/>
              <a:ext cx="377850" cy="14900"/>
            </a:xfrm>
            <a:custGeom>
              <a:avLst/>
              <a:gdLst/>
              <a:ahLst/>
              <a:cxnLst/>
              <a:rect l="l" t="t" r="r" b="b"/>
              <a:pathLst>
                <a:path w="15114" h="596" extrusionOk="0">
                  <a:moveTo>
                    <a:pt x="291" y="1"/>
                  </a:moveTo>
                  <a:cubicBezTo>
                    <a:pt x="130" y="4"/>
                    <a:pt x="1" y="136"/>
                    <a:pt x="1" y="297"/>
                  </a:cubicBezTo>
                  <a:cubicBezTo>
                    <a:pt x="1" y="459"/>
                    <a:pt x="130" y="591"/>
                    <a:pt x="291" y="595"/>
                  </a:cubicBezTo>
                  <a:lnTo>
                    <a:pt x="14823" y="595"/>
                  </a:lnTo>
                  <a:cubicBezTo>
                    <a:pt x="14984" y="591"/>
                    <a:pt x="15113" y="459"/>
                    <a:pt x="15113" y="297"/>
                  </a:cubicBezTo>
                  <a:cubicBezTo>
                    <a:pt x="15113" y="136"/>
                    <a:pt x="14984" y="4"/>
                    <a:pt x="14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50"/>
          <p:cNvGrpSpPr/>
          <p:nvPr/>
        </p:nvGrpSpPr>
        <p:grpSpPr>
          <a:xfrm>
            <a:off x="5081181" y="1338432"/>
            <a:ext cx="301706" cy="419003"/>
            <a:chOff x="6787425" y="3915475"/>
            <a:chExt cx="336050" cy="466700"/>
          </a:xfrm>
        </p:grpSpPr>
        <p:sp>
          <p:nvSpPr>
            <p:cNvPr id="1168" name="Google Shape;1168;p50"/>
            <p:cNvSpPr/>
            <p:nvPr/>
          </p:nvSpPr>
          <p:spPr>
            <a:xfrm>
              <a:off x="6916450" y="4160100"/>
              <a:ext cx="75625" cy="72750"/>
            </a:xfrm>
            <a:custGeom>
              <a:avLst/>
              <a:gdLst/>
              <a:ahLst/>
              <a:cxnLst/>
              <a:rect l="l" t="t" r="r" b="b"/>
              <a:pathLst>
                <a:path w="3025" h="2910" extrusionOk="0">
                  <a:moveTo>
                    <a:pt x="1570" y="589"/>
                  </a:moveTo>
                  <a:cubicBezTo>
                    <a:pt x="1682" y="589"/>
                    <a:pt x="1794" y="610"/>
                    <a:pt x="1902" y="655"/>
                  </a:cubicBezTo>
                  <a:cubicBezTo>
                    <a:pt x="2225" y="790"/>
                    <a:pt x="2437" y="1105"/>
                    <a:pt x="2437" y="1455"/>
                  </a:cubicBezTo>
                  <a:cubicBezTo>
                    <a:pt x="2435" y="1934"/>
                    <a:pt x="2048" y="2321"/>
                    <a:pt x="1570" y="2321"/>
                  </a:cubicBezTo>
                  <a:cubicBezTo>
                    <a:pt x="1220" y="2321"/>
                    <a:pt x="904" y="2111"/>
                    <a:pt x="769" y="1786"/>
                  </a:cubicBezTo>
                  <a:cubicBezTo>
                    <a:pt x="635" y="1463"/>
                    <a:pt x="710" y="1091"/>
                    <a:pt x="957" y="843"/>
                  </a:cubicBezTo>
                  <a:cubicBezTo>
                    <a:pt x="1123" y="677"/>
                    <a:pt x="1345" y="589"/>
                    <a:pt x="1570" y="589"/>
                  </a:cubicBezTo>
                  <a:close/>
                  <a:moveTo>
                    <a:pt x="1570" y="1"/>
                  </a:moveTo>
                  <a:cubicBezTo>
                    <a:pt x="981" y="1"/>
                    <a:pt x="452" y="355"/>
                    <a:pt x="226" y="899"/>
                  </a:cubicBezTo>
                  <a:cubicBezTo>
                    <a:pt x="1" y="1442"/>
                    <a:pt x="125" y="2068"/>
                    <a:pt x="541" y="2484"/>
                  </a:cubicBezTo>
                  <a:cubicBezTo>
                    <a:pt x="819" y="2762"/>
                    <a:pt x="1191" y="2910"/>
                    <a:pt x="1570" y="2910"/>
                  </a:cubicBezTo>
                  <a:cubicBezTo>
                    <a:pt x="1758" y="2910"/>
                    <a:pt x="1947" y="2873"/>
                    <a:pt x="2127" y="2799"/>
                  </a:cubicBezTo>
                  <a:cubicBezTo>
                    <a:pt x="2670" y="2575"/>
                    <a:pt x="3024" y="2044"/>
                    <a:pt x="3024" y="1455"/>
                  </a:cubicBezTo>
                  <a:cubicBezTo>
                    <a:pt x="3024" y="652"/>
                    <a:pt x="2373" y="1"/>
                    <a:pt x="1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6787425" y="3915475"/>
              <a:ext cx="336050" cy="456100"/>
            </a:xfrm>
            <a:custGeom>
              <a:avLst/>
              <a:gdLst/>
              <a:ahLst/>
              <a:cxnLst/>
              <a:rect l="l" t="t" r="r" b="b"/>
              <a:pathLst>
                <a:path w="13442" h="18244" extrusionOk="0">
                  <a:moveTo>
                    <a:pt x="6731" y="628"/>
                  </a:moveTo>
                  <a:cubicBezTo>
                    <a:pt x="8836" y="1774"/>
                    <a:pt x="10145" y="3981"/>
                    <a:pt x="10141" y="6378"/>
                  </a:cubicBezTo>
                  <a:lnTo>
                    <a:pt x="10141" y="11003"/>
                  </a:lnTo>
                  <a:cubicBezTo>
                    <a:pt x="9846" y="10809"/>
                    <a:pt x="9603" y="10656"/>
                    <a:pt x="9459" y="10567"/>
                  </a:cubicBezTo>
                  <a:lnTo>
                    <a:pt x="9459" y="8241"/>
                  </a:lnTo>
                  <a:cubicBezTo>
                    <a:pt x="9460" y="6722"/>
                    <a:pt x="8243" y="4890"/>
                    <a:pt x="6731" y="4890"/>
                  </a:cubicBezTo>
                  <a:cubicBezTo>
                    <a:pt x="5220" y="4890"/>
                    <a:pt x="4001" y="6724"/>
                    <a:pt x="4001" y="8242"/>
                  </a:cubicBezTo>
                  <a:lnTo>
                    <a:pt x="4001" y="10509"/>
                  </a:lnTo>
                  <a:cubicBezTo>
                    <a:pt x="3864" y="10595"/>
                    <a:pt x="3620" y="10748"/>
                    <a:pt x="3320" y="10945"/>
                  </a:cubicBezTo>
                  <a:lnTo>
                    <a:pt x="3320" y="6378"/>
                  </a:lnTo>
                  <a:cubicBezTo>
                    <a:pt x="3316" y="3981"/>
                    <a:pt x="4625" y="1774"/>
                    <a:pt x="6731" y="628"/>
                  </a:cubicBezTo>
                  <a:close/>
                  <a:moveTo>
                    <a:pt x="1821" y="3517"/>
                  </a:moveTo>
                  <a:cubicBezTo>
                    <a:pt x="2324" y="3517"/>
                    <a:pt x="2732" y="3923"/>
                    <a:pt x="2732" y="4427"/>
                  </a:cubicBezTo>
                  <a:lnTo>
                    <a:pt x="2732" y="11340"/>
                  </a:lnTo>
                  <a:cubicBezTo>
                    <a:pt x="1965" y="11867"/>
                    <a:pt x="1355" y="12335"/>
                    <a:pt x="911" y="12739"/>
                  </a:cubicBezTo>
                  <a:lnTo>
                    <a:pt x="911" y="4427"/>
                  </a:lnTo>
                  <a:cubicBezTo>
                    <a:pt x="911" y="3923"/>
                    <a:pt x="1318" y="3517"/>
                    <a:pt x="1821" y="3517"/>
                  </a:cubicBezTo>
                  <a:close/>
                  <a:moveTo>
                    <a:pt x="6731" y="5477"/>
                  </a:moveTo>
                  <a:cubicBezTo>
                    <a:pt x="7863" y="5477"/>
                    <a:pt x="8872" y="7022"/>
                    <a:pt x="8872" y="8241"/>
                  </a:cubicBezTo>
                  <a:lnTo>
                    <a:pt x="8872" y="10732"/>
                  </a:lnTo>
                  <a:lnTo>
                    <a:pt x="8872" y="15136"/>
                  </a:lnTo>
                  <a:lnTo>
                    <a:pt x="7024" y="15136"/>
                  </a:lnTo>
                  <a:lnTo>
                    <a:pt x="7024" y="14496"/>
                  </a:lnTo>
                  <a:cubicBezTo>
                    <a:pt x="7024" y="14333"/>
                    <a:pt x="6892" y="14201"/>
                    <a:pt x="6731" y="14201"/>
                  </a:cubicBezTo>
                  <a:cubicBezTo>
                    <a:pt x="6567" y="14201"/>
                    <a:pt x="6435" y="14333"/>
                    <a:pt x="6435" y="14496"/>
                  </a:cubicBezTo>
                  <a:lnTo>
                    <a:pt x="6435" y="15136"/>
                  </a:lnTo>
                  <a:lnTo>
                    <a:pt x="4589" y="15136"/>
                  </a:lnTo>
                  <a:lnTo>
                    <a:pt x="4589" y="8241"/>
                  </a:lnTo>
                  <a:cubicBezTo>
                    <a:pt x="4589" y="7022"/>
                    <a:pt x="5598" y="5477"/>
                    <a:pt x="6731" y="5477"/>
                  </a:cubicBezTo>
                  <a:close/>
                  <a:moveTo>
                    <a:pt x="3981" y="11217"/>
                  </a:moveTo>
                  <a:lnTo>
                    <a:pt x="3981" y="16574"/>
                  </a:lnTo>
                  <a:cubicBezTo>
                    <a:pt x="3981" y="16602"/>
                    <a:pt x="3981" y="16629"/>
                    <a:pt x="3984" y="16657"/>
                  </a:cubicBezTo>
                  <a:lnTo>
                    <a:pt x="1615" y="16655"/>
                  </a:lnTo>
                  <a:cubicBezTo>
                    <a:pt x="1272" y="16655"/>
                    <a:pt x="1011" y="16568"/>
                    <a:pt x="839" y="16393"/>
                  </a:cubicBezTo>
                  <a:cubicBezTo>
                    <a:pt x="584" y="16133"/>
                    <a:pt x="589" y="15754"/>
                    <a:pt x="589" y="15751"/>
                  </a:cubicBezTo>
                  <a:lnTo>
                    <a:pt x="589" y="14081"/>
                  </a:lnTo>
                  <a:cubicBezTo>
                    <a:pt x="589" y="14034"/>
                    <a:pt x="641" y="13580"/>
                    <a:pt x="2456" y="12255"/>
                  </a:cubicBezTo>
                  <a:cubicBezTo>
                    <a:pt x="3025" y="11839"/>
                    <a:pt x="3600" y="11461"/>
                    <a:pt x="3981" y="11217"/>
                  </a:cubicBezTo>
                  <a:close/>
                  <a:moveTo>
                    <a:pt x="9460" y="11264"/>
                  </a:moveTo>
                  <a:cubicBezTo>
                    <a:pt x="9689" y="11409"/>
                    <a:pt x="9987" y="11605"/>
                    <a:pt x="10311" y="11826"/>
                  </a:cubicBezTo>
                  <a:lnTo>
                    <a:pt x="10363" y="11862"/>
                  </a:lnTo>
                  <a:lnTo>
                    <a:pt x="10418" y="11899"/>
                  </a:lnTo>
                  <a:lnTo>
                    <a:pt x="10467" y="11933"/>
                  </a:lnTo>
                  <a:lnTo>
                    <a:pt x="10529" y="11976"/>
                  </a:lnTo>
                  <a:lnTo>
                    <a:pt x="10566" y="12002"/>
                  </a:lnTo>
                  <a:cubicBezTo>
                    <a:pt x="10595" y="12022"/>
                    <a:pt x="10621" y="12041"/>
                    <a:pt x="10650" y="12060"/>
                  </a:cubicBezTo>
                  <a:lnTo>
                    <a:pt x="10667" y="12074"/>
                  </a:lnTo>
                  <a:cubicBezTo>
                    <a:pt x="10773" y="12148"/>
                    <a:pt x="10878" y="12222"/>
                    <a:pt x="10983" y="12299"/>
                  </a:cubicBezTo>
                  <a:cubicBezTo>
                    <a:pt x="12800" y="13626"/>
                    <a:pt x="12853" y="14081"/>
                    <a:pt x="12853" y="14129"/>
                  </a:cubicBezTo>
                  <a:lnTo>
                    <a:pt x="12853" y="15798"/>
                  </a:lnTo>
                  <a:cubicBezTo>
                    <a:pt x="12853" y="15801"/>
                    <a:pt x="12857" y="16176"/>
                    <a:pt x="12605" y="16436"/>
                  </a:cubicBezTo>
                  <a:cubicBezTo>
                    <a:pt x="12433" y="16612"/>
                    <a:pt x="12171" y="16703"/>
                    <a:pt x="11825" y="16703"/>
                  </a:cubicBezTo>
                  <a:lnTo>
                    <a:pt x="9457" y="16703"/>
                  </a:lnTo>
                  <a:lnTo>
                    <a:pt x="9457" y="16694"/>
                  </a:lnTo>
                  <a:cubicBezTo>
                    <a:pt x="9459" y="16670"/>
                    <a:pt x="9460" y="16645"/>
                    <a:pt x="9460" y="16620"/>
                  </a:cubicBezTo>
                  <a:lnTo>
                    <a:pt x="9460" y="11264"/>
                  </a:lnTo>
                  <a:close/>
                  <a:moveTo>
                    <a:pt x="6435" y="15724"/>
                  </a:moveTo>
                  <a:lnTo>
                    <a:pt x="6435" y="17004"/>
                  </a:lnTo>
                  <a:lnTo>
                    <a:pt x="4973" y="17004"/>
                  </a:lnTo>
                  <a:cubicBezTo>
                    <a:pt x="4852" y="17004"/>
                    <a:pt x="4736" y="16946"/>
                    <a:pt x="4665" y="16847"/>
                  </a:cubicBezTo>
                  <a:cubicBezTo>
                    <a:pt x="4656" y="16826"/>
                    <a:pt x="4646" y="16805"/>
                    <a:pt x="4634" y="16786"/>
                  </a:cubicBezTo>
                  <a:cubicBezTo>
                    <a:pt x="4625" y="16773"/>
                    <a:pt x="4618" y="16759"/>
                    <a:pt x="4610" y="16746"/>
                  </a:cubicBezTo>
                  <a:cubicBezTo>
                    <a:pt x="4597" y="16704"/>
                    <a:pt x="4589" y="16661"/>
                    <a:pt x="4589" y="16618"/>
                  </a:cubicBezTo>
                  <a:lnTo>
                    <a:pt x="4589" y="15724"/>
                  </a:lnTo>
                  <a:close/>
                  <a:moveTo>
                    <a:pt x="8872" y="15724"/>
                  </a:moveTo>
                  <a:lnTo>
                    <a:pt x="8872" y="16618"/>
                  </a:lnTo>
                  <a:cubicBezTo>
                    <a:pt x="8872" y="16636"/>
                    <a:pt x="8870" y="16652"/>
                    <a:pt x="8867" y="16669"/>
                  </a:cubicBezTo>
                  <a:cubicBezTo>
                    <a:pt x="8867" y="16673"/>
                    <a:pt x="8866" y="16678"/>
                    <a:pt x="8866" y="16682"/>
                  </a:cubicBezTo>
                  <a:cubicBezTo>
                    <a:pt x="8863" y="16697"/>
                    <a:pt x="8860" y="16712"/>
                    <a:pt x="8855" y="16727"/>
                  </a:cubicBezTo>
                  <a:cubicBezTo>
                    <a:pt x="8855" y="16728"/>
                    <a:pt x="8855" y="16730"/>
                    <a:pt x="8854" y="16731"/>
                  </a:cubicBezTo>
                  <a:cubicBezTo>
                    <a:pt x="8849" y="16747"/>
                    <a:pt x="8844" y="16762"/>
                    <a:pt x="8836" y="16777"/>
                  </a:cubicBezTo>
                  <a:lnTo>
                    <a:pt x="8832" y="16789"/>
                  </a:lnTo>
                  <a:cubicBezTo>
                    <a:pt x="8824" y="16804"/>
                    <a:pt x="8817" y="16817"/>
                    <a:pt x="8808" y="16829"/>
                  </a:cubicBezTo>
                  <a:cubicBezTo>
                    <a:pt x="8737" y="16939"/>
                    <a:pt x="8617" y="17004"/>
                    <a:pt x="8486" y="17004"/>
                  </a:cubicBezTo>
                  <a:lnTo>
                    <a:pt x="7024" y="17004"/>
                  </a:lnTo>
                  <a:lnTo>
                    <a:pt x="7024" y="15724"/>
                  </a:lnTo>
                  <a:close/>
                  <a:moveTo>
                    <a:pt x="6731" y="0"/>
                  </a:moveTo>
                  <a:cubicBezTo>
                    <a:pt x="6684" y="0"/>
                    <a:pt x="6638" y="11"/>
                    <a:pt x="6596" y="33"/>
                  </a:cubicBezTo>
                  <a:cubicBezTo>
                    <a:pt x="5033" y="839"/>
                    <a:pt x="3823" y="2192"/>
                    <a:pt x="3197" y="3835"/>
                  </a:cubicBezTo>
                  <a:cubicBezTo>
                    <a:pt x="2957" y="3276"/>
                    <a:pt x="2409" y="2927"/>
                    <a:pt x="1820" y="2927"/>
                  </a:cubicBezTo>
                  <a:cubicBezTo>
                    <a:pt x="1720" y="2927"/>
                    <a:pt x="1619" y="2937"/>
                    <a:pt x="1519" y="2958"/>
                  </a:cubicBezTo>
                  <a:cubicBezTo>
                    <a:pt x="822" y="3101"/>
                    <a:pt x="322" y="3715"/>
                    <a:pt x="322" y="4425"/>
                  </a:cubicBezTo>
                  <a:lnTo>
                    <a:pt x="322" y="13356"/>
                  </a:lnTo>
                  <a:cubicBezTo>
                    <a:pt x="52" y="13700"/>
                    <a:pt x="2" y="13923"/>
                    <a:pt x="2" y="14081"/>
                  </a:cubicBezTo>
                  <a:lnTo>
                    <a:pt x="2" y="15741"/>
                  </a:lnTo>
                  <a:cubicBezTo>
                    <a:pt x="0" y="15812"/>
                    <a:pt x="6" y="16377"/>
                    <a:pt x="414" y="16798"/>
                  </a:cubicBezTo>
                  <a:cubicBezTo>
                    <a:pt x="700" y="17094"/>
                    <a:pt x="1105" y="17244"/>
                    <a:pt x="1616" y="17244"/>
                  </a:cubicBezTo>
                  <a:lnTo>
                    <a:pt x="4229" y="17244"/>
                  </a:lnTo>
                  <a:cubicBezTo>
                    <a:pt x="4414" y="17465"/>
                    <a:pt x="4687" y="17592"/>
                    <a:pt x="4975" y="17592"/>
                  </a:cubicBezTo>
                  <a:lnTo>
                    <a:pt x="6437" y="17592"/>
                  </a:lnTo>
                  <a:lnTo>
                    <a:pt x="6437" y="17948"/>
                  </a:lnTo>
                  <a:cubicBezTo>
                    <a:pt x="6437" y="18111"/>
                    <a:pt x="6567" y="18243"/>
                    <a:pt x="6731" y="18243"/>
                  </a:cubicBezTo>
                  <a:cubicBezTo>
                    <a:pt x="6894" y="18243"/>
                    <a:pt x="7024" y="18111"/>
                    <a:pt x="7024" y="17948"/>
                  </a:cubicBezTo>
                  <a:lnTo>
                    <a:pt x="7024" y="17592"/>
                  </a:lnTo>
                  <a:lnTo>
                    <a:pt x="8486" y="17592"/>
                  </a:lnTo>
                  <a:cubicBezTo>
                    <a:pt x="8753" y="17592"/>
                    <a:pt x="9007" y="17483"/>
                    <a:pt x="9190" y="17290"/>
                  </a:cubicBezTo>
                  <a:lnTo>
                    <a:pt x="11825" y="17290"/>
                  </a:lnTo>
                  <a:cubicBezTo>
                    <a:pt x="12337" y="17290"/>
                    <a:pt x="12742" y="17139"/>
                    <a:pt x="13028" y="16844"/>
                  </a:cubicBezTo>
                  <a:cubicBezTo>
                    <a:pt x="13436" y="16423"/>
                    <a:pt x="13442" y="15858"/>
                    <a:pt x="13442" y="15785"/>
                  </a:cubicBezTo>
                  <a:lnTo>
                    <a:pt x="13442" y="14127"/>
                  </a:lnTo>
                  <a:cubicBezTo>
                    <a:pt x="13442" y="13972"/>
                    <a:pt x="13391" y="13757"/>
                    <a:pt x="13139" y="13426"/>
                  </a:cubicBezTo>
                  <a:lnTo>
                    <a:pt x="13139" y="9491"/>
                  </a:lnTo>
                  <a:cubicBezTo>
                    <a:pt x="13139" y="9328"/>
                    <a:pt x="13007" y="9197"/>
                    <a:pt x="12846" y="9197"/>
                  </a:cubicBezTo>
                  <a:cubicBezTo>
                    <a:pt x="12682" y="9197"/>
                    <a:pt x="12550" y="9328"/>
                    <a:pt x="12550" y="9491"/>
                  </a:cubicBezTo>
                  <a:lnTo>
                    <a:pt x="12550" y="12803"/>
                  </a:lnTo>
                  <a:cubicBezTo>
                    <a:pt x="12155" y="12440"/>
                    <a:pt x="11622" y="12025"/>
                    <a:pt x="10961" y="11559"/>
                  </a:cubicBezTo>
                  <a:lnTo>
                    <a:pt x="10949" y="11552"/>
                  </a:lnTo>
                  <a:cubicBezTo>
                    <a:pt x="10909" y="11522"/>
                    <a:pt x="10867" y="11494"/>
                    <a:pt x="10826" y="11466"/>
                  </a:cubicBezTo>
                  <a:lnTo>
                    <a:pt x="10756" y="11417"/>
                  </a:lnTo>
                  <a:cubicBezTo>
                    <a:pt x="10747" y="11411"/>
                    <a:pt x="10740" y="11405"/>
                    <a:pt x="10731" y="11399"/>
                  </a:cubicBezTo>
                  <a:lnTo>
                    <a:pt x="10731" y="4427"/>
                  </a:lnTo>
                  <a:cubicBezTo>
                    <a:pt x="10731" y="3923"/>
                    <a:pt x="11137" y="3517"/>
                    <a:pt x="11640" y="3517"/>
                  </a:cubicBezTo>
                  <a:cubicBezTo>
                    <a:pt x="12143" y="3517"/>
                    <a:pt x="12550" y="3923"/>
                    <a:pt x="12550" y="4427"/>
                  </a:cubicBezTo>
                  <a:lnTo>
                    <a:pt x="12550" y="8393"/>
                  </a:lnTo>
                  <a:cubicBezTo>
                    <a:pt x="12550" y="8555"/>
                    <a:pt x="12682" y="8687"/>
                    <a:pt x="12846" y="8687"/>
                  </a:cubicBezTo>
                  <a:cubicBezTo>
                    <a:pt x="13007" y="8687"/>
                    <a:pt x="13139" y="8555"/>
                    <a:pt x="13139" y="8393"/>
                  </a:cubicBezTo>
                  <a:lnTo>
                    <a:pt x="13139" y="4427"/>
                  </a:lnTo>
                  <a:cubicBezTo>
                    <a:pt x="13139" y="3715"/>
                    <a:pt x="12639" y="3101"/>
                    <a:pt x="11943" y="2958"/>
                  </a:cubicBezTo>
                  <a:cubicBezTo>
                    <a:pt x="11842" y="2937"/>
                    <a:pt x="11741" y="2927"/>
                    <a:pt x="11641" y="2927"/>
                  </a:cubicBezTo>
                  <a:cubicBezTo>
                    <a:pt x="11052" y="2927"/>
                    <a:pt x="10504" y="3276"/>
                    <a:pt x="10264" y="3835"/>
                  </a:cubicBezTo>
                  <a:cubicBezTo>
                    <a:pt x="9638" y="2192"/>
                    <a:pt x="8428" y="839"/>
                    <a:pt x="6865" y="33"/>
                  </a:cubicBezTo>
                  <a:cubicBezTo>
                    <a:pt x="6823" y="11"/>
                    <a:pt x="6777" y="0"/>
                    <a:pt x="6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6795450" y="4367425"/>
              <a:ext cx="75000" cy="14750"/>
            </a:xfrm>
            <a:custGeom>
              <a:avLst/>
              <a:gdLst/>
              <a:ahLst/>
              <a:cxnLst/>
              <a:rect l="l" t="t" r="r" b="b"/>
              <a:pathLst>
                <a:path w="3000" h="590" extrusionOk="0">
                  <a:moveTo>
                    <a:pt x="295" y="1"/>
                  </a:moveTo>
                  <a:cubicBezTo>
                    <a:pt x="133" y="1"/>
                    <a:pt x="1" y="133"/>
                    <a:pt x="1" y="296"/>
                  </a:cubicBezTo>
                  <a:cubicBezTo>
                    <a:pt x="1" y="458"/>
                    <a:pt x="133" y="590"/>
                    <a:pt x="295" y="590"/>
                  </a:cubicBezTo>
                  <a:lnTo>
                    <a:pt x="2704" y="590"/>
                  </a:lnTo>
                  <a:cubicBezTo>
                    <a:pt x="2867" y="590"/>
                    <a:pt x="2999" y="458"/>
                    <a:pt x="2999" y="296"/>
                  </a:cubicBezTo>
                  <a:cubicBezTo>
                    <a:pt x="2999" y="133"/>
                    <a:pt x="2867" y="1"/>
                    <a:pt x="27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7040925" y="4367425"/>
              <a:ext cx="75000" cy="14750"/>
            </a:xfrm>
            <a:custGeom>
              <a:avLst/>
              <a:gdLst/>
              <a:ahLst/>
              <a:cxnLst/>
              <a:rect l="l" t="t" r="r" b="b"/>
              <a:pathLst>
                <a:path w="3000" h="590" extrusionOk="0">
                  <a:moveTo>
                    <a:pt x="296" y="1"/>
                  </a:moveTo>
                  <a:cubicBezTo>
                    <a:pt x="133" y="1"/>
                    <a:pt x="1" y="133"/>
                    <a:pt x="1" y="296"/>
                  </a:cubicBezTo>
                  <a:cubicBezTo>
                    <a:pt x="1" y="458"/>
                    <a:pt x="133" y="590"/>
                    <a:pt x="296" y="590"/>
                  </a:cubicBezTo>
                  <a:lnTo>
                    <a:pt x="2706" y="590"/>
                  </a:lnTo>
                  <a:cubicBezTo>
                    <a:pt x="2867" y="590"/>
                    <a:pt x="2999" y="458"/>
                    <a:pt x="2999" y="296"/>
                  </a:cubicBezTo>
                  <a:cubicBezTo>
                    <a:pt x="2999" y="133"/>
                    <a:pt x="2867" y="1"/>
                    <a:pt x="2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0"/>
          <p:cNvGrpSpPr/>
          <p:nvPr/>
        </p:nvGrpSpPr>
        <p:grpSpPr>
          <a:xfrm>
            <a:off x="7278972" y="4326234"/>
            <a:ext cx="419026" cy="411529"/>
            <a:chOff x="6181775" y="3812775"/>
            <a:chExt cx="466725" cy="458375"/>
          </a:xfrm>
        </p:grpSpPr>
        <p:sp>
          <p:nvSpPr>
            <p:cNvPr id="1173" name="Google Shape;1173;p50"/>
            <p:cNvSpPr/>
            <p:nvPr/>
          </p:nvSpPr>
          <p:spPr>
            <a:xfrm>
              <a:off x="6181775" y="3812775"/>
              <a:ext cx="466725" cy="458375"/>
            </a:xfrm>
            <a:custGeom>
              <a:avLst/>
              <a:gdLst/>
              <a:ahLst/>
              <a:cxnLst/>
              <a:rect l="l" t="t" r="r" b="b"/>
              <a:pathLst>
                <a:path w="18669" h="18335" extrusionOk="0">
                  <a:moveTo>
                    <a:pt x="9335" y="596"/>
                  </a:moveTo>
                  <a:cubicBezTo>
                    <a:pt x="9558" y="596"/>
                    <a:pt x="9778" y="683"/>
                    <a:pt x="9943" y="847"/>
                  </a:cubicBezTo>
                  <a:cubicBezTo>
                    <a:pt x="10189" y="1093"/>
                    <a:pt x="10261" y="1462"/>
                    <a:pt x="10128" y="1784"/>
                  </a:cubicBezTo>
                  <a:cubicBezTo>
                    <a:pt x="9996" y="2106"/>
                    <a:pt x="9682" y="2315"/>
                    <a:pt x="9335" y="2315"/>
                  </a:cubicBezTo>
                  <a:cubicBezTo>
                    <a:pt x="8860" y="2313"/>
                    <a:pt x="8476" y="1929"/>
                    <a:pt x="8476" y="1455"/>
                  </a:cubicBezTo>
                  <a:lnTo>
                    <a:pt x="8475" y="1455"/>
                  </a:lnTo>
                  <a:cubicBezTo>
                    <a:pt x="8475" y="1108"/>
                    <a:pt x="8685" y="793"/>
                    <a:pt x="9006" y="661"/>
                  </a:cubicBezTo>
                  <a:cubicBezTo>
                    <a:pt x="9112" y="617"/>
                    <a:pt x="9224" y="596"/>
                    <a:pt x="9335" y="596"/>
                  </a:cubicBezTo>
                  <a:close/>
                  <a:moveTo>
                    <a:pt x="11449" y="7584"/>
                  </a:moveTo>
                  <a:cubicBezTo>
                    <a:pt x="11726" y="7584"/>
                    <a:pt x="11953" y="7810"/>
                    <a:pt x="11953" y="8087"/>
                  </a:cubicBezTo>
                  <a:lnTo>
                    <a:pt x="11953" y="8960"/>
                  </a:lnTo>
                  <a:lnTo>
                    <a:pt x="6718" y="8960"/>
                  </a:lnTo>
                  <a:lnTo>
                    <a:pt x="6718" y="8089"/>
                  </a:lnTo>
                  <a:cubicBezTo>
                    <a:pt x="6718" y="7810"/>
                    <a:pt x="6943" y="7584"/>
                    <a:pt x="7220" y="7584"/>
                  </a:cubicBezTo>
                  <a:close/>
                  <a:moveTo>
                    <a:pt x="9331" y="4834"/>
                  </a:moveTo>
                  <a:cubicBezTo>
                    <a:pt x="9333" y="4834"/>
                    <a:pt x="9334" y="4834"/>
                    <a:pt x="9335" y="4834"/>
                  </a:cubicBezTo>
                  <a:lnTo>
                    <a:pt x="9335" y="4835"/>
                  </a:lnTo>
                  <a:cubicBezTo>
                    <a:pt x="9337" y="4835"/>
                    <a:pt x="9339" y="4835"/>
                    <a:pt x="9341" y="4835"/>
                  </a:cubicBezTo>
                  <a:cubicBezTo>
                    <a:pt x="11840" y="4835"/>
                    <a:pt x="14019" y="6535"/>
                    <a:pt x="14628" y="8960"/>
                  </a:cubicBezTo>
                  <a:lnTo>
                    <a:pt x="12548" y="8960"/>
                  </a:lnTo>
                  <a:lnTo>
                    <a:pt x="12548" y="8089"/>
                  </a:lnTo>
                  <a:cubicBezTo>
                    <a:pt x="12548" y="7481"/>
                    <a:pt x="12056" y="6990"/>
                    <a:pt x="11449" y="6988"/>
                  </a:cubicBezTo>
                  <a:lnTo>
                    <a:pt x="7220" y="6988"/>
                  </a:lnTo>
                  <a:cubicBezTo>
                    <a:pt x="6614" y="6990"/>
                    <a:pt x="6122" y="7481"/>
                    <a:pt x="6122" y="8089"/>
                  </a:cubicBezTo>
                  <a:lnTo>
                    <a:pt x="6122" y="8960"/>
                  </a:lnTo>
                  <a:lnTo>
                    <a:pt x="4041" y="8960"/>
                  </a:lnTo>
                  <a:cubicBezTo>
                    <a:pt x="4650" y="6534"/>
                    <a:pt x="6830" y="4834"/>
                    <a:pt x="9331" y="4834"/>
                  </a:cubicBezTo>
                  <a:close/>
                  <a:moveTo>
                    <a:pt x="14879" y="9557"/>
                  </a:moveTo>
                  <a:cubicBezTo>
                    <a:pt x="15828" y="9557"/>
                    <a:pt x="16596" y="10326"/>
                    <a:pt x="16597" y="11274"/>
                  </a:cubicBezTo>
                  <a:lnTo>
                    <a:pt x="16597" y="11788"/>
                  </a:lnTo>
                  <a:lnTo>
                    <a:pt x="16597" y="11799"/>
                  </a:lnTo>
                  <a:cubicBezTo>
                    <a:pt x="16597" y="11963"/>
                    <a:pt x="16731" y="12097"/>
                    <a:pt x="16895" y="12097"/>
                  </a:cubicBezTo>
                  <a:lnTo>
                    <a:pt x="17570" y="12097"/>
                  </a:lnTo>
                  <a:cubicBezTo>
                    <a:pt x="17847" y="12097"/>
                    <a:pt x="18073" y="12322"/>
                    <a:pt x="18073" y="12601"/>
                  </a:cubicBezTo>
                  <a:lnTo>
                    <a:pt x="18073" y="13135"/>
                  </a:lnTo>
                  <a:cubicBezTo>
                    <a:pt x="18073" y="13412"/>
                    <a:pt x="17847" y="13637"/>
                    <a:pt x="17570" y="13637"/>
                  </a:cubicBezTo>
                  <a:lnTo>
                    <a:pt x="13190" y="13637"/>
                  </a:lnTo>
                  <a:cubicBezTo>
                    <a:pt x="13028" y="13642"/>
                    <a:pt x="12899" y="13774"/>
                    <a:pt x="12899" y="13935"/>
                  </a:cubicBezTo>
                  <a:cubicBezTo>
                    <a:pt x="12899" y="14097"/>
                    <a:pt x="13028" y="14229"/>
                    <a:pt x="13190" y="14233"/>
                  </a:cubicBezTo>
                  <a:lnTo>
                    <a:pt x="14320" y="14233"/>
                  </a:lnTo>
                  <a:cubicBezTo>
                    <a:pt x="14575" y="14250"/>
                    <a:pt x="14772" y="14460"/>
                    <a:pt x="14772" y="14715"/>
                  </a:cubicBezTo>
                  <a:cubicBezTo>
                    <a:pt x="14772" y="14969"/>
                    <a:pt x="14575" y="15179"/>
                    <a:pt x="14320" y="15196"/>
                  </a:cubicBezTo>
                  <a:lnTo>
                    <a:pt x="4348" y="15196"/>
                  </a:lnTo>
                  <a:cubicBezTo>
                    <a:pt x="4095" y="15179"/>
                    <a:pt x="3896" y="14969"/>
                    <a:pt x="3896" y="14715"/>
                  </a:cubicBezTo>
                  <a:cubicBezTo>
                    <a:pt x="3896" y="14460"/>
                    <a:pt x="4095" y="14250"/>
                    <a:pt x="4348" y="14233"/>
                  </a:cubicBezTo>
                  <a:lnTo>
                    <a:pt x="12235" y="14233"/>
                  </a:lnTo>
                  <a:cubicBezTo>
                    <a:pt x="12238" y="14233"/>
                    <a:pt x="12240" y="14233"/>
                    <a:pt x="12243" y="14233"/>
                  </a:cubicBezTo>
                  <a:cubicBezTo>
                    <a:pt x="12407" y="14233"/>
                    <a:pt x="12540" y="14100"/>
                    <a:pt x="12540" y="13935"/>
                  </a:cubicBezTo>
                  <a:cubicBezTo>
                    <a:pt x="12540" y="13770"/>
                    <a:pt x="12407" y="13637"/>
                    <a:pt x="12243" y="13637"/>
                  </a:cubicBezTo>
                  <a:cubicBezTo>
                    <a:pt x="12240" y="13637"/>
                    <a:pt x="12238" y="13637"/>
                    <a:pt x="12235" y="13637"/>
                  </a:cubicBezTo>
                  <a:lnTo>
                    <a:pt x="1099" y="13637"/>
                  </a:lnTo>
                  <a:cubicBezTo>
                    <a:pt x="822" y="13637"/>
                    <a:pt x="597" y="13412"/>
                    <a:pt x="597" y="13135"/>
                  </a:cubicBezTo>
                  <a:lnTo>
                    <a:pt x="597" y="12601"/>
                  </a:lnTo>
                  <a:cubicBezTo>
                    <a:pt x="597" y="12322"/>
                    <a:pt x="822" y="12097"/>
                    <a:pt x="1099" y="12097"/>
                  </a:cubicBezTo>
                  <a:lnTo>
                    <a:pt x="1773" y="12097"/>
                  </a:lnTo>
                  <a:cubicBezTo>
                    <a:pt x="1937" y="12097"/>
                    <a:pt x="2071" y="11963"/>
                    <a:pt x="2071" y="11799"/>
                  </a:cubicBezTo>
                  <a:lnTo>
                    <a:pt x="2071" y="11787"/>
                  </a:lnTo>
                  <a:lnTo>
                    <a:pt x="2071" y="11274"/>
                  </a:lnTo>
                  <a:cubicBezTo>
                    <a:pt x="2072" y="10326"/>
                    <a:pt x="2840" y="9557"/>
                    <a:pt x="3789" y="9557"/>
                  </a:cubicBezTo>
                  <a:close/>
                  <a:moveTo>
                    <a:pt x="9335" y="0"/>
                  </a:moveTo>
                  <a:cubicBezTo>
                    <a:pt x="8589" y="0"/>
                    <a:pt x="7963" y="564"/>
                    <a:pt x="7888" y="1305"/>
                  </a:cubicBezTo>
                  <a:cubicBezTo>
                    <a:pt x="7810" y="2046"/>
                    <a:pt x="8307" y="2727"/>
                    <a:pt x="9037" y="2880"/>
                  </a:cubicBezTo>
                  <a:lnTo>
                    <a:pt x="9037" y="4247"/>
                  </a:lnTo>
                  <a:cubicBezTo>
                    <a:pt x="6308" y="4379"/>
                    <a:pt x="4009" y="6323"/>
                    <a:pt x="3423" y="8989"/>
                  </a:cubicBezTo>
                  <a:cubicBezTo>
                    <a:pt x="2320" y="9165"/>
                    <a:pt x="1475" y="10123"/>
                    <a:pt x="1475" y="11274"/>
                  </a:cubicBezTo>
                  <a:lnTo>
                    <a:pt x="1475" y="11500"/>
                  </a:lnTo>
                  <a:lnTo>
                    <a:pt x="1099" y="11500"/>
                  </a:lnTo>
                  <a:cubicBezTo>
                    <a:pt x="493" y="11502"/>
                    <a:pt x="2" y="11993"/>
                    <a:pt x="1" y="12601"/>
                  </a:cubicBezTo>
                  <a:lnTo>
                    <a:pt x="1" y="13135"/>
                  </a:lnTo>
                  <a:cubicBezTo>
                    <a:pt x="2" y="13741"/>
                    <a:pt x="493" y="14233"/>
                    <a:pt x="1099" y="14233"/>
                  </a:cubicBezTo>
                  <a:lnTo>
                    <a:pt x="3386" y="14233"/>
                  </a:lnTo>
                  <a:cubicBezTo>
                    <a:pt x="3027" y="14949"/>
                    <a:pt x="3548" y="15792"/>
                    <a:pt x="4348" y="15792"/>
                  </a:cubicBezTo>
                  <a:cubicBezTo>
                    <a:pt x="4348" y="15792"/>
                    <a:pt x="4349" y="15792"/>
                    <a:pt x="4350" y="15792"/>
                  </a:cubicBezTo>
                  <a:lnTo>
                    <a:pt x="4606" y="15792"/>
                  </a:lnTo>
                  <a:lnTo>
                    <a:pt x="3318" y="17873"/>
                  </a:lnTo>
                  <a:cubicBezTo>
                    <a:pt x="3227" y="18014"/>
                    <a:pt x="3269" y="18201"/>
                    <a:pt x="3411" y="18290"/>
                  </a:cubicBezTo>
                  <a:cubicBezTo>
                    <a:pt x="3460" y="18320"/>
                    <a:pt x="3514" y="18334"/>
                    <a:pt x="3568" y="18334"/>
                  </a:cubicBezTo>
                  <a:cubicBezTo>
                    <a:pt x="3670" y="18334"/>
                    <a:pt x="3769" y="18282"/>
                    <a:pt x="3825" y="18188"/>
                  </a:cubicBezTo>
                  <a:lnTo>
                    <a:pt x="5308" y="15792"/>
                  </a:lnTo>
                  <a:lnTo>
                    <a:pt x="9038" y="15792"/>
                  </a:lnTo>
                  <a:lnTo>
                    <a:pt x="9038" y="18031"/>
                  </a:lnTo>
                  <a:cubicBezTo>
                    <a:pt x="9043" y="18192"/>
                    <a:pt x="9175" y="18321"/>
                    <a:pt x="9336" y="18321"/>
                  </a:cubicBezTo>
                  <a:cubicBezTo>
                    <a:pt x="9498" y="18321"/>
                    <a:pt x="9630" y="18192"/>
                    <a:pt x="9634" y="18031"/>
                  </a:cubicBezTo>
                  <a:lnTo>
                    <a:pt x="9634" y="15792"/>
                  </a:lnTo>
                  <a:lnTo>
                    <a:pt x="13365" y="15792"/>
                  </a:lnTo>
                  <a:lnTo>
                    <a:pt x="14848" y="18188"/>
                  </a:lnTo>
                  <a:cubicBezTo>
                    <a:pt x="14905" y="18275"/>
                    <a:pt x="15000" y="18323"/>
                    <a:pt x="15098" y="18323"/>
                  </a:cubicBezTo>
                  <a:cubicBezTo>
                    <a:pt x="15151" y="18323"/>
                    <a:pt x="15205" y="18309"/>
                    <a:pt x="15254" y="18278"/>
                  </a:cubicBezTo>
                  <a:cubicBezTo>
                    <a:pt x="15392" y="18194"/>
                    <a:pt x="15436" y="18013"/>
                    <a:pt x="15355" y="17873"/>
                  </a:cubicBezTo>
                  <a:lnTo>
                    <a:pt x="14066" y="15792"/>
                  </a:lnTo>
                  <a:lnTo>
                    <a:pt x="14323" y="15792"/>
                  </a:lnTo>
                  <a:cubicBezTo>
                    <a:pt x="14323" y="15792"/>
                    <a:pt x="14324" y="15792"/>
                    <a:pt x="14325" y="15792"/>
                  </a:cubicBezTo>
                  <a:cubicBezTo>
                    <a:pt x="15124" y="15792"/>
                    <a:pt x="15644" y="14949"/>
                    <a:pt x="15287" y="14233"/>
                  </a:cubicBezTo>
                  <a:lnTo>
                    <a:pt x="17570" y="14233"/>
                  </a:lnTo>
                  <a:cubicBezTo>
                    <a:pt x="18177" y="14233"/>
                    <a:pt x="18667" y="13741"/>
                    <a:pt x="18669" y="13135"/>
                  </a:cubicBezTo>
                  <a:lnTo>
                    <a:pt x="18669" y="12601"/>
                  </a:lnTo>
                  <a:cubicBezTo>
                    <a:pt x="18667" y="11993"/>
                    <a:pt x="18177" y="11502"/>
                    <a:pt x="17570" y="11500"/>
                  </a:cubicBezTo>
                  <a:lnTo>
                    <a:pt x="17195" y="11500"/>
                  </a:lnTo>
                  <a:lnTo>
                    <a:pt x="17195" y="11274"/>
                  </a:lnTo>
                  <a:cubicBezTo>
                    <a:pt x="17195" y="10123"/>
                    <a:pt x="16350" y="9165"/>
                    <a:pt x="15247" y="8989"/>
                  </a:cubicBezTo>
                  <a:cubicBezTo>
                    <a:pt x="14661" y="6323"/>
                    <a:pt x="12360" y="4379"/>
                    <a:pt x="9633" y="4247"/>
                  </a:cubicBezTo>
                  <a:lnTo>
                    <a:pt x="9633" y="2880"/>
                  </a:lnTo>
                  <a:cubicBezTo>
                    <a:pt x="10362" y="2727"/>
                    <a:pt x="10859" y="2046"/>
                    <a:pt x="10782" y="1305"/>
                  </a:cubicBezTo>
                  <a:cubicBezTo>
                    <a:pt x="10706" y="564"/>
                    <a:pt x="10081" y="0"/>
                    <a:pt x="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6261000" y="4095225"/>
              <a:ext cx="308325" cy="14925"/>
            </a:xfrm>
            <a:custGeom>
              <a:avLst/>
              <a:gdLst/>
              <a:ahLst/>
              <a:cxnLst/>
              <a:rect l="l" t="t" r="r" b="b"/>
              <a:pathLst>
                <a:path w="12333" h="597" extrusionOk="0">
                  <a:moveTo>
                    <a:pt x="291" y="1"/>
                  </a:moveTo>
                  <a:cubicBezTo>
                    <a:pt x="129" y="5"/>
                    <a:pt x="0" y="137"/>
                    <a:pt x="0" y="299"/>
                  </a:cubicBezTo>
                  <a:cubicBezTo>
                    <a:pt x="0" y="460"/>
                    <a:pt x="129" y="592"/>
                    <a:pt x="291" y="597"/>
                  </a:cubicBezTo>
                  <a:lnTo>
                    <a:pt x="12042" y="597"/>
                  </a:lnTo>
                  <a:cubicBezTo>
                    <a:pt x="12204" y="592"/>
                    <a:pt x="12333" y="460"/>
                    <a:pt x="12333" y="299"/>
                  </a:cubicBezTo>
                  <a:cubicBezTo>
                    <a:pt x="12333" y="137"/>
                    <a:pt x="12204" y="5"/>
                    <a:pt x="120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50"/>
          <p:cNvGrpSpPr/>
          <p:nvPr/>
        </p:nvGrpSpPr>
        <p:grpSpPr>
          <a:xfrm>
            <a:off x="4839580" y="4422268"/>
            <a:ext cx="419699" cy="219467"/>
            <a:chOff x="5577575" y="4004550"/>
            <a:chExt cx="467475" cy="244450"/>
          </a:xfrm>
        </p:grpSpPr>
        <p:sp>
          <p:nvSpPr>
            <p:cNvPr id="1176" name="Google Shape;1176;p50"/>
            <p:cNvSpPr/>
            <p:nvPr/>
          </p:nvSpPr>
          <p:spPr>
            <a:xfrm>
              <a:off x="5631750" y="4065125"/>
              <a:ext cx="111775" cy="123300"/>
            </a:xfrm>
            <a:custGeom>
              <a:avLst/>
              <a:gdLst/>
              <a:ahLst/>
              <a:cxnLst/>
              <a:rect l="l" t="t" r="r" b="b"/>
              <a:pathLst>
                <a:path w="4471" h="4932" extrusionOk="0">
                  <a:moveTo>
                    <a:pt x="2235" y="587"/>
                  </a:moveTo>
                  <a:cubicBezTo>
                    <a:pt x="2263" y="587"/>
                    <a:pt x="2291" y="594"/>
                    <a:pt x="2315" y="607"/>
                  </a:cubicBezTo>
                  <a:lnTo>
                    <a:pt x="3805" y="1469"/>
                  </a:lnTo>
                  <a:cubicBezTo>
                    <a:pt x="3854" y="1497"/>
                    <a:pt x="3885" y="1549"/>
                    <a:pt x="3885" y="1607"/>
                  </a:cubicBezTo>
                  <a:lnTo>
                    <a:pt x="3885" y="3327"/>
                  </a:lnTo>
                  <a:cubicBezTo>
                    <a:pt x="3885" y="3383"/>
                    <a:pt x="3854" y="3436"/>
                    <a:pt x="3805" y="3465"/>
                  </a:cubicBezTo>
                  <a:lnTo>
                    <a:pt x="2315" y="4325"/>
                  </a:lnTo>
                  <a:cubicBezTo>
                    <a:pt x="2290" y="4339"/>
                    <a:pt x="2263" y="4346"/>
                    <a:pt x="2236" y="4346"/>
                  </a:cubicBezTo>
                  <a:cubicBezTo>
                    <a:pt x="2208" y="4346"/>
                    <a:pt x="2181" y="4339"/>
                    <a:pt x="2156" y="4325"/>
                  </a:cubicBezTo>
                  <a:lnTo>
                    <a:pt x="666" y="3465"/>
                  </a:lnTo>
                  <a:cubicBezTo>
                    <a:pt x="617" y="3436"/>
                    <a:pt x="586" y="3383"/>
                    <a:pt x="586" y="3327"/>
                  </a:cubicBezTo>
                  <a:lnTo>
                    <a:pt x="586" y="1607"/>
                  </a:lnTo>
                  <a:cubicBezTo>
                    <a:pt x="586" y="1549"/>
                    <a:pt x="616" y="1497"/>
                    <a:pt x="666" y="1469"/>
                  </a:cubicBezTo>
                  <a:lnTo>
                    <a:pt x="2156" y="607"/>
                  </a:lnTo>
                  <a:cubicBezTo>
                    <a:pt x="2180" y="594"/>
                    <a:pt x="2208" y="587"/>
                    <a:pt x="2235" y="587"/>
                  </a:cubicBezTo>
                  <a:close/>
                  <a:moveTo>
                    <a:pt x="2236" y="0"/>
                  </a:moveTo>
                  <a:cubicBezTo>
                    <a:pt x="2107" y="0"/>
                    <a:pt x="1978" y="33"/>
                    <a:pt x="1863" y="100"/>
                  </a:cubicBezTo>
                  <a:lnTo>
                    <a:pt x="372" y="962"/>
                  </a:lnTo>
                  <a:cubicBezTo>
                    <a:pt x="143" y="1094"/>
                    <a:pt x="0" y="1340"/>
                    <a:pt x="0" y="1607"/>
                  </a:cubicBezTo>
                  <a:lnTo>
                    <a:pt x="0" y="3327"/>
                  </a:lnTo>
                  <a:cubicBezTo>
                    <a:pt x="0" y="3592"/>
                    <a:pt x="143" y="3838"/>
                    <a:pt x="372" y="3972"/>
                  </a:cubicBezTo>
                  <a:lnTo>
                    <a:pt x="1863" y="4832"/>
                  </a:lnTo>
                  <a:cubicBezTo>
                    <a:pt x="1978" y="4898"/>
                    <a:pt x="2107" y="4932"/>
                    <a:pt x="2236" y="4932"/>
                  </a:cubicBezTo>
                  <a:cubicBezTo>
                    <a:pt x="2364" y="4932"/>
                    <a:pt x="2493" y="4898"/>
                    <a:pt x="2608" y="4832"/>
                  </a:cubicBezTo>
                  <a:lnTo>
                    <a:pt x="4099" y="3972"/>
                  </a:lnTo>
                  <a:cubicBezTo>
                    <a:pt x="4328" y="3838"/>
                    <a:pt x="4469" y="3592"/>
                    <a:pt x="4471" y="3327"/>
                  </a:cubicBezTo>
                  <a:lnTo>
                    <a:pt x="4471" y="1607"/>
                  </a:lnTo>
                  <a:cubicBezTo>
                    <a:pt x="4469" y="1340"/>
                    <a:pt x="4328" y="1094"/>
                    <a:pt x="4099" y="962"/>
                  </a:cubicBezTo>
                  <a:lnTo>
                    <a:pt x="2608" y="100"/>
                  </a:lnTo>
                  <a:cubicBezTo>
                    <a:pt x="2493" y="33"/>
                    <a:pt x="2364" y="0"/>
                    <a:pt x="2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5577575" y="4004550"/>
              <a:ext cx="467475" cy="244450"/>
            </a:xfrm>
            <a:custGeom>
              <a:avLst/>
              <a:gdLst/>
              <a:ahLst/>
              <a:cxnLst/>
              <a:rect l="l" t="t" r="r" b="b"/>
              <a:pathLst>
                <a:path w="18699" h="9778" extrusionOk="0">
                  <a:moveTo>
                    <a:pt x="4403" y="585"/>
                  </a:moveTo>
                  <a:cubicBezTo>
                    <a:pt x="4517" y="585"/>
                    <a:pt x="4632" y="615"/>
                    <a:pt x="4734" y="674"/>
                  </a:cubicBezTo>
                  <a:lnTo>
                    <a:pt x="7212" y="2105"/>
                  </a:lnTo>
                  <a:lnTo>
                    <a:pt x="7886" y="2494"/>
                  </a:lnTo>
                  <a:cubicBezTo>
                    <a:pt x="8091" y="2612"/>
                    <a:pt x="8217" y="2832"/>
                    <a:pt x="8217" y="3069"/>
                  </a:cubicBezTo>
                  <a:lnTo>
                    <a:pt x="8217" y="6709"/>
                  </a:lnTo>
                  <a:cubicBezTo>
                    <a:pt x="8217" y="6752"/>
                    <a:pt x="8213" y="6795"/>
                    <a:pt x="8205" y="6838"/>
                  </a:cubicBezTo>
                  <a:cubicBezTo>
                    <a:pt x="8190" y="6909"/>
                    <a:pt x="8165" y="6977"/>
                    <a:pt x="8128" y="7040"/>
                  </a:cubicBezTo>
                  <a:cubicBezTo>
                    <a:pt x="8070" y="7141"/>
                    <a:pt x="7987" y="7224"/>
                    <a:pt x="7886" y="7281"/>
                  </a:cubicBezTo>
                  <a:lnTo>
                    <a:pt x="7817" y="7323"/>
                  </a:lnTo>
                  <a:lnTo>
                    <a:pt x="7376" y="7576"/>
                  </a:lnTo>
                  <a:lnTo>
                    <a:pt x="4734" y="9101"/>
                  </a:lnTo>
                  <a:cubicBezTo>
                    <a:pt x="4632" y="9159"/>
                    <a:pt x="4517" y="9189"/>
                    <a:pt x="4403" y="9189"/>
                  </a:cubicBezTo>
                  <a:cubicBezTo>
                    <a:pt x="4289" y="9189"/>
                    <a:pt x="4174" y="9159"/>
                    <a:pt x="4071" y="9101"/>
                  </a:cubicBezTo>
                  <a:lnTo>
                    <a:pt x="919" y="7281"/>
                  </a:lnTo>
                  <a:cubicBezTo>
                    <a:pt x="714" y="7163"/>
                    <a:pt x="588" y="6943"/>
                    <a:pt x="588" y="6708"/>
                  </a:cubicBezTo>
                  <a:lnTo>
                    <a:pt x="588" y="3069"/>
                  </a:lnTo>
                  <a:cubicBezTo>
                    <a:pt x="588" y="2832"/>
                    <a:pt x="714" y="2614"/>
                    <a:pt x="919" y="2495"/>
                  </a:cubicBezTo>
                  <a:lnTo>
                    <a:pt x="4071" y="674"/>
                  </a:lnTo>
                  <a:cubicBezTo>
                    <a:pt x="4174" y="615"/>
                    <a:pt x="4289" y="585"/>
                    <a:pt x="4403" y="585"/>
                  </a:cubicBezTo>
                  <a:close/>
                  <a:moveTo>
                    <a:pt x="4402" y="1"/>
                  </a:moveTo>
                  <a:cubicBezTo>
                    <a:pt x="4187" y="1"/>
                    <a:pt x="3971" y="57"/>
                    <a:pt x="3778" y="169"/>
                  </a:cubicBezTo>
                  <a:lnTo>
                    <a:pt x="625" y="1988"/>
                  </a:lnTo>
                  <a:cubicBezTo>
                    <a:pt x="240" y="2212"/>
                    <a:pt x="2" y="2624"/>
                    <a:pt x="1" y="3070"/>
                  </a:cubicBezTo>
                  <a:lnTo>
                    <a:pt x="1" y="6709"/>
                  </a:lnTo>
                  <a:cubicBezTo>
                    <a:pt x="2" y="7155"/>
                    <a:pt x="240" y="7568"/>
                    <a:pt x="627" y="7790"/>
                  </a:cubicBezTo>
                  <a:lnTo>
                    <a:pt x="3778" y="9611"/>
                  </a:lnTo>
                  <a:cubicBezTo>
                    <a:pt x="3970" y="9722"/>
                    <a:pt x="4186" y="9778"/>
                    <a:pt x="4401" y="9778"/>
                  </a:cubicBezTo>
                  <a:cubicBezTo>
                    <a:pt x="4617" y="9778"/>
                    <a:pt x="4833" y="9722"/>
                    <a:pt x="5026" y="9611"/>
                  </a:cubicBezTo>
                  <a:lnTo>
                    <a:pt x="7514" y="8174"/>
                  </a:lnTo>
                  <a:cubicBezTo>
                    <a:pt x="8152" y="8557"/>
                    <a:pt x="8941" y="8758"/>
                    <a:pt x="9771" y="8758"/>
                  </a:cubicBezTo>
                  <a:cubicBezTo>
                    <a:pt x="10038" y="8758"/>
                    <a:pt x="10303" y="8737"/>
                    <a:pt x="10566" y="8697"/>
                  </a:cubicBezTo>
                  <a:cubicBezTo>
                    <a:pt x="11492" y="8557"/>
                    <a:pt x="12861" y="8101"/>
                    <a:pt x="14117" y="6737"/>
                  </a:cubicBezTo>
                  <a:cubicBezTo>
                    <a:pt x="14227" y="6619"/>
                    <a:pt x="14221" y="6432"/>
                    <a:pt x="14101" y="6322"/>
                  </a:cubicBezTo>
                  <a:cubicBezTo>
                    <a:pt x="14044" y="6270"/>
                    <a:pt x="13973" y="6244"/>
                    <a:pt x="13901" y="6244"/>
                  </a:cubicBezTo>
                  <a:cubicBezTo>
                    <a:pt x="13822" y="6244"/>
                    <a:pt x="13743" y="6276"/>
                    <a:pt x="13685" y="6340"/>
                  </a:cubicBezTo>
                  <a:cubicBezTo>
                    <a:pt x="12545" y="7579"/>
                    <a:pt x="11312" y="7992"/>
                    <a:pt x="10477" y="8119"/>
                  </a:cubicBezTo>
                  <a:cubicBezTo>
                    <a:pt x="10239" y="8155"/>
                    <a:pt x="10002" y="8173"/>
                    <a:pt x="9770" y="8173"/>
                  </a:cubicBezTo>
                  <a:cubicBezTo>
                    <a:pt x="9170" y="8173"/>
                    <a:pt x="8600" y="8055"/>
                    <a:pt x="8112" y="7829"/>
                  </a:cubicBezTo>
                  <a:lnTo>
                    <a:pt x="8178" y="7790"/>
                  </a:lnTo>
                  <a:cubicBezTo>
                    <a:pt x="8564" y="7568"/>
                    <a:pt x="8801" y="7155"/>
                    <a:pt x="8803" y="6709"/>
                  </a:cubicBezTo>
                  <a:lnTo>
                    <a:pt x="8803" y="3069"/>
                  </a:lnTo>
                  <a:cubicBezTo>
                    <a:pt x="8801" y="2623"/>
                    <a:pt x="8564" y="2210"/>
                    <a:pt x="8178" y="1988"/>
                  </a:cubicBezTo>
                  <a:lnTo>
                    <a:pt x="8030" y="1902"/>
                  </a:lnTo>
                  <a:cubicBezTo>
                    <a:pt x="8532" y="1732"/>
                    <a:pt x="9116" y="1606"/>
                    <a:pt x="9749" y="1606"/>
                  </a:cubicBezTo>
                  <a:cubicBezTo>
                    <a:pt x="10273" y="1606"/>
                    <a:pt x="10830" y="1692"/>
                    <a:pt x="11400" y="1911"/>
                  </a:cubicBezTo>
                  <a:cubicBezTo>
                    <a:pt x="11196" y="2281"/>
                    <a:pt x="10929" y="2926"/>
                    <a:pt x="11111" y="3542"/>
                  </a:cubicBezTo>
                  <a:cubicBezTo>
                    <a:pt x="11257" y="4031"/>
                    <a:pt x="11644" y="4394"/>
                    <a:pt x="12263" y="4620"/>
                  </a:cubicBezTo>
                  <a:cubicBezTo>
                    <a:pt x="12535" y="4719"/>
                    <a:pt x="12790" y="4760"/>
                    <a:pt x="13034" y="4760"/>
                  </a:cubicBezTo>
                  <a:cubicBezTo>
                    <a:pt x="13581" y="4760"/>
                    <a:pt x="14069" y="4557"/>
                    <a:pt x="14545" y="4359"/>
                  </a:cubicBezTo>
                  <a:cubicBezTo>
                    <a:pt x="15034" y="4156"/>
                    <a:pt x="15530" y="3950"/>
                    <a:pt x="16122" y="3950"/>
                  </a:cubicBezTo>
                  <a:cubicBezTo>
                    <a:pt x="16436" y="3950"/>
                    <a:pt x="16777" y="4008"/>
                    <a:pt x="17158" y="4156"/>
                  </a:cubicBezTo>
                  <a:cubicBezTo>
                    <a:pt x="16391" y="4261"/>
                    <a:pt x="15370" y="4627"/>
                    <a:pt x="14314" y="5658"/>
                  </a:cubicBezTo>
                  <a:cubicBezTo>
                    <a:pt x="14198" y="5770"/>
                    <a:pt x="14197" y="5956"/>
                    <a:pt x="14310" y="6071"/>
                  </a:cubicBezTo>
                  <a:cubicBezTo>
                    <a:pt x="14367" y="6130"/>
                    <a:pt x="14443" y="6160"/>
                    <a:pt x="14519" y="6160"/>
                  </a:cubicBezTo>
                  <a:cubicBezTo>
                    <a:pt x="14593" y="6160"/>
                    <a:pt x="14666" y="6132"/>
                    <a:pt x="14723" y="6076"/>
                  </a:cubicBezTo>
                  <a:cubicBezTo>
                    <a:pt x="15497" y="5321"/>
                    <a:pt x="16331" y="4873"/>
                    <a:pt x="17204" y="4743"/>
                  </a:cubicBezTo>
                  <a:cubicBezTo>
                    <a:pt x="17385" y="4716"/>
                    <a:pt x="17549" y="4706"/>
                    <a:pt x="17691" y="4706"/>
                  </a:cubicBezTo>
                  <a:cubicBezTo>
                    <a:pt x="18061" y="4706"/>
                    <a:pt x="18286" y="4771"/>
                    <a:pt x="18288" y="4773"/>
                  </a:cubicBezTo>
                  <a:cubicBezTo>
                    <a:pt x="18316" y="4781"/>
                    <a:pt x="18345" y="4785"/>
                    <a:pt x="18373" y="4785"/>
                  </a:cubicBezTo>
                  <a:cubicBezTo>
                    <a:pt x="18483" y="4785"/>
                    <a:pt x="18586" y="4724"/>
                    <a:pt x="18636" y="4621"/>
                  </a:cubicBezTo>
                  <a:cubicBezTo>
                    <a:pt x="18699" y="4492"/>
                    <a:pt x="18660" y="4337"/>
                    <a:pt x="18543" y="4254"/>
                  </a:cubicBezTo>
                  <a:lnTo>
                    <a:pt x="18544" y="4254"/>
                  </a:lnTo>
                  <a:cubicBezTo>
                    <a:pt x="17585" y="3583"/>
                    <a:pt x="16795" y="3365"/>
                    <a:pt x="16121" y="3365"/>
                  </a:cubicBezTo>
                  <a:cubicBezTo>
                    <a:pt x="15415" y="3365"/>
                    <a:pt x="14836" y="3605"/>
                    <a:pt x="14322" y="3818"/>
                  </a:cubicBezTo>
                  <a:cubicBezTo>
                    <a:pt x="13873" y="4004"/>
                    <a:pt x="13467" y="4173"/>
                    <a:pt x="13035" y="4173"/>
                  </a:cubicBezTo>
                  <a:cubicBezTo>
                    <a:pt x="12852" y="4173"/>
                    <a:pt x="12664" y="4142"/>
                    <a:pt x="12467" y="4070"/>
                  </a:cubicBezTo>
                  <a:cubicBezTo>
                    <a:pt x="12031" y="3911"/>
                    <a:pt x="11764" y="3678"/>
                    <a:pt x="11673" y="3377"/>
                  </a:cubicBezTo>
                  <a:cubicBezTo>
                    <a:pt x="11485" y="2744"/>
                    <a:pt x="12060" y="1960"/>
                    <a:pt x="12066" y="1952"/>
                  </a:cubicBezTo>
                  <a:cubicBezTo>
                    <a:pt x="12177" y="1803"/>
                    <a:pt x="12124" y="1589"/>
                    <a:pt x="11955" y="1510"/>
                  </a:cubicBezTo>
                  <a:cubicBezTo>
                    <a:pt x="11190" y="1154"/>
                    <a:pt x="10443" y="1019"/>
                    <a:pt x="9750" y="1019"/>
                  </a:cubicBezTo>
                  <a:cubicBezTo>
                    <a:pt x="8839" y="1019"/>
                    <a:pt x="8021" y="1253"/>
                    <a:pt x="7376" y="1525"/>
                  </a:cubicBezTo>
                  <a:lnTo>
                    <a:pt x="5026" y="169"/>
                  </a:lnTo>
                  <a:cubicBezTo>
                    <a:pt x="4833" y="57"/>
                    <a:pt x="4618" y="1"/>
                    <a:pt x="4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50"/>
          <p:cNvGrpSpPr/>
          <p:nvPr/>
        </p:nvGrpSpPr>
        <p:grpSpPr>
          <a:xfrm>
            <a:off x="4374088" y="4322486"/>
            <a:ext cx="268083" cy="419026"/>
            <a:chOff x="5216875" y="3823850"/>
            <a:chExt cx="298600" cy="466725"/>
          </a:xfrm>
        </p:grpSpPr>
        <p:sp>
          <p:nvSpPr>
            <p:cNvPr id="1179" name="Google Shape;1179;p50"/>
            <p:cNvSpPr/>
            <p:nvPr/>
          </p:nvSpPr>
          <p:spPr>
            <a:xfrm>
              <a:off x="5216875" y="3823850"/>
              <a:ext cx="298600" cy="466725"/>
            </a:xfrm>
            <a:custGeom>
              <a:avLst/>
              <a:gdLst/>
              <a:ahLst/>
              <a:cxnLst/>
              <a:rect l="l" t="t" r="r" b="b"/>
              <a:pathLst>
                <a:path w="11944" h="18669" extrusionOk="0">
                  <a:moveTo>
                    <a:pt x="5971" y="594"/>
                  </a:moveTo>
                  <a:cubicBezTo>
                    <a:pt x="8585" y="594"/>
                    <a:pt x="10729" y="2641"/>
                    <a:pt x="10884" y="5217"/>
                  </a:cubicBezTo>
                  <a:lnTo>
                    <a:pt x="1060" y="5217"/>
                  </a:lnTo>
                  <a:cubicBezTo>
                    <a:pt x="1213" y="2643"/>
                    <a:pt x="3357" y="594"/>
                    <a:pt x="5971" y="594"/>
                  </a:cubicBezTo>
                  <a:close/>
                  <a:moveTo>
                    <a:pt x="922" y="5810"/>
                  </a:moveTo>
                  <a:cubicBezTo>
                    <a:pt x="924" y="5810"/>
                    <a:pt x="927" y="5810"/>
                    <a:pt x="930" y="5810"/>
                  </a:cubicBezTo>
                  <a:lnTo>
                    <a:pt x="11013" y="5810"/>
                  </a:lnTo>
                  <a:cubicBezTo>
                    <a:pt x="11156" y="5814"/>
                    <a:pt x="11271" y="5932"/>
                    <a:pt x="11271" y="6074"/>
                  </a:cubicBezTo>
                  <a:cubicBezTo>
                    <a:pt x="11271" y="6218"/>
                    <a:pt x="11156" y="6335"/>
                    <a:pt x="11013" y="6339"/>
                  </a:cubicBezTo>
                  <a:lnTo>
                    <a:pt x="930" y="6339"/>
                  </a:lnTo>
                  <a:cubicBezTo>
                    <a:pt x="928" y="6339"/>
                    <a:pt x="926" y="6339"/>
                    <a:pt x="924" y="6339"/>
                  </a:cubicBezTo>
                  <a:cubicBezTo>
                    <a:pt x="778" y="6339"/>
                    <a:pt x="658" y="6222"/>
                    <a:pt x="658" y="6074"/>
                  </a:cubicBezTo>
                  <a:cubicBezTo>
                    <a:pt x="658" y="5928"/>
                    <a:pt x="777" y="5810"/>
                    <a:pt x="922" y="5810"/>
                  </a:cubicBezTo>
                  <a:close/>
                  <a:moveTo>
                    <a:pt x="9436" y="6932"/>
                  </a:moveTo>
                  <a:lnTo>
                    <a:pt x="5971" y="9364"/>
                  </a:lnTo>
                  <a:lnTo>
                    <a:pt x="2507" y="6932"/>
                  </a:lnTo>
                  <a:close/>
                  <a:moveTo>
                    <a:pt x="6183" y="10031"/>
                  </a:moveTo>
                  <a:cubicBezTo>
                    <a:pt x="6361" y="10033"/>
                    <a:pt x="6503" y="10175"/>
                    <a:pt x="6505" y="10353"/>
                  </a:cubicBezTo>
                  <a:lnTo>
                    <a:pt x="6505" y="10656"/>
                  </a:lnTo>
                  <a:lnTo>
                    <a:pt x="5439" y="10656"/>
                  </a:lnTo>
                  <a:lnTo>
                    <a:pt x="5439" y="10353"/>
                  </a:lnTo>
                  <a:cubicBezTo>
                    <a:pt x="5439" y="10175"/>
                    <a:pt x="5581" y="10033"/>
                    <a:pt x="5759" y="10031"/>
                  </a:cubicBezTo>
                  <a:close/>
                  <a:moveTo>
                    <a:pt x="8130" y="11249"/>
                  </a:moveTo>
                  <a:lnTo>
                    <a:pt x="9653" y="15460"/>
                  </a:lnTo>
                  <a:lnTo>
                    <a:pt x="9653" y="16436"/>
                  </a:lnTo>
                  <a:cubicBezTo>
                    <a:pt x="9653" y="16612"/>
                    <a:pt x="9509" y="16756"/>
                    <a:pt x="9333" y="16756"/>
                  </a:cubicBezTo>
                  <a:lnTo>
                    <a:pt x="8247" y="16756"/>
                  </a:lnTo>
                  <a:cubicBezTo>
                    <a:pt x="8084" y="16756"/>
                    <a:pt x="7951" y="16889"/>
                    <a:pt x="7951" y="17052"/>
                  </a:cubicBezTo>
                  <a:cubicBezTo>
                    <a:pt x="7951" y="17215"/>
                    <a:pt x="8084" y="17349"/>
                    <a:pt x="8247" y="17349"/>
                  </a:cubicBezTo>
                  <a:lnTo>
                    <a:pt x="8734" y="17349"/>
                  </a:lnTo>
                  <a:lnTo>
                    <a:pt x="8734" y="17755"/>
                  </a:lnTo>
                  <a:cubicBezTo>
                    <a:pt x="8732" y="17932"/>
                    <a:pt x="8590" y="18075"/>
                    <a:pt x="8413" y="18075"/>
                  </a:cubicBezTo>
                  <a:lnTo>
                    <a:pt x="3529" y="18075"/>
                  </a:lnTo>
                  <a:cubicBezTo>
                    <a:pt x="3353" y="18075"/>
                    <a:pt x="3210" y="17932"/>
                    <a:pt x="3209" y="17755"/>
                  </a:cubicBezTo>
                  <a:lnTo>
                    <a:pt x="3209" y="17349"/>
                  </a:lnTo>
                  <a:lnTo>
                    <a:pt x="7260" y="17349"/>
                  </a:lnTo>
                  <a:cubicBezTo>
                    <a:pt x="7423" y="17349"/>
                    <a:pt x="7556" y="17215"/>
                    <a:pt x="7556" y="17052"/>
                  </a:cubicBezTo>
                  <a:cubicBezTo>
                    <a:pt x="7556" y="16889"/>
                    <a:pt x="7423" y="16756"/>
                    <a:pt x="7260" y="16756"/>
                  </a:cubicBezTo>
                  <a:lnTo>
                    <a:pt x="2610" y="16756"/>
                  </a:lnTo>
                  <a:cubicBezTo>
                    <a:pt x="2433" y="16756"/>
                    <a:pt x="2289" y="16612"/>
                    <a:pt x="2289" y="16436"/>
                  </a:cubicBezTo>
                  <a:lnTo>
                    <a:pt x="2289" y="15460"/>
                  </a:lnTo>
                  <a:lnTo>
                    <a:pt x="3812" y="11249"/>
                  </a:lnTo>
                  <a:close/>
                  <a:moveTo>
                    <a:pt x="5971" y="0"/>
                  </a:moveTo>
                  <a:cubicBezTo>
                    <a:pt x="2983" y="0"/>
                    <a:pt x="543" y="2389"/>
                    <a:pt x="460" y="5358"/>
                  </a:cubicBezTo>
                  <a:cubicBezTo>
                    <a:pt x="142" y="5565"/>
                    <a:pt x="0" y="5957"/>
                    <a:pt x="108" y="6320"/>
                  </a:cubicBezTo>
                  <a:cubicBezTo>
                    <a:pt x="217" y="6683"/>
                    <a:pt x="550" y="6932"/>
                    <a:pt x="930" y="6932"/>
                  </a:cubicBezTo>
                  <a:lnTo>
                    <a:pt x="1475" y="6932"/>
                  </a:lnTo>
                  <a:lnTo>
                    <a:pt x="5259" y="9590"/>
                  </a:lnTo>
                  <a:cubicBezTo>
                    <a:pt x="5001" y="9757"/>
                    <a:pt x="4846" y="10045"/>
                    <a:pt x="4846" y="10353"/>
                  </a:cubicBezTo>
                  <a:lnTo>
                    <a:pt x="4846" y="10656"/>
                  </a:lnTo>
                  <a:lnTo>
                    <a:pt x="3603" y="10656"/>
                  </a:lnTo>
                  <a:cubicBezTo>
                    <a:pt x="3479" y="10657"/>
                    <a:pt x="3367" y="10734"/>
                    <a:pt x="3326" y="10851"/>
                  </a:cubicBezTo>
                  <a:lnTo>
                    <a:pt x="1714" y="15307"/>
                  </a:lnTo>
                  <a:cubicBezTo>
                    <a:pt x="1704" y="15338"/>
                    <a:pt x="1698" y="15372"/>
                    <a:pt x="1698" y="15408"/>
                  </a:cubicBezTo>
                  <a:lnTo>
                    <a:pt x="1698" y="16436"/>
                  </a:lnTo>
                  <a:cubicBezTo>
                    <a:pt x="1698" y="16940"/>
                    <a:pt x="2107" y="17349"/>
                    <a:pt x="2610" y="17349"/>
                  </a:cubicBezTo>
                  <a:lnTo>
                    <a:pt x="2617" y="17349"/>
                  </a:lnTo>
                  <a:lnTo>
                    <a:pt x="2617" y="17755"/>
                  </a:lnTo>
                  <a:cubicBezTo>
                    <a:pt x="2617" y="18259"/>
                    <a:pt x="3026" y="18667"/>
                    <a:pt x="3531" y="18669"/>
                  </a:cubicBezTo>
                  <a:lnTo>
                    <a:pt x="8413" y="18669"/>
                  </a:lnTo>
                  <a:cubicBezTo>
                    <a:pt x="8917" y="18667"/>
                    <a:pt x="9327" y="18259"/>
                    <a:pt x="9327" y="17755"/>
                  </a:cubicBezTo>
                  <a:lnTo>
                    <a:pt x="9327" y="17349"/>
                  </a:lnTo>
                  <a:lnTo>
                    <a:pt x="9333" y="17349"/>
                  </a:lnTo>
                  <a:cubicBezTo>
                    <a:pt x="9837" y="17349"/>
                    <a:pt x="10246" y="16940"/>
                    <a:pt x="10246" y="16436"/>
                  </a:cubicBezTo>
                  <a:lnTo>
                    <a:pt x="10246" y="15408"/>
                  </a:lnTo>
                  <a:cubicBezTo>
                    <a:pt x="10246" y="15372"/>
                    <a:pt x="10240" y="15338"/>
                    <a:pt x="10228" y="15307"/>
                  </a:cubicBezTo>
                  <a:lnTo>
                    <a:pt x="8618" y="10851"/>
                  </a:lnTo>
                  <a:cubicBezTo>
                    <a:pt x="8575" y="10734"/>
                    <a:pt x="8464" y="10657"/>
                    <a:pt x="8339" y="10656"/>
                  </a:cubicBezTo>
                  <a:lnTo>
                    <a:pt x="7098" y="10656"/>
                  </a:lnTo>
                  <a:lnTo>
                    <a:pt x="7098" y="10353"/>
                  </a:lnTo>
                  <a:cubicBezTo>
                    <a:pt x="7097" y="10045"/>
                    <a:pt x="6942" y="9757"/>
                    <a:pt x="6684" y="9588"/>
                  </a:cubicBezTo>
                  <a:lnTo>
                    <a:pt x="10467" y="6931"/>
                  </a:lnTo>
                  <a:lnTo>
                    <a:pt x="11014" y="6931"/>
                  </a:lnTo>
                  <a:cubicBezTo>
                    <a:pt x="11392" y="6931"/>
                    <a:pt x="11727" y="6682"/>
                    <a:pt x="11836" y="6319"/>
                  </a:cubicBezTo>
                  <a:cubicBezTo>
                    <a:pt x="11944" y="5955"/>
                    <a:pt x="11800" y="5564"/>
                    <a:pt x="11483" y="5358"/>
                  </a:cubicBezTo>
                  <a:cubicBezTo>
                    <a:pt x="11400" y="2389"/>
                    <a:pt x="8959" y="0"/>
                    <a:pt x="5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5330900" y="4131900"/>
              <a:ext cx="73300" cy="70525"/>
            </a:xfrm>
            <a:custGeom>
              <a:avLst/>
              <a:gdLst/>
              <a:ahLst/>
              <a:cxnLst/>
              <a:rect l="l" t="t" r="r" b="b"/>
              <a:pathLst>
                <a:path w="2932" h="2821" extrusionOk="0">
                  <a:moveTo>
                    <a:pt x="1410" y="593"/>
                  </a:moveTo>
                  <a:cubicBezTo>
                    <a:pt x="1741" y="593"/>
                    <a:pt x="2039" y="792"/>
                    <a:pt x="2165" y="1098"/>
                  </a:cubicBezTo>
                  <a:cubicBezTo>
                    <a:pt x="2292" y="1403"/>
                    <a:pt x="2223" y="1754"/>
                    <a:pt x="1988" y="1989"/>
                  </a:cubicBezTo>
                  <a:cubicBezTo>
                    <a:pt x="1832" y="2146"/>
                    <a:pt x="1622" y="2229"/>
                    <a:pt x="1409" y="2229"/>
                  </a:cubicBezTo>
                  <a:cubicBezTo>
                    <a:pt x="1304" y="2229"/>
                    <a:pt x="1198" y="2208"/>
                    <a:pt x="1097" y="2167"/>
                  </a:cubicBezTo>
                  <a:cubicBezTo>
                    <a:pt x="792" y="2039"/>
                    <a:pt x="593" y="1741"/>
                    <a:pt x="593" y="1410"/>
                  </a:cubicBezTo>
                  <a:cubicBezTo>
                    <a:pt x="593" y="960"/>
                    <a:pt x="959" y="593"/>
                    <a:pt x="1410" y="593"/>
                  </a:cubicBezTo>
                  <a:close/>
                  <a:moveTo>
                    <a:pt x="1410" y="0"/>
                  </a:moveTo>
                  <a:cubicBezTo>
                    <a:pt x="632" y="2"/>
                    <a:pt x="2" y="632"/>
                    <a:pt x="0" y="1410"/>
                  </a:cubicBezTo>
                  <a:cubicBezTo>
                    <a:pt x="0" y="1981"/>
                    <a:pt x="344" y="2496"/>
                    <a:pt x="870" y="2714"/>
                  </a:cubicBezTo>
                  <a:cubicBezTo>
                    <a:pt x="1045" y="2786"/>
                    <a:pt x="1228" y="2821"/>
                    <a:pt x="1409" y="2821"/>
                  </a:cubicBezTo>
                  <a:cubicBezTo>
                    <a:pt x="1777" y="2821"/>
                    <a:pt x="2138" y="2677"/>
                    <a:pt x="2407" y="2408"/>
                  </a:cubicBezTo>
                  <a:cubicBezTo>
                    <a:pt x="2810" y="2005"/>
                    <a:pt x="2931" y="1399"/>
                    <a:pt x="2714" y="871"/>
                  </a:cubicBezTo>
                  <a:cubicBezTo>
                    <a:pt x="2494" y="344"/>
                    <a:pt x="1981" y="0"/>
                    <a:pt x="1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50"/>
          <p:cNvGrpSpPr/>
          <p:nvPr/>
        </p:nvGrpSpPr>
        <p:grpSpPr>
          <a:xfrm>
            <a:off x="3758013" y="4322508"/>
            <a:ext cx="418667" cy="418981"/>
            <a:chOff x="4689925" y="3804800"/>
            <a:chExt cx="466325" cy="466675"/>
          </a:xfrm>
        </p:grpSpPr>
        <p:sp>
          <p:nvSpPr>
            <p:cNvPr id="1182" name="Google Shape;1182;p50"/>
            <p:cNvSpPr/>
            <p:nvPr/>
          </p:nvSpPr>
          <p:spPr>
            <a:xfrm>
              <a:off x="4785550" y="3900650"/>
              <a:ext cx="275025" cy="275000"/>
            </a:xfrm>
            <a:custGeom>
              <a:avLst/>
              <a:gdLst/>
              <a:ahLst/>
              <a:cxnLst/>
              <a:rect l="l" t="t" r="r" b="b"/>
              <a:pathLst>
                <a:path w="11001" h="11000" extrusionOk="0">
                  <a:moveTo>
                    <a:pt x="5511" y="1"/>
                  </a:moveTo>
                  <a:cubicBezTo>
                    <a:pt x="5507" y="1"/>
                    <a:pt x="5504" y="1"/>
                    <a:pt x="5501" y="1"/>
                  </a:cubicBezTo>
                  <a:cubicBezTo>
                    <a:pt x="2468" y="1"/>
                    <a:pt x="1" y="2468"/>
                    <a:pt x="1" y="5500"/>
                  </a:cubicBezTo>
                  <a:cubicBezTo>
                    <a:pt x="1" y="8533"/>
                    <a:pt x="2468" y="11000"/>
                    <a:pt x="5501" y="11000"/>
                  </a:cubicBezTo>
                  <a:cubicBezTo>
                    <a:pt x="8533" y="11000"/>
                    <a:pt x="11000" y="8533"/>
                    <a:pt x="11000" y="5500"/>
                  </a:cubicBezTo>
                  <a:cubicBezTo>
                    <a:pt x="11000" y="3675"/>
                    <a:pt x="10096" y="1970"/>
                    <a:pt x="8586" y="947"/>
                  </a:cubicBezTo>
                  <a:cubicBezTo>
                    <a:pt x="8536" y="914"/>
                    <a:pt x="8480" y="899"/>
                    <a:pt x="8425" y="899"/>
                  </a:cubicBezTo>
                  <a:cubicBezTo>
                    <a:pt x="8331" y="899"/>
                    <a:pt x="8238" y="944"/>
                    <a:pt x="8181" y="1028"/>
                  </a:cubicBezTo>
                  <a:cubicBezTo>
                    <a:pt x="8091" y="1160"/>
                    <a:pt x="8124" y="1341"/>
                    <a:pt x="8254" y="1435"/>
                  </a:cubicBezTo>
                  <a:cubicBezTo>
                    <a:pt x="9603" y="2348"/>
                    <a:pt x="10411" y="3871"/>
                    <a:pt x="10411" y="5500"/>
                  </a:cubicBezTo>
                  <a:cubicBezTo>
                    <a:pt x="10411" y="8208"/>
                    <a:pt x="8208" y="10410"/>
                    <a:pt x="5501" y="10410"/>
                  </a:cubicBezTo>
                  <a:cubicBezTo>
                    <a:pt x="2794" y="10410"/>
                    <a:pt x="591" y="8208"/>
                    <a:pt x="591" y="5500"/>
                  </a:cubicBezTo>
                  <a:cubicBezTo>
                    <a:pt x="591" y="2793"/>
                    <a:pt x="2793" y="589"/>
                    <a:pt x="5501" y="589"/>
                  </a:cubicBezTo>
                  <a:cubicBezTo>
                    <a:pt x="5504" y="589"/>
                    <a:pt x="5507" y="589"/>
                    <a:pt x="5511" y="589"/>
                  </a:cubicBezTo>
                  <a:cubicBezTo>
                    <a:pt x="6210" y="589"/>
                    <a:pt x="6900" y="741"/>
                    <a:pt x="7536" y="1031"/>
                  </a:cubicBezTo>
                  <a:cubicBezTo>
                    <a:pt x="7578" y="1051"/>
                    <a:pt x="7622" y="1060"/>
                    <a:pt x="7665" y="1060"/>
                  </a:cubicBezTo>
                  <a:cubicBezTo>
                    <a:pt x="7777" y="1060"/>
                    <a:pt x="7883" y="997"/>
                    <a:pt x="7934" y="887"/>
                  </a:cubicBezTo>
                  <a:cubicBezTo>
                    <a:pt x="8002" y="738"/>
                    <a:pt x="7934" y="560"/>
                    <a:pt x="7781" y="495"/>
                  </a:cubicBezTo>
                  <a:cubicBezTo>
                    <a:pt x="7069" y="168"/>
                    <a:pt x="6295" y="1"/>
                    <a:pt x="55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4981000" y="4084750"/>
              <a:ext cx="18625" cy="17225"/>
            </a:xfrm>
            <a:custGeom>
              <a:avLst/>
              <a:gdLst/>
              <a:ahLst/>
              <a:cxnLst/>
              <a:rect l="l" t="t" r="r" b="b"/>
              <a:pathLst>
                <a:path w="745" h="689" extrusionOk="0">
                  <a:moveTo>
                    <a:pt x="414" y="0"/>
                  </a:moveTo>
                  <a:cubicBezTo>
                    <a:pt x="330" y="0"/>
                    <a:pt x="247" y="36"/>
                    <a:pt x="188" y="105"/>
                  </a:cubicBezTo>
                  <a:cubicBezTo>
                    <a:pt x="163" y="137"/>
                    <a:pt x="137" y="166"/>
                    <a:pt x="110" y="196"/>
                  </a:cubicBezTo>
                  <a:cubicBezTo>
                    <a:pt x="0" y="316"/>
                    <a:pt x="9" y="503"/>
                    <a:pt x="131" y="613"/>
                  </a:cubicBezTo>
                  <a:cubicBezTo>
                    <a:pt x="187" y="663"/>
                    <a:pt x="258" y="688"/>
                    <a:pt x="328" y="688"/>
                  </a:cubicBezTo>
                  <a:cubicBezTo>
                    <a:pt x="409" y="688"/>
                    <a:pt x="489" y="656"/>
                    <a:pt x="547" y="592"/>
                  </a:cubicBezTo>
                  <a:cubicBezTo>
                    <a:pt x="578" y="558"/>
                    <a:pt x="610" y="521"/>
                    <a:pt x="639" y="485"/>
                  </a:cubicBezTo>
                  <a:cubicBezTo>
                    <a:pt x="744" y="361"/>
                    <a:pt x="728" y="175"/>
                    <a:pt x="604" y="70"/>
                  </a:cubicBezTo>
                  <a:cubicBezTo>
                    <a:pt x="548" y="23"/>
                    <a:pt x="481"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4946300" y="3950075"/>
              <a:ext cx="84575" cy="131125"/>
            </a:xfrm>
            <a:custGeom>
              <a:avLst/>
              <a:gdLst/>
              <a:ahLst/>
              <a:cxnLst/>
              <a:rect l="l" t="t" r="r" b="b"/>
              <a:pathLst>
                <a:path w="3383" h="5245" extrusionOk="0">
                  <a:moveTo>
                    <a:pt x="335" y="1"/>
                  </a:moveTo>
                  <a:cubicBezTo>
                    <a:pt x="217" y="1"/>
                    <a:pt x="106" y="71"/>
                    <a:pt x="61" y="187"/>
                  </a:cubicBezTo>
                  <a:cubicBezTo>
                    <a:pt x="0" y="338"/>
                    <a:pt x="76" y="510"/>
                    <a:pt x="227" y="570"/>
                  </a:cubicBezTo>
                  <a:cubicBezTo>
                    <a:pt x="1915" y="1234"/>
                    <a:pt x="2705" y="3172"/>
                    <a:pt x="1965" y="4828"/>
                  </a:cubicBezTo>
                  <a:cubicBezTo>
                    <a:pt x="1898" y="4976"/>
                    <a:pt x="1965" y="5150"/>
                    <a:pt x="2113" y="5217"/>
                  </a:cubicBezTo>
                  <a:cubicBezTo>
                    <a:pt x="2150" y="5234"/>
                    <a:pt x="2192" y="5243"/>
                    <a:pt x="2233" y="5245"/>
                  </a:cubicBezTo>
                  <a:cubicBezTo>
                    <a:pt x="2349" y="5245"/>
                    <a:pt x="2454" y="5177"/>
                    <a:pt x="2502" y="5070"/>
                  </a:cubicBezTo>
                  <a:cubicBezTo>
                    <a:pt x="3382" y="3108"/>
                    <a:pt x="2444" y="808"/>
                    <a:pt x="442" y="21"/>
                  </a:cubicBezTo>
                  <a:cubicBezTo>
                    <a:pt x="407" y="7"/>
                    <a:pt x="370" y="1"/>
                    <a:pt x="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4915675" y="3804800"/>
              <a:ext cx="14775" cy="67150"/>
            </a:xfrm>
            <a:custGeom>
              <a:avLst/>
              <a:gdLst/>
              <a:ahLst/>
              <a:cxnLst/>
              <a:rect l="l" t="t" r="r" b="b"/>
              <a:pathLst>
                <a:path w="591" h="2686" extrusionOk="0">
                  <a:moveTo>
                    <a:pt x="296" y="0"/>
                  </a:moveTo>
                  <a:cubicBezTo>
                    <a:pt x="132" y="0"/>
                    <a:pt x="2" y="132"/>
                    <a:pt x="2" y="295"/>
                  </a:cubicBezTo>
                  <a:lnTo>
                    <a:pt x="2" y="2392"/>
                  </a:lnTo>
                  <a:cubicBezTo>
                    <a:pt x="0" y="2554"/>
                    <a:pt x="132" y="2686"/>
                    <a:pt x="296" y="2686"/>
                  </a:cubicBezTo>
                  <a:cubicBezTo>
                    <a:pt x="459" y="2686"/>
                    <a:pt x="591" y="2554"/>
                    <a:pt x="591" y="2392"/>
                  </a:cubicBezTo>
                  <a:lnTo>
                    <a:pt x="591" y="295"/>
                  </a:lnTo>
                  <a:cubicBezTo>
                    <a:pt x="591" y="132"/>
                    <a:pt x="459"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4915700" y="4204325"/>
              <a:ext cx="14750" cy="67150"/>
            </a:xfrm>
            <a:custGeom>
              <a:avLst/>
              <a:gdLst/>
              <a:ahLst/>
              <a:cxnLst/>
              <a:rect l="l" t="t" r="r" b="b"/>
              <a:pathLst>
                <a:path w="590" h="2686" extrusionOk="0">
                  <a:moveTo>
                    <a:pt x="295" y="1"/>
                  </a:moveTo>
                  <a:cubicBezTo>
                    <a:pt x="131" y="1"/>
                    <a:pt x="1" y="133"/>
                    <a:pt x="1" y="296"/>
                  </a:cubicBezTo>
                  <a:lnTo>
                    <a:pt x="1" y="2392"/>
                  </a:lnTo>
                  <a:cubicBezTo>
                    <a:pt x="1" y="2555"/>
                    <a:pt x="131" y="2686"/>
                    <a:pt x="295" y="2686"/>
                  </a:cubicBezTo>
                  <a:cubicBezTo>
                    <a:pt x="458" y="2686"/>
                    <a:pt x="590" y="2555"/>
                    <a:pt x="590" y="2392"/>
                  </a:cubicBezTo>
                  <a:lnTo>
                    <a:pt x="590" y="296"/>
                  </a:lnTo>
                  <a:cubicBezTo>
                    <a:pt x="590" y="133"/>
                    <a:pt x="458" y="1"/>
                    <a:pt x="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0"/>
            <p:cNvSpPr/>
            <p:nvPr/>
          </p:nvSpPr>
          <p:spPr>
            <a:xfrm>
              <a:off x="4755100" y="3870925"/>
              <a:ext cx="53350" cy="51875"/>
            </a:xfrm>
            <a:custGeom>
              <a:avLst/>
              <a:gdLst/>
              <a:ahLst/>
              <a:cxnLst/>
              <a:rect l="l" t="t" r="r" b="b"/>
              <a:pathLst>
                <a:path w="2134" h="2075" extrusionOk="0">
                  <a:moveTo>
                    <a:pt x="326" y="0"/>
                  </a:moveTo>
                  <a:cubicBezTo>
                    <a:pt x="251" y="0"/>
                    <a:pt x="175" y="29"/>
                    <a:pt x="117" y="87"/>
                  </a:cubicBezTo>
                  <a:cubicBezTo>
                    <a:pt x="0" y="202"/>
                    <a:pt x="2" y="391"/>
                    <a:pt x="119" y="505"/>
                  </a:cubicBezTo>
                  <a:lnTo>
                    <a:pt x="1601" y="1989"/>
                  </a:lnTo>
                  <a:cubicBezTo>
                    <a:pt x="1659" y="2046"/>
                    <a:pt x="1734" y="2074"/>
                    <a:pt x="1809" y="2074"/>
                  </a:cubicBezTo>
                  <a:cubicBezTo>
                    <a:pt x="1885" y="2074"/>
                    <a:pt x="1960" y="2045"/>
                    <a:pt x="2018" y="1987"/>
                  </a:cubicBezTo>
                  <a:cubicBezTo>
                    <a:pt x="2134" y="1873"/>
                    <a:pt x="2134" y="1686"/>
                    <a:pt x="2018" y="1571"/>
                  </a:cubicBezTo>
                  <a:lnTo>
                    <a:pt x="535" y="88"/>
                  </a:lnTo>
                  <a:cubicBezTo>
                    <a:pt x="478" y="29"/>
                    <a:pt x="402" y="0"/>
                    <a:pt x="3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5037700" y="4153500"/>
              <a:ext cx="53275" cy="51825"/>
            </a:xfrm>
            <a:custGeom>
              <a:avLst/>
              <a:gdLst/>
              <a:ahLst/>
              <a:cxnLst/>
              <a:rect l="l" t="t" r="r" b="b"/>
              <a:pathLst>
                <a:path w="2131" h="2073" extrusionOk="0">
                  <a:moveTo>
                    <a:pt x="324" y="0"/>
                  </a:moveTo>
                  <a:cubicBezTo>
                    <a:pt x="248" y="0"/>
                    <a:pt x="173" y="29"/>
                    <a:pt x="115" y="87"/>
                  </a:cubicBezTo>
                  <a:cubicBezTo>
                    <a:pt x="1" y="202"/>
                    <a:pt x="1" y="388"/>
                    <a:pt x="115" y="503"/>
                  </a:cubicBezTo>
                  <a:lnTo>
                    <a:pt x="1598" y="1986"/>
                  </a:lnTo>
                  <a:cubicBezTo>
                    <a:pt x="1656" y="2044"/>
                    <a:pt x="1731" y="2073"/>
                    <a:pt x="1807" y="2073"/>
                  </a:cubicBezTo>
                  <a:cubicBezTo>
                    <a:pt x="1882" y="2073"/>
                    <a:pt x="1957" y="2044"/>
                    <a:pt x="2014" y="1986"/>
                  </a:cubicBezTo>
                  <a:cubicBezTo>
                    <a:pt x="2130" y="1871"/>
                    <a:pt x="2130" y="1685"/>
                    <a:pt x="2016" y="1570"/>
                  </a:cubicBezTo>
                  <a:lnTo>
                    <a:pt x="533" y="87"/>
                  </a:lnTo>
                  <a:cubicBezTo>
                    <a:pt x="475" y="29"/>
                    <a:pt x="400" y="0"/>
                    <a:pt x="3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0"/>
            <p:cNvSpPr/>
            <p:nvPr/>
          </p:nvSpPr>
          <p:spPr>
            <a:xfrm>
              <a:off x="4689925" y="4030775"/>
              <a:ext cx="66975" cy="14775"/>
            </a:xfrm>
            <a:custGeom>
              <a:avLst/>
              <a:gdLst/>
              <a:ahLst/>
              <a:cxnLst/>
              <a:rect l="l" t="t" r="r" b="b"/>
              <a:pathLst>
                <a:path w="2679" h="591" extrusionOk="0">
                  <a:moveTo>
                    <a:pt x="288" y="0"/>
                  </a:moveTo>
                  <a:cubicBezTo>
                    <a:pt x="128" y="5"/>
                    <a:pt x="0" y="135"/>
                    <a:pt x="0" y="295"/>
                  </a:cubicBezTo>
                  <a:cubicBezTo>
                    <a:pt x="0" y="455"/>
                    <a:pt x="128" y="586"/>
                    <a:pt x="288" y="590"/>
                  </a:cubicBezTo>
                  <a:lnTo>
                    <a:pt x="2385" y="590"/>
                  </a:lnTo>
                  <a:cubicBezTo>
                    <a:pt x="2546" y="589"/>
                    <a:pt x="2678" y="457"/>
                    <a:pt x="2678" y="295"/>
                  </a:cubicBezTo>
                  <a:cubicBezTo>
                    <a:pt x="2678" y="132"/>
                    <a:pt x="2546" y="0"/>
                    <a:pt x="2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0"/>
            <p:cNvSpPr/>
            <p:nvPr/>
          </p:nvSpPr>
          <p:spPr>
            <a:xfrm>
              <a:off x="5089425" y="4030775"/>
              <a:ext cx="66825" cy="14725"/>
            </a:xfrm>
            <a:custGeom>
              <a:avLst/>
              <a:gdLst/>
              <a:ahLst/>
              <a:cxnLst/>
              <a:rect l="l" t="t" r="r" b="b"/>
              <a:pathLst>
                <a:path w="2673" h="589" extrusionOk="0">
                  <a:moveTo>
                    <a:pt x="288" y="0"/>
                  </a:moveTo>
                  <a:cubicBezTo>
                    <a:pt x="128" y="3"/>
                    <a:pt x="0" y="134"/>
                    <a:pt x="0" y="294"/>
                  </a:cubicBezTo>
                  <a:cubicBezTo>
                    <a:pt x="0" y="454"/>
                    <a:pt x="128" y="584"/>
                    <a:pt x="288" y="589"/>
                  </a:cubicBezTo>
                  <a:lnTo>
                    <a:pt x="2385" y="589"/>
                  </a:lnTo>
                  <a:cubicBezTo>
                    <a:pt x="2545" y="584"/>
                    <a:pt x="2672" y="454"/>
                    <a:pt x="2672" y="294"/>
                  </a:cubicBezTo>
                  <a:cubicBezTo>
                    <a:pt x="2672" y="134"/>
                    <a:pt x="2545" y="3"/>
                    <a:pt x="23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0"/>
            <p:cNvSpPr/>
            <p:nvPr/>
          </p:nvSpPr>
          <p:spPr>
            <a:xfrm>
              <a:off x="4755175" y="4153500"/>
              <a:ext cx="53275" cy="51825"/>
            </a:xfrm>
            <a:custGeom>
              <a:avLst/>
              <a:gdLst/>
              <a:ahLst/>
              <a:cxnLst/>
              <a:rect l="l" t="t" r="r" b="b"/>
              <a:pathLst>
                <a:path w="2131" h="2073" extrusionOk="0">
                  <a:moveTo>
                    <a:pt x="1807" y="0"/>
                  </a:moveTo>
                  <a:cubicBezTo>
                    <a:pt x="1732" y="0"/>
                    <a:pt x="1656" y="29"/>
                    <a:pt x="1598" y="87"/>
                  </a:cubicBezTo>
                  <a:lnTo>
                    <a:pt x="116" y="1570"/>
                  </a:lnTo>
                  <a:cubicBezTo>
                    <a:pt x="0" y="1685"/>
                    <a:pt x="0" y="1871"/>
                    <a:pt x="116" y="1986"/>
                  </a:cubicBezTo>
                  <a:cubicBezTo>
                    <a:pt x="174" y="2044"/>
                    <a:pt x="249" y="2073"/>
                    <a:pt x="324" y="2073"/>
                  </a:cubicBezTo>
                  <a:cubicBezTo>
                    <a:pt x="399" y="2073"/>
                    <a:pt x="475" y="2044"/>
                    <a:pt x="532" y="1986"/>
                  </a:cubicBezTo>
                  <a:lnTo>
                    <a:pt x="2015" y="503"/>
                  </a:lnTo>
                  <a:cubicBezTo>
                    <a:pt x="2131" y="388"/>
                    <a:pt x="2131" y="202"/>
                    <a:pt x="2015" y="87"/>
                  </a:cubicBezTo>
                  <a:cubicBezTo>
                    <a:pt x="1957" y="29"/>
                    <a:pt x="1882" y="0"/>
                    <a:pt x="1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0"/>
            <p:cNvSpPr/>
            <p:nvPr/>
          </p:nvSpPr>
          <p:spPr>
            <a:xfrm>
              <a:off x="5035925" y="3870975"/>
              <a:ext cx="55050" cy="51825"/>
            </a:xfrm>
            <a:custGeom>
              <a:avLst/>
              <a:gdLst/>
              <a:ahLst/>
              <a:cxnLst/>
              <a:rect l="l" t="t" r="r" b="b"/>
              <a:pathLst>
                <a:path w="2202" h="2073" extrusionOk="0">
                  <a:moveTo>
                    <a:pt x="1878" y="1"/>
                  </a:moveTo>
                  <a:cubicBezTo>
                    <a:pt x="1802" y="1"/>
                    <a:pt x="1727" y="30"/>
                    <a:pt x="1669" y="88"/>
                  </a:cubicBezTo>
                  <a:lnTo>
                    <a:pt x="186" y="1570"/>
                  </a:lnTo>
                  <a:cubicBezTo>
                    <a:pt x="1" y="1756"/>
                    <a:pt x="133" y="2073"/>
                    <a:pt x="395" y="2073"/>
                  </a:cubicBezTo>
                  <a:cubicBezTo>
                    <a:pt x="474" y="2073"/>
                    <a:pt x="548" y="2042"/>
                    <a:pt x="604" y="1987"/>
                  </a:cubicBezTo>
                  <a:lnTo>
                    <a:pt x="2087" y="504"/>
                  </a:lnTo>
                  <a:cubicBezTo>
                    <a:pt x="2201" y="389"/>
                    <a:pt x="2201" y="202"/>
                    <a:pt x="2085" y="88"/>
                  </a:cubicBezTo>
                  <a:cubicBezTo>
                    <a:pt x="2028" y="30"/>
                    <a:pt x="1953" y="1"/>
                    <a:pt x="1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0"/>
            <p:cNvSpPr/>
            <p:nvPr/>
          </p:nvSpPr>
          <p:spPr>
            <a:xfrm>
              <a:off x="4801750" y="3835175"/>
              <a:ext cx="42950" cy="60050"/>
            </a:xfrm>
            <a:custGeom>
              <a:avLst/>
              <a:gdLst/>
              <a:ahLst/>
              <a:cxnLst/>
              <a:rect l="l" t="t" r="r" b="b"/>
              <a:pathLst>
                <a:path w="1718" h="2402" extrusionOk="0">
                  <a:moveTo>
                    <a:pt x="335" y="0"/>
                  </a:moveTo>
                  <a:cubicBezTo>
                    <a:pt x="285" y="0"/>
                    <a:pt x="235" y="13"/>
                    <a:pt x="189" y="40"/>
                  </a:cubicBezTo>
                  <a:cubicBezTo>
                    <a:pt x="50" y="120"/>
                    <a:pt x="1" y="298"/>
                    <a:pt x="78" y="437"/>
                  </a:cubicBezTo>
                  <a:lnTo>
                    <a:pt x="1126" y="2254"/>
                  </a:lnTo>
                  <a:cubicBezTo>
                    <a:pt x="1181" y="2348"/>
                    <a:pt x="1280" y="2401"/>
                    <a:pt x="1382" y="2401"/>
                  </a:cubicBezTo>
                  <a:cubicBezTo>
                    <a:pt x="1431" y="2401"/>
                    <a:pt x="1482" y="2389"/>
                    <a:pt x="1528" y="2362"/>
                  </a:cubicBezTo>
                  <a:cubicBezTo>
                    <a:pt x="1671" y="2280"/>
                    <a:pt x="1718" y="2101"/>
                    <a:pt x="1636" y="1960"/>
                  </a:cubicBezTo>
                  <a:lnTo>
                    <a:pt x="588" y="144"/>
                  </a:lnTo>
                  <a:cubicBezTo>
                    <a:pt x="533" y="51"/>
                    <a:pt x="435"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0"/>
            <p:cNvSpPr/>
            <p:nvPr/>
          </p:nvSpPr>
          <p:spPr>
            <a:xfrm>
              <a:off x="5001425" y="4181050"/>
              <a:ext cx="43050" cy="60200"/>
            </a:xfrm>
            <a:custGeom>
              <a:avLst/>
              <a:gdLst/>
              <a:ahLst/>
              <a:cxnLst/>
              <a:rect l="l" t="t" r="r" b="b"/>
              <a:pathLst>
                <a:path w="1722" h="2408" extrusionOk="0">
                  <a:moveTo>
                    <a:pt x="336" y="1"/>
                  </a:moveTo>
                  <a:cubicBezTo>
                    <a:pt x="287" y="1"/>
                    <a:pt x="236" y="14"/>
                    <a:pt x="190" y="40"/>
                  </a:cubicBezTo>
                  <a:cubicBezTo>
                    <a:pt x="49" y="122"/>
                    <a:pt x="0" y="303"/>
                    <a:pt x="82" y="444"/>
                  </a:cubicBezTo>
                  <a:lnTo>
                    <a:pt x="1130" y="2260"/>
                  </a:lnTo>
                  <a:cubicBezTo>
                    <a:pt x="1185" y="2355"/>
                    <a:pt x="1284" y="2408"/>
                    <a:pt x="1386" y="2408"/>
                  </a:cubicBezTo>
                  <a:cubicBezTo>
                    <a:pt x="1436" y="2408"/>
                    <a:pt x="1487" y="2395"/>
                    <a:pt x="1533" y="2368"/>
                  </a:cubicBezTo>
                  <a:cubicBezTo>
                    <a:pt x="1674" y="2287"/>
                    <a:pt x="1722" y="2106"/>
                    <a:pt x="1640" y="1965"/>
                  </a:cubicBezTo>
                  <a:lnTo>
                    <a:pt x="592" y="149"/>
                  </a:lnTo>
                  <a:cubicBezTo>
                    <a:pt x="537" y="54"/>
                    <a:pt x="438" y="1"/>
                    <a:pt x="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0"/>
            <p:cNvSpPr/>
            <p:nvPr/>
          </p:nvSpPr>
          <p:spPr>
            <a:xfrm>
              <a:off x="4696450" y="3972250"/>
              <a:ext cx="67150" cy="28350"/>
            </a:xfrm>
            <a:custGeom>
              <a:avLst/>
              <a:gdLst/>
              <a:ahLst/>
              <a:cxnLst/>
              <a:rect l="l" t="t" r="r" b="b"/>
              <a:pathLst>
                <a:path w="2686" h="1134" extrusionOk="0">
                  <a:moveTo>
                    <a:pt x="327" y="0"/>
                  </a:moveTo>
                  <a:cubicBezTo>
                    <a:pt x="198" y="0"/>
                    <a:pt x="79" y="87"/>
                    <a:pt x="43" y="218"/>
                  </a:cubicBezTo>
                  <a:cubicBezTo>
                    <a:pt x="0" y="378"/>
                    <a:pt x="97" y="541"/>
                    <a:pt x="258" y="581"/>
                  </a:cubicBezTo>
                  <a:lnTo>
                    <a:pt x="2282" y="1124"/>
                  </a:lnTo>
                  <a:cubicBezTo>
                    <a:pt x="2308" y="1131"/>
                    <a:pt x="2333" y="1134"/>
                    <a:pt x="2358" y="1134"/>
                  </a:cubicBezTo>
                  <a:cubicBezTo>
                    <a:pt x="2488" y="1134"/>
                    <a:pt x="2608" y="1047"/>
                    <a:pt x="2644" y="915"/>
                  </a:cubicBezTo>
                  <a:cubicBezTo>
                    <a:pt x="2686" y="758"/>
                    <a:pt x="2592" y="596"/>
                    <a:pt x="2435" y="555"/>
                  </a:cubicBezTo>
                  <a:lnTo>
                    <a:pt x="410" y="12"/>
                  </a:lnTo>
                  <a:cubicBezTo>
                    <a:pt x="382" y="4"/>
                    <a:pt x="355"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0"/>
            <p:cNvSpPr/>
            <p:nvPr/>
          </p:nvSpPr>
          <p:spPr>
            <a:xfrm>
              <a:off x="5082675" y="4075700"/>
              <a:ext cx="66700" cy="28300"/>
            </a:xfrm>
            <a:custGeom>
              <a:avLst/>
              <a:gdLst/>
              <a:ahLst/>
              <a:cxnLst/>
              <a:rect l="l" t="t" r="r" b="b"/>
              <a:pathLst>
                <a:path w="2668" h="1132" extrusionOk="0">
                  <a:moveTo>
                    <a:pt x="327" y="1"/>
                  </a:moveTo>
                  <a:cubicBezTo>
                    <a:pt x="196" y="1"/>
                    <a:pt x="77" y="88"/>
                    <a:pt x="42" y="220"/>
                  </a:cubicBezTo>
                  <a:cubicBezTo>
                    <a:pt x="0" y="376"/>
                    <a:pt x="91" y="536"/>
                    <a:pt x="245" y="580"/>
                  </a:cubicBezTo>
                  <a:lnTo>
                    <a:pt x="2271" y="1123"/>
                  </a:lnTo>
                  <a:cubicBezTo>
                    <a:pt x="2294" y="1129"/>
                    <a:pt x="2318" y="1132"/>
                    <a:pt x="2341" y="1132"/>
                  </a:cubicBezTo>
                  <a:cubicBezTo>
                    <a:pt x="2472" y="1132"/>
                    <a:pt x="2591" y="1044"/>
                    <a:pt x="2626" y="912"/>
                  </a:cubicBezTo>
                  <a:cubicBezTo>
                    <a:pt x="2668" y="757"/>
                    <a:pt x="2577" y="596"/>
                    <a:pt x="2423" y="552"/>
                  </a:cubicBezTo>
                  <a:lnTo>
                    <a:pt x="398" y="9"/>
                  </a:lnTo>
                  <a:cubicBezTo>
                    <a:pt x="374" y="3"/>
                    <a:pt x="350" y="1"/>
                    <a:pt x="3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0"/>
            <p:cNvSpPr/>
            <p:nvPr/>
          </p:nvSpPr>
          <p:spPr>
            <a:xfrm>
              <a:off x="4718900" y="4117550"/>
              <a:ext cx="62275" cy="40975"/>
            </a:xfrm>
            <a:custGeom>
              <a:avLst/>
              <a:gdLst/>
              <a:ahLst/>
              <a:cxnLst/>
              <a:rect l="l" t="t" r="r" b="b"/>
              <a:pathLst>
                <a:path w="2491" h="1639" extrusionOk="0">
                  <a:moveTo>
                    <a:pt x="2155" y="1"/>
                  </a:moveTo>
                  <a:cubicBezTo>
                    <a:pt x="2105" y="1"/>
                    <a:pt x="2054" y="13"/>
                    <a:pt x="2007" y="40"/>
                  </a:cubicBezTo>
                  <a:lnTo>
                    <a:pt x="191" y="1089"/>
                  </a:lnTo>
                  <a:cubicBezTo>
                    <a:pt x="48" y="1169"/>
                    <a:pt x="1" y="1350"/>
                    <a:pt x="82" y="1491"/>
                  </a:cubicBezTo>
                  <a:cubicBezTo>
                    <a:pt x="137" y="1585"/>
                    <a:pt x="236" y="1638"/>
                    <a:pt x="338" y="1638"/>
                  </a:cubicBezTo>
                  <a:cubicBezTo>
                    <a:pt x="388" y="1638"/>
                    <a:pt x="438" y="1626"/>
                    <a:pt x="484" y="1599"/>
                  </a:cubicBezTo>
                  <a:lnTo>
                    <a:pt x="2301" y="551"/>
                  </a:lnTo>
                  <a:cubicBezTo>
                    <a:pt x="2442" y="469"/>
                    <a:pt x="2490" y="288"/>
                    <a:pt x="2409" y="147"/>
                  </a:cubicBezTo>
                  <a:cubicBezTo>
                    <a:pt x="2354" y="53"/>
                    <a:pt x="2256"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0"/>
            <p:cNvSpPr/>
            <p:nvPr/>
          </p:nvSpPr>
          <p:spPr>
            <a:xfrm>
              <a:off x="5064950" y="3917775"/>
              <a:ext cx="62275" cy="40950"/>
            </a:xfrm>
            <a:custGeom>
              <a:avLst/>
              <a:gdLst/>
              <a:ahLst/>
              <a:cxnLst/>
              <a:rect l="l" t="t" r="r" b="b"/>
              <a:pathLst>
                <a:path w="2491" h="1638" extrusionOk="0">
                  <a:moveTo>
                    <a:pt x="2155" y="1"/>
                  </a:moveTo>
                  <a:cubicBezTo>
                    <a:pt x="2104" y="1"/>
                    <a:pt x="2053" y="14"/>
                    <a:pt x="2007" y="41"/>
                  </a:cubicBezTo>
                  <a:lnTo>
                    <a:pt x="190" y="1089"/>
                  </a:lnTo>
                  <a:cubicBezTo>
                    <a:pt x="50" y="1169"/>
                    <a:pt x="1" y="1350"/>
                    <a:pt x="82" y="1491"/>
                  </a:cubicBezTo>
                  <a:cubicBezTo>
                    <a:pt x="134" y="1583"/>
                    <a:pt x="232" y="1638"/>
                    <a:pt x="337" y="1638"/>
                  </a:cubicBezTo>
                  <a:cubicBezTo>
                    <a:pt x="389" y="1638"/>
                    <a:pt x="440" y="1624"/>
                    <a:pt x="484" y="1599"/>
                  </a:cubicBezTo>
                  <a:lnTo>
                    <a:pt x="2300" y="551"/>
                  </a:lnTo>
                  <a:cubicBezTo>
                    <a:pt x="2441" y="469"/>
                    <a:pt x="2490" y="288"/>
                    <a:pt x="2409" y="148"/>
                  </a:cubicBezTo>
                  <a:cubicBezTo>
                    <a:pt x="2354" y="53"/>
                    <a:pt x="2256" y="1"/>
                    <a:pt x="2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0"/>
            <p:cNvSpPr/>
            <p:nvPr/>
          </p:nvSpPr>
          <p:spPr>
            <a:xfrm>
              <a:off x="4856300" y="4198400"/>
              <a:ext cx="30050" cy="65550"/>
            </a:xfrm>
            <a:custGeom>
              <a:avLst/>
              <a:gdLst/>
              <a:ahLst/>
              <a:cxnLst/>
              <a:rect l="l" t="t" r="r" b="b"/>
              <a:pathLst>
                <a:path w="1202" h="2622" extrusionOk="0">
                  <a:moveTo>
                    <a:pt x="875" y="1"/>
                  </a:moveTo>
                  <a:cubicBezTo>
                    <a:pt x="744" y="1"/>
                    <a:pt x="625" y="88"/>
                    <a:pt x="589" y="220"/>
                  </a:cubicBezTo>
                  <a:lnTo>
                    <a:pt x="46" y="2245"/>
                  </a:lnTo>
                  <a:cubicBezTo>
                    <a:pt x="0" y="2404"/>
                    <a:pt x="93" y="2569"/>
                    <a:pt x="254" y="2612"/>
                  </a:cubicBezTo>
                  <a:cubicBezTo>
                    <a:pt x="279" y="2618"/>
                    <a:pt x="305" y="2622"/>
                    <a:pt x="331" y="2622"/>
                  </a:cubicBezTo>
                  <a:cubicBezTo>
                    <a:pt x="463" y="2622"/>
                    <a:pt x="583" y="2532"/>
                    <a:pt x="615" y="2397"/>
                  </a:cubicBezTo>
                  <a:lnTo>
                    <a:pt x="1158" y="373"/>
                  </a:lnTo>
                  <a:cubicBezTo>
                    <a:pt x="1201" y="215"/>
                    <a:pt x="1108" y="54"/>
                    <a:pt x="951" y="11"/>
                  </a:cubicBezTo>
                  <a:cubicBezTo>
                    <a:pt x="925" y="4"/>
                    <a:pt x="900" y="1"/>
                    <a:pt x="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0"/>
            <p:cNvSpPr/>
            <p:nvPr/>
          </p:nvSpPr>
          <p:spPr>
            <a:xfrm>
              <a:off x="4959825" y="3812475"/>
              <a:ext cx="29900" cy="65400"/>
            </a:xfrm>
            <a:custGeom>
              <a:avLst/>
              <a:gdLst/>
              <a:ahLst/>
              <a:cxnLst/>
              <a:rect l="l" t="t" r="r" b="b"/>
              <a:pathLst>
                <a:path w="1196" h="2616" extrusionOk="0">
                  <a:moveTo>
                    <a:pt x="869" y="1"/>
                  </a:moveTo>
                  <a:cubicBezTo>
                    <a:pt x="739" y="1"/>
                    <a:pt x="620" y="88"/>
                    <a:pt x="585" y="220"/>
                  </a:cubicBezTo>
                  <a:lnTo>
                    <a:pt x="42" y="2245"/>
                  </a:lnTo>
                  <a:cubicBezTo>
                    <a:pt x="0" y="2402"/>
                    <a:pt x="94" y="2564"/>
                    <a:pt x="251" y="2605"/>
                  </a:cubicBezTo>
                  <a:cubicBezTo>
                    <a:pt x="277" y="2613"/>
                    <a:pt x="303" y="2616"/>
                    <a:pt x="329" y="2616"/>
                  </a:cubicBezTo>
                  <a:cubicBezTo>
                    <a:pt x="458" y="2616"/>
                    <a:pt x="577" y="2529"/>
                    <a:pt x="611" y="2398"/>
                  </a:cubicBezTo>
                  <a:lnTo>
                    <a:pt x="1154" y="372"/>
                  </a:lnTo>
                  <a:cubicBezTo>
                    <a:pt x="1196" y="215"/>
                    <a:pt x="1102" y="54"/>
                    <a:pt x="945" y="11"/>
                  </a:cubicBezTo>
                  <a:cubicBezTo>
                    <a:pt x="920" y="4"/>
                    <a:pt x="894" y="1"/>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50"/>
          <p:cNvGrpSpPr/>
          <p:nvPr/>
        </p:nvGrpSpPr>
        <p:grpSpPr>
          <a:xfrm>
            <a:off x="3165077" y="4322485"/>
            <a:ext cx="395526" cy="419026"/>
            <a:chOff x="4171250" y="3794925"/>
            <a:chExt cx="440550" cy="466725"/>
          </a:xfrm>
        </p:grpSpPr>
        <p:sp>
          <p:nvSpPr>
            <p:cNvPr id="1202" name="Google Shape;1202;p50"/>
            <p:cNvSpPr/>
            <p:nvPr/>
          </p:nvSpPr>
          <p:spPr>
            <a:xfrm>
              <a:off x="4252050" y="3878575"/>
              <a:ext cx="179750" cy="98800"/>
            </a:xfrm>
            <a:custGeom>
              <a:avLst/>
              <a:gdLst/>
              <a:ahLst/>
              <a:cxnLst/>
              <a:rect l="l" t="t" r="r" b="b"/>
              <a:pathLst>
                <a:path w="7190" h="3952" extrusionOk="0">
                  <a:moveTo>
                    <a:pt x="1025" y="0"/>
                  </a:moveTo>
                  <a:cubicBezTo>
                    <a:pt x="461" y="1"/>
                    <a:pt x="2" y="460"/>
                    <a:pt x="1" y="1025"/>
                  </a:cubicBezTo>
                  <a:lnTo>
                    <a:pt x="1" y="2927"/>
                  </a:lnTo>
                  <a:cubicBezTo>
                    <a:pt x="2" y="3492"/>
                    <a:pt x="461" y="3950"/>
                    <a:pt x="1025" y="3952"/>
                  </a:cubicBezTo>
                  <a:lnTo>
                    <a:pt x="4617" y="3952"/>
                  </a:lnTo>
                  <a:cubicBezTo>
                    <a:pt x="4780" y="3952"/>
                    <a:pt x="4912" y="3818"/>
                    <a:pt x="4913" y="3655"/>
                  </a:cubicBezTo>
                  <a:cubicBezTo>
                    <a:pt x="4913" y="3492"/>
                    <a:pt x="4780" y="3358"/>
                    <a:pt x="4617" y="3358"/>
                  </a:cubicBezTo>
                  <a:lnTo>
                    <a:pt x="1025" y="3358"/>
                  </a:lnTo>
                  <a:cubicBezTo>
                    <a:pt x="787" y="3358"/>
                    <a:pt x="594" y="3166"/>
                    <a:pt x="594" y="2927"/>
                  </a:cubicBezTo>
                  <a:lnTo>
                    <a:pt x="594" y="1025"/>
                  </a:lnTo>
                  <a:cubicBezTo>
                    <a:pt x="594" y="786"/>
                    <a:pt x="787" y="593"/>
                    <a:pt x="1025" y="593"/>
                  </a:cubicBezTo>
                  <a:lnTo>
                    <a:pt x="6165" y="593"/>
                  </a:lnTo>
                  <a:cubicBezTo>
                    <a:pt x="6403" y="593"/>
                    <a:pt x="6596" y="786"/>
                    <a:pt x="6596" y="1025"/>
                  </a:cubicBezTo>
                  <a:lnTo>
                    <a:pt x="6596" y="2927"/>
                  </a:lnTo>
                  <a:cubicBezTo>
                    <a:pt x="6596" y="3166"/>
                    <a:pt x="6403" y="3358"/>
                    <a:pt x="6165" y="3358"/>
                  </a:cubicBezTo>
                  <a:lnTo>
                    <a:pt x="5564" y="3358"/>
                  </a:lnTo>
                  <a:cubicBezTo>
                    <a:pt x="5407" y="3367"/>
                    <a:pt x="5284" y="3498"/>
                    <a:pt x="5284" y="3655"/>
                  </a:cubicBezTo>
                  <a:cubicBezTo>
                    <a:pt x="5284" y="3812"/>
                    <a:pt x="5407" y="3943"/>
                    <a:pt x="5564" y="3952"/>
                  </a:cubicBezTo>
                  <a:lnTo>
                    <a:pt x="6165" y="3952"/>
                  </a:lnTo>
                  <a:cubicBezTo>
                    <a:pt x="6730" y="3950"/>
                    <a:pt x="7188" y="3492"/>
                    <a:pt x="7189" y="2927"/>
                  </a:cubicBezTo>
                  <a:lnTo>
                    <a:pt x="7189" y="1025"/>
                  </a:lnTo>
                  <a:cubicBezTo>
                    <a:pt x="7188" y="460"/>
                    <a:pt x="6730" y="1"/>
                    <a:pt x="6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0"/>
            <p:cNvSpPr/>
            <p:nvPr/>
          </p:nvSpPr>
          <p:spPr>
            <a:xfrm>
              <a:off x="4308775" y="4100000"/>
              <a:ext cx="61200" cy="14875"/>
            </a:xfrm>
            <a:custGeom>
              <a:avLst/>
              <a:gdLst/>
              <a:ahLst/>
              <a:cxnLst/>
              <a:rect l="l" t="t" r="r" b="b"/>
              <a:pathLst>
                <a:path w="2448" h="595" extrusionOk="0">
                  <a:moveTo>
                    <a:pt x="297" y="1"/>
                  </a:moveTo>
                  <a:cubicBezTo>
                    <a:pt x="134" y="1"/>
                    <a:pt x="0" y="132"/>
                    <a:pt x="0" y="298"/>
                  </a:cubicBezTo>
                  <a:cubicBezTo>
                    <a:pt x="0" y="463"/>
                    <a:pt x="134" y="595"/>
                    <a:pt x="297" y="595"/>
                  </a:cubicBezTo>
                  <a:cubicBezTo>
                    <a:pt x="303" y="595"/>
                    <a:pt x="308" y="594"/>
                    <a:pt x="313" y="594"/>
                  </a:cubicBezTo>
                  <a:lnTo>
                    <a:pt x="2134" y="594"/>
                  </a:lnTo>
                  <a:cubicBezTo>
                    <a:pt x="2140" y="594"/>
                    <a:pt x="2145" y="595"/>
                    <a:pt x="2150" y="595"/>
                  </a:cubicBezTo>
                  <a:cubicBezTo>
                    <a:pt x="2313" y="595"/>
                    <a:pt x="2447" y="463"/>
                    <a:pt x="2447" y="298"/>
                  </a:cubicBezTo>
                  <a:cubicBezTo>
                    <a:pt x="2447" y="132"/>
                    <a:pt x="2313" y="1"/>
                    <a:pt x="2150" y="1"/>
                  </a:cubicBezTo>
                  <a:cubicBezTo>
                    <a:pt x="2145" y="1"/>
                    <a:pt x="2140" y="1"/>
                    <a:pt x="2134" y="1"/>
                  </a:cubicBezTo>
                  <a:lnTo>
                    <a:pt x="313" y="1"/>
                  </a:lnTo>
                  <a:cubicBezTo>
                    <a:pt x="308" y="1"/>
                    <a:pt x="303"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0"/>
            <p:cNvSpPr/>
            <p:nvPr/>
          </p:nvSpPr>
          <p:spPr>
            <a:xfrm>
              <a:off x="4309175" y="4134925"/>
              <a:ext cx="60375" cy="14850"/>
            </a:xfrm>
            <a:custGeom>
              <a:avLst/>
              <a:gdLst/>
              <a:ahLst/>
              <a:cxnLst/>
              <a:rect l="l" t="t" r="r" b="b"/>
              <a:pathLst>
                <a:path w="2415" h="594" extrusionOk="0">
                  <a:moveTo>
                    <a:pt x="297" y="1"/>
                  </a:moveTo>
                  <a:cubicBezTo>
                    <a:pt x="134" y="1"/>
                    <a:pt x="1" y="133"/>
                    <a:pt x="1" y="297"/>
                  </a:cubicBezTo>
                  <a:cubicBezTo>
                    <a:pt x="1" y="461"/>
                    <a:pt x="134" y="594"/>
                    <a:pt x="297" y="594"/>
                  </a:cubicBezTo>
                  <a:lnTo>
                    <a:pt x="2118" y="594"/>
                  </a:lnTo>
                  <a:cubicBezTo>
                    <a:pt x="2283" y="594"/>
                    <a:pt x="2415" y="461"/>
                    <a:pt x="2415" y="297"/>
                  </a:cubicBezTo>
                  <a:cubicBezTo>
                    <a:pt x="2415" y="133"/>
                    <a:pt x="2283" y="1"/>
                    <a:pt x="21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0"/>
            <p:cNvSpPr/>
            <p:nvPr/>
          </p:nvSpPr>
          <p:spPr>
            <a:xfrm>
              <a:off x="4171250" y="3794925"/>
              <a:ext cx="440550" cy="466725"/>
            </a:xfrm>
            <a:custGeom>
              <a:avLst/>
              <a:gdLst/>
              <a:ahLst/>
              <a:cxnLst/>
              <a:rect l="l" t="t" r="r" b="b"/>
              <a:pathLst>
                <a:path w="17622" h="18669" extrusionOk="0">
                  <a:moveTo>
                    <a:pt x="6827" y="593"/>
                  </a:moveTo>
                  <a:cubicBezTo>
                    <a:pt x="9431" y="593"/>
                    <a:pt x="11548" y="2711"/>
                    <a:pt x="11548" y="5314"/>
                  </a:cubicBezTo>
                  <a:cubicBezTo>
                    <a:pt x="11548" y="7917"/>
                    <a:pt x="9431" y="10036"/>
                    <a:pt x="6827" y="10036"/>
                  </a:cubicBezTo>
                  <a:cubicBezTo>
                    <a:pt x="4223" y="10036"/>
                    <a:pt x="2106" y="7917"/>
                    <a:pt x="2106" y="5314"/>
                  </a:cubicBezTo>
                  <a:cubicBezTo>
                    <a:pt x="2106" y="2711"/>
                    <a:pt x="4223" y="593"/>
                    <a:pt x="6827" y="593"/>
                  </a:cubicBezTo>
                  <a:close/>
                  <a:moveTo>
                    <a:pt x="3653" y="10931"/>
                  </a:moveTo>
                  <a:cubicBezTo>
                    <a:pt x="3735" y="10931"/>
                    <a:pt x="3816" y="10952"/>
                    <a:pt x="3888" y="10994"/>
                  </a:cubicBezTo>
                  <a:cubicBezTo>
                    <a:pt x="3891" y="10996"/>
                    <a:pt x="3896" y="10999"/>
                    <a:pt x="3899" y="11002"/>
                  </a:cubicBezTo>
                  <a:cubicBezTo>
                    <a:pt x="3980" y="11052"/>
                    <a:pt x="4044" y="11126"/>
                    <a:pt x="4081" y="11215"/>
                  </a:cubicBezTo>
                  <a:cubicBezTo>
                    <a:pt x="4081" y="11215"/>
                    <a:pt x="4082" y="11217"/>
                    <a:pt x="4082" y="11218"/>
                  </a:cubicBezTo>
                  <a:cubicBezTo>
                    <a:pt x="4087" y="11230"/>
                    <a:pt x="4091" y="11243"/>
                    <a:pt x="4096" y="11257"/>
                  </a:cubicBezTo>
                  <a:cubicBezTo>
                    <a:pt x="4115" y="11314"/>
                    <a:pt x="4121" y="11377"/>
                    <a:pt x="4115" y="11439"/>
                  </a:cubicBezTo>
                  <a:cubicBezTo>
                    <a:pt x="4096" y="11623"/>
                    <a:pt x="3968" y="11780"/>
                    <a:pt x="3792" y="11835"/>
                  </a:cubicBezTo>
                  <a:cubicBezTo>
                    <a:pt x="3738" y="11851"/>
                    <a:pt x="3687" y="11869"/>
                    <a:pt x="3633" y="11887"/>
                  </a:cubicBezTo>
                  <a:lnTo>
                    <a:pt x="3624" y="11890"/>
                  </a:lnTo>
                  <a:cubicBezTo>
                    <a:pt x="2319" y="12329"/>
                    <a:pt x="1517" y="13011"/>
                    <a:pt x="1517" y="13691"/>
                  </a:cubicBezTo>
                  <a:cubicBezTo>
                    <a:pt x="1532" y="13957"/>
                    <a:pt x="1322" y="14181"/>
                    <a:pt x="1055" y="14181"/>
                  </a:cubicBezTo>
                  <a:cubicBezTo>
                    <a:pt x="788" y="14181"/>
                    <a:pt x="577" y="13957"/>
                    <a:pt x="592" y="13691"/>
                  </a:cubicBezTo>
                  <a:cubicBezTo>
                    <a:pt x="592" y="12545"/>
                    <a:pt x="1686" y="11521"/>
                    <a:pt x="3518" y="10951"/>
                  </a:cubicBezTo>
                  <a:cubicBezTo>
                    <a:pt x="3562" y="10937"/>
                    <a:pt x="3608" y="10931"/>
                    <a:pt x="3653" y="10931"/>
                  </a:cubicBezTo>
                  <a:close/>
                  <a:moveTo>
                    <a:pt x="10028" y="11016"/>
                  </a:moveTo>
                  <a:cubicBezTo>
                    <a:pt x="10079" y="11016"/>
                    <a:pt x="10130" y="11025"/>
                    <a:pt x="10180" y="11042"/>
                  </a:cubicBezTo>
                  <a:cubicBezTo>
                    <a:pt x="11870" y="11629"/>
                    <a:pt x="12838" y="12596"/>
                    <a:pt x="12838" y="13691"/>
                  </a:cubicBezTo>
                  <a:lnTo>
                    <a:pt x="12837" y="13693"/>
                  </a:lnTo>
                  <a:cubicBezTo>
                    <a:pt x="12853" y="13958"/>
                    <a:pt x="12641" y="14184"/>
                    <a:pt x="12374" y="14184"/>
                  </a:cubicBezTo>
                  <a:cubicBezTo>
                    <a:pt x="12107" y="14184"/>
                    <a:pt x="11897" y="13958"/>
                    <a:pt x="11912" y="13693"/>
                  </a:cubicBezTo>
                  <a:cubicBezTo>
                    <a:pt x="11912" y="13055"/>
                    <a:pt x="11219" y="12421"/>
                    <a:pt x="10048" y="11977"/>
                  </a:cubicBezTo>
                  <a:lnTo>
                    <a:pt x="10030" y="11971"/>
                  </a:lnTo>
                  <a:cubicBezTo>
                    <a:pt x="9979" y="11952"/>
                    <a:pt x="9928" y="11933"/>
                    <a:pt x="9876" y="11915"/>
                  </a:cubicBezTo>
                  <a:cubicBezTo>
                    <a:pt x="9846" y="11905"/>
                    <a:pt x="9818" y="11891"/>
                    <a:pt x="9791" y="11875"/>
                  </a:cubicBezTo>
                  <a:cubicBezTo>
                    <a:pt x="9603" y="11762"/>
                    <a:pt x="9518" y="11532"/>
                    <a:pt x="9591" y="11326"/>
                  </a:cubicBezTo>
                  <a:cubicBezTo>
                    <a:pt x="9595" y="11313"/>
                    <a:pt x="9600" y="11301"/>
                    <a:pt x="9606" y="11289"/>
                  </a:cubicBezTo>
                  <a:cubicBezTo>
                    <a:pt x="9607" y="11286"/>
                    <a:pt x="9609" y="11283"/>
                    <a:pt x="9610" y="11279"/>
                  </a:cubicBezTo>
                  <a:cubicBezTo>
                    <a:pt x="9615" y="11270"/>
                    <a:pt x="9619" y="11263"/>
                    <a:pt x="9624" y="11254"/>
                  </a:cubicBezTo>
                  <a:lnTo>
                    <a:pt x="9630" y="11243"/>
                  </a:lnTo>
                  <a:cubicBezTo>
                    <a:pt x="9635" y="11236"/>
                    <a:pt x="9640" y="11225"/>
                    <a:pt x="9646" y="11218"/>
                  </a:cubicBezTo>
                  <a:lnTo>
                    <a:pt x="9650" y="11212"/>
                  </a:lnTo>
                  <a:cubicBezTo>
                    <a:pt x="9690" y="11156"/>
                    <a:pt x="9744" y="11108"/>
                    <a:pt x="9804" y="11074"/>
                  </a:cubicBezTo>
                  <a:cubicBezTo>
                    <a:pt x="9807" y="11073"/>
                    <a:pt x="9809" y="11071"/>
                    <a:pt x="9812" y="11070"/>
                  </a:cubicBezTo>
                  <a:cubicBezTo>
                    <a:pt x="9879" y="11034"/>
                    <a:pt x="9954" y="11016"/>
                    <a:pt x="10028" y="11016"/>
                  </a:cubicBezTo>
                  <a:close/>
                  <a:moveTo>
                    <a:pt x="8550" y="10628"/>
                  </a:moveTo>
                  <a:cubicBezTo>
                    <a:pt x="8782" y="10628"/>
                    <a:pt x="9009" y="10695"/>
                    <a:pt x="9204" y="10818"/>
                  </a:cubicBezTo>
                  <a:cubicBezTo>
                    <a:pt x="9202" y="10821"/>
                    <a:pt x="9201" y="10824"/>
                    <a:pt x="9198" y="10827"/>
                  </a:cubicBezTo>
                  <a:cubicBezTo>
                    <a:pt x="9186" y="10841"/>
                    <a:pt x="9176" y="10856"/>
                    <a:pt x="9164" y="10873"/>
                  </a:cubicBezTo>
                  <a:cubicBezTo>
                    <a:pt x="9159" y="10880"/>
                    <a:pt x="9154" y="10889"/>
                    <a:pt x="9148" y="10896"/>
                  </a:cubicBezTo>
                  <a:cubicBezTo>
                    <a:pt x="9137" y="10913"/>
                    <a:pt x="9128" y="10929"/>
                    <a:pt x="9118" y="10945"/>
                  </a:cubicBezTo>
                  <a:cubicBezTo>
                    <a:pt x="9114" y="10954"/>
                    <a:pt x="9108" y="10962"/>
                    <a:pt x="9103" y="10970"/>
                  </a:cubicBezTo>
                  <a:cubicBezTo>
                    <a:pt x="9093" y="10988"/>
                    <a:pt x="9084" y="11006"/>
                    <a:pt x="9076" y="11024"/>
                  </a:cubicBezTo>
                  <a:cubicBezTo>
                    <a:pt x="9072" y="11031"/>
                    <a:pt x="9068" y="11040"/>
                    <a:pt x="9065" y="11049"/>
                  </a:cubicBezTo>
                  <a:cubicBezTo>
                    <a:pt x="9053" y="11074"/>
                    <a:pt x="9041" y="11101"/>
                    <a:pt x="9032" y="11129"/>
                  </a:cubicBezTo>
                  <a:cubicBezTo>
                    <a:pt x="8998" y="11228"/>
                    <a:pt x="8977" y="11334"/>
                    <a:pt x="8974" y="11440"/>
                  </a:cubicBezTo>
                  <a:lnTo>
                    <a:pt x="8974" y="11492"/>
                  </a:lnTo>
                  <a:cubicBezTo>
                    <a:pt x="8980" y="11934"/>
                    <a:pt x="9263" y="12326"/>
                    <a:pt x="9681" y="12472"/>
                  </a:cubicBezTo>
                  <a:cubicBezTo>
                    <a:pt x="9717" y="12484"/>
                    <a:pt x="9751" y="12498"/>
                    <a:pt x="9787" y="12511"/>
                  </a:cubicBezTo>
                  <a:lnTo>
                    <a:pt x="9790" y="12513"/>
                  </a:lnTo>
                  <a:lnTo>
                    <a:pt x="9790" y="15769"/>
                  </a:lnTo>
                  <a:lnTo>
                    <a:pt x="8104" y="15770"/>
                  </a:lnTo>
                  <a:lnTo>
                    <a:pt x="3865" y="15770"/>
                  </a:lnTo>
                  <a:lnTo>
                    <a:pt x="3865" y="12434"/>
                  </a:lnTo>
                  <a:cubicBezTo>
                    <a:pt x="3899" y="12422"/>
                    <a:pt x="3933" y="12412"/>
                    <a:pt x="3968" y="12401"/>
                  </a:cubicBezTo>
                  <a:cubicBezTo>
                    <a:pt x="3985" y="12395"/>
                    <a:pt x="4002" y="12389"/>
                    <a:pt x="4019" y="12384"/>
                  </a:cubicBezTo>
                  <a:cubicBezTo>
                    <a:pt x="4545" y="12189"/>
                    <a:pt x="4828" y="11617"/>
                    <a:pt x="4662" y="11080"/>
                  </a:cubicBezTo>
                  <a:lnTo>
                    <a:pt x="4661" y="11077"/>
                  </a:lnTo>
                  <a:cubicBezTo>
                    <a:pt x="4628" y="10970"/>
                    <a:pt x="4578" y="10871"/>
                    <a:pt x="4514" y="10781"/>
                  </a:cubicBezTo>
                  <a:cubicBezTo>
                    <a:pt x="4698" y="10680"/>
                    <a:pt x="4902" y="10628"/>
                    <a:pt x="5112" y="10628"/>
                  </a:cubicBezTo>
                  <a:lnTo>
                    <a:pt x="8543" y="10628"/>
                  </a:lnTo>
                  <a:cubicBezTo>
                    <a:pt x="8545" y="10628"/>
                    <a:pt x="8548" y="10628"/>
                    <a:pt x="8550" y="10628"/>
                  </a:cubicBezTo>
                  <a:close/>
                  <a:moveTo>
                    <a:pt x="5254" y="16362"/>
                  </a:moveTo>
                  <a:lnTo>
                    <a:pt x="5254" y="17644"/>
                  </a:lnTo>
                  <a:cubicBezTo>
                    <a:pt x="5254" y="17883"/>
                    <a:pt x="5061" y="18076"/>
                    <a:pt x="4822" y="18077"/>
                  </a:cubicBezTo>
                  <a:lnTo>
                    <a:pt x="4296" y="18077"/>
                  </a:lnTo>
                  <a:cubicBezTo>
                    <a:pt x="4057" y="18076"/>
                    <a:pt x="3865" y="17883"/>
                    <a:pt x="3865" y="17644"/>
                  </a:cubicBezTo>
                  <a:lnTo>
                    <a:pt x="3865" y="16362"/>
                  </a:lnTo>
                  <a:close/>
                  <a:moveTo>
                    <a:pt x="9790" y="16362"/>
                  </a:moveTo>
                  <a:lnTo>
                    <a:pt x="9790" y="17644"/>
                  </a:lnTo>
                  <a:cubicBezTo>
                    <a:pt x="9790" y="17883"/>
                    <a:pt x="9597" y="18076"/>
                    <a:pt x="9358" y="18077"/>
                  </a:cubicBezTo>
                  <a:lnTo>
                    <a:pt x="8832" y="18077"/>
                  </a:lnTo>
                  <a:cubicBezTo>
                    <a:pt x="8593" y="18076"/>
                    <a:pt x="8400" y="17883"/>
                    <a:pt x="8399" y="17644"/>
                  </a:cubicBezTo>
                  <a:lnTo>
                    <a:pt x="8399" y="16362"/>
                  </a:lnTo>
                  <a:close/>
                  <a:moveTo>
                    <a:pt x="6827" y="1"/>
                  </a:moveTo>
                  <a:cubicBezTo>
                    <a:pt x="3897" y="1"/>
                    <a:pt x="1513" y="2384"/>
                    <a:pt x="1513" y="5314"/>
                  </a:cubicBezTo>
                  <a:cubicBezTo>
                    <a:pt x="1513" y="7434"/>
                    <a:pt x="2761" y="9268"/>
                    <a:pt x="4561" y="10121"/>
                  </a:cubicBezTo>
                  <a:cubicBezTo>
                    <a:pt x="4364" y="10182"/>
                    <a:pt x="4179" y="10277"/>
                    <a:pt x="4013" y="10401"/>
                  </a:cubicBezTo>
                  <a:cubicBezTo>
                    <a:pt x="3897" y="10359"/>
                    <a:pt x="3777" y="10338"/>
                    <a:pt x="3656" y="10338"/>
                  </a:cubicBezTo>
                  <a:cubicBezTo>
                    <a:pt x="3550" y="10338"/>
                    <a:pt x="3444" y="10354"/>
                    <a:pt x="3341" y="10386"/>
                  </a:cubicBezTo>
                  <a:cubicBezTo>
                    <a:pt x="1249" y="11036"/>
                    <a:pt x="0" y="12272"/>
                    <a:pt x="0" y="13691"/>
                  </a:cubicBezTo>
                  <a:cubicBezTo>
                    <a:pt x="0" y="14274"/>
                    <a:pt x="472" y="14746"/>
                    <a:pt x="1055" y="14746"/>
                  </a:cubicBezTo>
                  <a:cubicBezTo>
                    <a:pt x="1637" y="14746"/>
                    <a:pt x="2109" y="14274"/>
                    <a:pt x="2109" y="13691"/>
                  </a:cubicBezTo>
                  <a:cubicBezTo>
                    <a:pt x="2109" y="13420"/>
                    <a:pt x="2512" y="13009"/>
                    <a:pt x="3271" y="12664"/>
                  </a:cubicBezTo>
                  <a:lnTo>
                    <a:pt x="3271" y="17644"/>
                  </a:lnTo>
                  <a:cubicBezTo>
                    <a:pt x="3273" y="18209"/>
                    <a:pt x="3731" y="18668"/>
                    <a:pt x="4296" y="18669"/>
                  </a:cubicBezTo>
                  <a:lnTo>
                    <a:pt x="4822" y="18669"/>
                  </a:lnTo>
                  <a:cubicBezTo>
                    <a:pt x="5387" y="18668"/>
                    <a:pt x="5845" y="18209"/>
                    <a:pt x="5847" y="17644"/>
                  </a:cubicBezTo>
                  <a:lnTo>
                    <a:pt x="5847" y="16362"/>
                  </a:lnTo>
                  <a:lnTo>
                    <a:pt x="7807" y="16362"/>
                  </a:lnTo>
                  <a:lnTo>
                    <a:pt x="7807" y="17644"/>
                  </a:lnTo>
                  <a:cubicBezTo>
                    <a:pt x="7809" y="18209"/>
                    <a:pt x="8267" y="18669"/>
                    <a:pt x="8832" y="18669"/>
                  </a:cubicBezTo>
                  <a:lnTo>
                    <a:pt x="9358" y="18669"/>
                  </a:lnTo>
                  <a:cubicBezTo>
                    <a:pt x="9923" y="18669"/>
                    <a:pt x="10381" y="18211"/>
                    <a:pt x="10383" y="17644"/>
                  </a:cubicBezTo>
                  <a:lnTo>
                    <a:pt x="10383" y="12772"/>
                  </a:lnTo>
                  <a:cubicBezTo>
                    <a:pt x="11001" y="13094"/>
                    <a:pt x="11320" y="13450"/>
                    <a:pt x="11320" y="13691"/>
                  </a:cubicBezTo>
                  <a:cubicBezTo>
                    <a:pt x="11320" y="14274"/>
                    <a:pt x="11793" y="14746"/>
                    <a:pt x="12376" y="14746"/>
                  </a:cubicBezTo>
                  <a:cubicBezTo>
                    <a:pt x="12958" y="14746"/>
                    <a:pt x="13430" y="14274"/>
                    <a:pt x="13430" y="13691"/>
                  </a:cubicBezTo>
                  <a:cubicBezTo>
                    <a:pt x="13430" y="12834"/>
                    <a:pt x="12989" y="12054"/>
                    <a:pt x="12181" y="11424"/>
                  </a:cubicBezTo>
                  <a:lnTo>
                    <a:pt x="15939" y="11424"/>
                  </a:lnTo>
                  <a:cubicBezTo>
                    <a:pt x="16868" y="11424"/>
                    <a:pt x="17620" y="10671"/>
                    <a:pt x="17622" y="9743"/>
                  </a:cubicBezTo>
                  <a:lnTo>
                    <a:pt x="17622" y="9440"/>
                  </a:lnTo>
                  <a:cubicBezTo>
                    <a:pt x="17620" y="8511"/>
                    <a:pt x="16868" y="7759"/>
                    <a:pt x="15939" y="7757"/>
                  </a:cubicBezTo>
                  <a:lnTo>
                    <a:pt x="14788" y="7757"/>
                  </a:lnTo>
                  <a:cubicBezTo>
                    <a:pt x="14186" y="7757"/>
                    <a:pt x="13698" y="7269"/>
                    <a:pt x="13697" y="6667"/>
                  </a:cubicBezTo>
                  <a:lnTo>
                    <a:pt x="13697" y="6365"/>
                  </a:lnTo>
                  <a:cubicBezTo>
                    <a:pt x="13698" y="5763"/>
                    <a:pt x="14186" y="5275"/>
                    <a:pt x="14788" y="5275"/>
                  </a:cubicBezTo>
                  <a:lnTo>
                    <a:pt x="17189" y="5275"/>
                  </a:lnTo>
                  <a:cubicBezTo>
                    <a:pt x="17346" y="5266"/>
                    <a:pt x="17469" y="5136"/>
                    <a:pt x="17469" y="4979"/>
                  </a:cubicBezTo>
                  <a:cubicBezTo>
                    <a:pt x="17469" y="4821"/>
                    <a:pt x="17346" y="4691"/>
                    <a:pt x="17189" y="4682"/>
                  </a:cubicBezTo>
                  <a:lnTo>
                    <a:pt x="14788" y="4682"/>
                  </a:lnTo>
                  <a:cubicBezTo>
                    <a:pt x="13860" y="4683"/>
                    <a:pt x="13107" y="5437"/>
                    <a:pt x="13105" y="6365"/>
                  </a:cubicBezTo>
                  <a:lnTo>
                    <a:pt x="13105" y="6667"/>
                  </a:lnTo>
                  <a:cubicBezTo>
                    <a:pt x="13107" y="7596"/>
                    <a:pt x="13858" y="8349"/>
                    <a:pt x="14788" y="8350"/>
                  </a:cubicBezTo>
                  <a:lnTo>
                    <a:pt x="15939" y="8350"/>
                  </a:lnTo>
                  <a:cubicBezTo>
                    <a:pt x="16541" y="8350"/>
                    <a:pt x="17030" y="8838"/>
                    <a:pt x="17030" y="9440"/>
                  </a:cubicBezTo>
                  <a:lnTo>
                    <a:pt x="17030" y="9743"/>
                  </a:lnTo>
                  <a:cubicBezTo>
                    <a:pt x="17030" y="10345"/>
                    <a:pt x="16541" y="10833"/>
                    <a:pt x="15939" y="10833"/>
                  </a:cubicBezTo>
                  <a:lnTo>
                    <a:pt x="11222" y="10833"/>
                  </a:lnTo>
                  <a:cubicBezTo>
                    <a:pt x="10948" y="10698"/>
                    <a:pt x="10666" y="10580"/>
                    <a:pt x="10377" y="10481"/>
                  </a:cubicBezTo>
                  <a:cubicBezTo>
                    <a:pt x="10264" y="10441"/>
                    <a:pt x="10145" y="10421"/>
                    <a:pt x="10027" y="10421"/>
                  </a:cubicBezTo>
                  <a:cubicBezTo>
                    <a:pt x="9926" y="10421"/>
                    <a:pt x="9824" y="10436"/>
                    <a:pt x="9726" y="10466"/>
                  </a:cubicBezTo>
                  <a:cubicBezTo>
                    <a:pt x="9541" y="10309"/>
                    <a:pt x="9326" y="10192"/>
                    <a:pt x="9094" y="10119"/>
                  </a:cubicBezTo>
                  <a:cubicBezTo>
                    <a:pt x="10893" y="9267"/>
                    <a:pt x="12141" y="7434"/>
                    <a:pt x="12141" y="5314"/>
                  </a:cubicBezTo>
                  <a:cubicBezTo>
                    <a:pt x="12141" y="2384"/>
                    <a:pt x="9757" y="1"/>
                    <a:pt x="6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50"/>
          <p:cNvGrpSpPr/>
          <p:nvPr/>
        </p:nvGrpSpPr>
        <p:grpSpPr>
          <a:xfrm>
            <a:off x="2547607" y="4322495"/>
            <a:ext cx="420058" cy="419003"/>
            <a:chOff x="3566250" y="3767450"/>
            <a:chExt cx="467875" cy="466700"/>
          </a:xfrm>
        </p:grpSpPr>
        <p:sp>
          <p:nvSpPr>
            <p:cNvPr id="1207" name="Google Shape;1207;p50"/>
            <p:cNvSpPr/>
            <p:nvPr/>
          </p:nvSpPr>
          <p:spPr>
            <a:xfrm>
              <a:off x="3717375" y="3926350"/>
              <a:ext cx="162725" cy="162750"/>
            </a:xfrm>
            <a:custGeom>
              <a:avLst/>
              <a:gdLst/>
              <a:ahLst/>
              <a:cxnLst/>
              <a:rect l="l" t="t" r="r" b="b"/>
              <a:pathLst>
                <a:path w="6509" h="6510" extrusionOk="0">
                  <a:moveTo>
                    <a:pt x="3255" y="0"/>
                  </a:moveTo>
                  <a:cubicBezTo>
                    <a:pt x="1459" y="0"/>
                    <a:pt x="0" y="1461"/>
                    <a:pt x="0" y="3255"/>
                  </a:cubicBezTo>
                  <a:cubicBezTo>
                    <a:pt x="0" y="5049"/>
                    <a:pt x="1459" y="6510"/>
                    <a:pt x="3255" y="6510"/>
                  </a:cubicBezTo>
                  <a:cubicBezTo>
                    <a:pt x="3257" y="6510"/>
                    <a:pt x="3258" y="6510"/>
                    <a:pt x="3260" y="6510"/>
                  </a:cubicBezTo>
                  <a:cubicBezTo>
                    <a:pt x="4246" y="6510"/>
                    <a:pt x="5181" y="6061"/>
                    <a:pt x="5795" y="5289"/>
                  </a:cubicBezTo>
                  <a:cubicBezTo>
                    <a:pt x="5909" y="5162"/>
                    <a:pt x="5893" y="4966"/>
                    <a:pt x="5759" y="4859"/>
                  </a:cubicBezTo>
                  <a:cubicBezTo>
                    <a:pt x="5705" y="4815"/>
                    <a:pt x="5640" y="4794"/>
                    <a:pt x="5575" y="4794"/>
                  </a:cubicBezTo>
                  <a:cubicBezTo>
                    <a:pt x="5483" y="4794"/>
                    <a:pt x="5392" y="4837"/>
                    <a:pt x="5334" y="4919"/>
                  </a:cubicBezTo>
                  <a:cubicBezTo>
                    <a:pt x="4831" y="5549"/>
                    <a:pt x="4066" y="5918"/>
                    <a:pt x="3260" y="5918"/>
                  </a:cubicBezTo>
                  <a:cubicBezTo>
                    <a:pt x="3258" y="5918"/>
                    <a:pt x="3257" y="5918"/>
                    <a:pt x="3255" y="5918"/>
                  </a:cubicBezTo>
                  <a:cubicBezTo>
                    <a:pt x="1787" y="5918"/>
                    <a:pt x="592" y="4723"/>
                    <a:pt x="592" y="3255"/>
                  </a:cubicBezTo>
                  <a:cubicBezTo>
                    <a:pt x="592" y="1787"/>
                    <a:pt x="1786" y="593"/>
                    <a:pt x="3255" y="593"/>
                  </a:cubicBezTo>
                  <a:cubicBezTo>
                    <a:pt x="4723" y="593"/>
                    <a:pt x="5917" y="1787"/>
                    <a:pt x="5917" y="3255"/>
                  </a:cubicBezTo>
                  <a:cubicBezTo>
                    <a:pt x="5917" y="3563"/>
                    <a:pt x="5863" y="3869"/>
                    <a:pt x="5759" y="4159"/>
                  </a:cubicBezTo>
                  <a:cubicBezTo>
                    <a:pt x="5718" y="4308"/>
                    <a:pt x="5799" y="4463"/>
                    <a:pt x="5945" y="4517"/>
                  </a:cubicBezTo>
                  <a:cubicBezTo>
                    <a:pt x="5978" y="4529"/>
                    <a:pt x="6011" y="4534"/>
                    <a:pt x="6045" y="4534"/>
                  </a:cubicBezTo>
                  <a:cubicBezTo>
                    <a:pt x="6158" y="4534"/>
                    <a:pt x="6266" y="4469"/>
                    <a:pt x="6315" y="4360"/>
                  </a:cubicBezTo>
                  <a:cubicBezTo>
                    <a:pt x="6443" y="4005"/>
                    <a:pt x="6508" y="3632"/>
                    <a:pt x="6508" y="3255"/>
                  </a:cubicBezTo>
                  <a:cubicBezTo>
                    <a:pt x="6508" y="1461"/>
                    <a:pt x="5049" y="0"/>
                    <a:pt x="32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0"/>
            <p:cNvSpPr/>
            <p:nvPr/>
          </p:nvSpPr>
          <p:spPr>
            <a:xfrm>
              <a:off x="3566250" y="3767450"/>
              <a:ext cx="467875" cy="466700"/>
            </a:xfrm>
            <a:custGeom>
              <a:avLst/>
              <a:gdLst/>
              <a:ahLst/>
              <a:cxnLst/>
              <a:rect l="l" t="t" r="r" b="b"/>
              <a:pathLst>
                <a:path w="18715" h="18668" extrusionOk="0">
                  <a:moveTo>
                    <a:pt x="4862" y="593"/>
                  </a:moveTo>
                  <a:cubicBezTo>
                    <a:pt x="5108" y="593"/>
                    <a:pt x="5331" y="741"/>
                    <a:pt x="5424" y="968"/>
                  </a:cubicBezTo>
                  <a:cubicBezTo>
                    <a:pt x="5519" y="1195"/>
                    <a:pt x="5467" y="1457"/>
                    <a:pt x="5292" y="1631"/>
                  </a:cubicBezTo>
                  <a:cubicBezTo>
                    <a:pt x="5176" y="1747"/>
                    <a:pt x="5020" y="1809"/>
                    <a:pt x="4862" y="1809"/>
                  </a:cubicBezTo>
                  <a:cubicBezTo>
                    <a:pt x="4784" y="1809"/>
                    <a:pt x="4706" y="1794"/>
                    <a:pt x="4631" y="1763"/>
                  </a:cubicBezTo>
                  <a:cubicBezTo>
                    <a:pt x="4404" y="1668"/>
                    <a:pt x="4256" y="1447"/>
                    <a:pt x="4256" y="1201"/>
                  </a:cubicBezTo>
                  <a:cubicBezTo>
                    <a:pt x="4256" y="866"/>
                    <a:pt x="4527" y="593"/>
                    <a:pt x="4862" y="593"/>
                  </a:cubicBezTo>
                  <a:close/>
                  <a:moveTo>
                    <a:pt x="17387" y="5530"/>
                  </a:moveTo>
                  <a:cubicBezTo>
                    <a:pt x="17722" y="5530"/>
                    <a:pt x="17993" y="5803"/>
                    <a:pt x="17995" y="6138"/>
                  </a:cubicBezTo>
                  <a:cubicBezTo>
                    <a:pt x="17995" y="6384"/>
                    <a:pt x="17847" y="6605"/>
                    <a:pt x="17620" y="6700"/>
                  </a:cubicBezTo>
                  <a:cubicBezTo>
                    <a:pt x="17545" y="6731"/>
                    <a:pt x="17466" y="6746"/>
                    <a:pt x="17388" y="6746"/>
                  </a:cubicBezTo>
                  <a:cubicBezTo>
                    <a:pt x="17230" y="6746"/>
                    <a:pt x="17074" y="6685"/>
                    <a:pt x="16957" y="6568"/>
                  </a:cubicBezTo>
                  <a:cubicBezTo>
                    <a:pt x="16784" y="6395"/>
                    <a:pt x="16732" y="6132"/>
                    <a:pt x="16825" y="5906"/>
                  </a:cubicBezTo>
                  <a:cubicBezTo>
                    <a:pt x="16920" y="5679"/>
                    <a:pt x="17141" y="5530"/>
                    <a:pt x="17387" y="5530"/>
                  </a:cubicBezTo>
                  <a:close/>
                  <a:moveTo>
                    <a:pt x="15598" y="1150"/>
                  </a:moveTo>
                  <a:cubicBezTo>
                    <a:pt x="16291" y="1150"/>
                    <a:pt x="16843" y="1333"/>
                    <a:pt x="17211" y="1700"/>
                  </a:cubicBezTo>
                  <a:cubicBezTo>
                    <a:pt x="17829" y="2320"/>
                    <a:pt x="17930" y="3469"/>
                    <a:pt x="17498" y="4945"/>
                  </a:cubicBezTo>
                  <a:cubicBezTo>
                    <a:pt x="17461" y="4942"/>
                    <a:pt x="17424" y="4939"/>
                    <a:pt x="17387" y="4939"/>
                  </a:cubicBezTo>
                  <a:cubicBezTo>
                    <a:pt x="16880" y="4939"/>
                    <a:pt x="16429" y="5256"/>
                    <a:pt x="16257" y="5732"/>
                  </a:cubicBezTo>
                  <a:cubicBezTo>
                    <a:pt x="16087" y="6208"/>
                    <a:pt x="16232" y="6740"/>
                    <a:pt x="16622" y="7062"/>
                  </a:cubicBezTo>
                  <a:cubicBezTo>
                    <a:pt x="16253" y="7768"/>
                    <a:pt x="15838" y="8449"/>
                    <a:pt x="15382" y="9102"/>
                  </a:cubicBezTo>
                  <a:cubicBezTo>
                    <a:pt x="14591" y="8047"/>
                    <a:pt x="13725" y="7050"/>
                    <a:pt x="12790" y="6121"/>
                  </a:cubicBezTo>
                  <a:cubicBezTo>
                    <a:pt x="11824" y="5152"/>
                    <a:pt x="10817" y="4280"/>
                    <a:pt x="9807" y="3526"/>
                  </a:cubicBezTo>
                  <a:cubicBezTo>
                    <a:pt x="10836" y="2812"/>
                    <a:pt x="11861" y="2234"/>
                    <a:pt x="12836" y="1822"/>
                  </a:cubicBezTo>
                  <a:cubicBezTo>
                    <a:pt x="13890" y="1375"/>
                    <a:pt x="14830" y="1150"/>
                    <a:pt x="15598" y="1150"/>
                  </a:cubicBezTo>
                  <a:close/>
                  <a:moveTo>
                    <a:pt x="3003" y="1149"/>
                  </a:moveTo>
                  <a:cubicBezTo>
                    <a:pt x="3230" y="1149"/>
                    <a:pt x="3454" y="1168"/>
                    <a:pt x="3662" y="1198"/>
                  </a:cubicBezTo>
                  <a:lnTo>
                    <a:pt x="3662" y="1201"/>
                  </a:lnTo>
                  <a:cubicBezTo>
                    <a:pt x="3662" y="1730"/>
                    <a:pt x="4009" y="2197"/>
                    <a:pt x="4515" y="2350"/>
                  </a:cubicBezTo>
                  <a:cubicBezTo>
                    <a:pt x="4630" y="2384"/>
                    <a:pt x="4746" y="2401"/>
                    <a:pt x="4861" y="2401"/>
                  </a:cubicBezTo>
                  <a:cubicBezTo>
                    <a:pt x="5256" y="2401"/>
                    <a:pt x="5634" y="2206"/>
                    <a:pt x="5861" y="1865"/>
                  </a:cubicBezTo>
                  <a:cubicBezTo>
                    <a:pt x="6807" y="2276"/>
                    <a:pt x="7796" y="2838"/>
                    <a:pt x="8793" y="3527"/>
                  </a:cubicBezTo>
                  <a:cubicBezTo>
                    <a:pt x="7780" y="4282"/>
                    <a:pt x="6772" y="5155"/>
                    <a:pt x="5807" y="6122"/>
                  </a:cubicBezTo>
                  <a:cubicBezTo>
                    <a:pt x="4872" y="7053"/>
                    <a:pt x="4005" y="8050"/>
                    <a:pt x="3213" y="9105"/>
                  </a:cubicBezTo>
                  <a:cubicBezTo>
                    <a:pt x="2501" y="8075"/>
                    <a:pt x="1923" y="7050"/>
                    <a:pt x="1508" y="6075"/>
                  </a:cubicBezTo>
                  <a:lnTo>
                    <a:pt x="1508" y="6076"/>
                  </a:lnTo>
                  <a:cubicBezTo>
                    <a:pt x="657" y="4070"/>
                    <a:pt x="612" y="2476"/>
                    <a:pt x="1388" y="1702"/>
                  </a:cubicBezTo>
                  <a:cubicBezTo>
                    <a:pt x="1812" y="1278"/>
                    <a:pt x="2418" y="1149"/>
                    <a:pt x="3003" y="1149"/>
                  </a:cubicBezTo>
                  <a:close/>
                  <a:moveTo>
                    <a:pt x="9300" y="3887"/>
                  </a:moveTo>
                  <a:cubicBezTo>
                    <a:pt x="10338" y="4650"/>
                    <a:pt x="11376" y="5542"/>
                    <a:pt x="12372" y="6539"/>
                  </a:cubicBezTo>
                  <a:cubicBezTo>
                    <a:pt x="13366" y="7532"/>
                    <a:pt x="14258" y="8570"/>
                    <a:pt x="15021" y="9610"/>
                  </a:cubicBezTo>
                  <a:cubicBezTo>
                    <a:pt x="14217" y="10701"/>
                    <a:pt x="13332" y="11728"/>
                    <a:pt x="12372" y="12686"/>
                  </a:cubicBezTo>
                  <a:cubicBezTo>
                    <a:pt x="11377" y="13681"/>
                    <a:pt x="10338" y="14574"/>
                    <a:pt x="9299" y="15336"/>
                  </a:cubicBezTo>
                  <a:cubicBezTo>
                    <a:pt x="8259" y="14574"/>
                    <a:pt x="7221" y="13680"/>
                    <a:pt x="6226" y="12685"/>
                  </a:cubicBezTo>
                  <a:cubicBezTo>
                    <a:pt x="5231" y="11690"/>
                    <a:pt x="4337" y="10652"/>
                    <a:pt x="3575" y="9612"/>
                  </a:cubicBezTo>
                  <a:cubicBezTo>
                    <a:pt x="4337" y="8572"/>
                    <a:pt x="5231" y="7534"/>
                    <a:pt x="6226" y="6539"/>
                  </a:cubicBezTo>
                  <a:cubicBezTo>
                    <a:pt x="7220" y="5544"/>
                    <a:pt x="8259" y="4650"/>
                    <a:pt x="9300" y="3887"/>
                  </a:cubicBezTo>
                  <a:close/>
                  <a:moveTo>
                    <a:pt x="15385" y="10120"/>
                  </a:moveTo>
                  <a:cubicBezTo>
                    <a:pt x="16097" y="11150"/>
                    <a:pt x="16677" y="12173"/>
                    <a:pt x="17090" y="13149"/>
                  </a:cubicBezTo>
                  <a:cubicBezTo>
                    <a:pt x="17942" y="15154"/>
                    <a:pt x="17985" y="16748"/>
                    <a:pt x="17211" y="17522"/>
                  </a:cubicBezTo>
                  <a:lnTo>
                    <a:pt x="17211" y="17523"/>
                  </a:lnTo>
                  <a:cubicBezTo>
                    <a:pt x="16842" y="17890"/>
                    <a:pt x="16290" y="18073"/>
                    <a:pt x="15597" y="18073"/>
                  </a:cubicBezTo>
                  <a:cubicBezTo>
                    <a:pt x="14829" y="18073"/>
                    <a:pt x="13890" y="17849"/>
                    <a:pt x="12836" y="17403"/>
                  </a:cubicBezTo>
                  <a:cubicBezTo>
                    <a:pt x="11861" y="16988"/>
                    <a:pt x="10836" y="16410"/>
                    <a:pt x="9806" y="15698"/>
                  </a:cubicBezTo>
                  <a:cubicBezTo>
                    <a:pt x="10861" y="14906"/>
                    <a:pt x="11859" y="14039"/>
                    <a:pt x="12790" y="13103"/>
                  </a:cubicBezTo>
                  <a:cubicBezTo>
                    <a:pt x="13759" y="12136"/>
                    <a:pt x="14631" y="11131"/>
                    <a:pt x="15385" y="10120"/>
                  </a:cubicBezTo>
                  <a:close/>
                  <a:moveTo>
                    <a:pt x="3213" y="10120"/>
                  </a:moveTo>
                  <a:cubicBezTo>
                    <a:pt x="4803" y="12231"/>
                    <a:pt x="6681" y="14108"/>
                    <a:pt x="8793" y="15698"/>
                  </a:cubicBezTo>
                  <a:cubicBezTo>
                    <a:pt x="7762" y="16410"/>
                    <a:pt x="6738" y="16988"/>
                    <a:pt x="5764" y="17401"/>
                  </a:cubicBezTo>
                  <a:lnTo>
                    <a:pt x="5762" y="17403"/>
                  </a:lnTo>
                  <a:cubicBezTo>
                    <a:pt x="4709" y="17850"/>
                    <a:pt x="3769" y="18074"/>
                    <a:pt x="3002" y="18074"/>
                  </a:cubicBezTo>
                  <a:cubicBezTo>
                    <a:pt x="2308" y="18074"/>
                    <a:pt x="1755" y="17891"/>
                    <a:pt x="1388" y="17523"/>
                  </a:cubicBezTo>
                  <a:cubicBezTo>
                    <a:pt x="614" y="16749"/>
                    <a:pt x="657" y="15154"/>
                    <a:pt x="1508" y="13149"/>
                  </a:cubicBezTo>
                  <a:cubicBezTo>
                    <a:pt x="1923" y="12173"/>
                    <a:pt x="2501" y="11149"/>
                    <a:pt x="3213" y="10120"/>
                  </a:cubicBezTo>
                  <a:close/>
                  <a:moveTo>
                    <a:pt x="4862" y="0"/>
                  </a:moveTo>
                  <a:cubicBezTo>
                    <a:pt x="4433" y="0"/>
                    <a:pt x="4027" y="231"/>
                    <a:pt x="3812" y="621"/>
                  </a:cubicBezTo>
                  <a:cubicBezTo>
                    <a:pt x="3528" y="577"/>
                    <a:pt x="3258" y="555"/>
                    <a:pt x="3002" y="555"/>
                  </a:cubicBezTo>
                  <a:cubicBezTo>
                    <a:pt x="2143" y="555"/>
                    <a:pt x="1451" y="801"/>
                    <a:pt x="970" y="1281"/>
                  </a:cubicBezTo>
                  <a:cubicBezTo>
                    <a:pt x="2" y="2249"/>
                    <a:pt x="0" y="4034"/>
                    <a:pt x="964" y="6306"/>
                  </a:cubicBezTo>
                  <a:cubicBezTo>
                    <a:pt x="1415" y="7371"/>
                    <a:pt x="2055" y="8490"/>
                    <a:pt x="2847" y="9611"/>
                  </a:cubicBezTo>
                  <a:cubicBezTo>
                    <a:pt x="2055" y="10732"/>
                    <a:pt x="1415" y="11851"/>
                    <a:pt x="964" y="12916"/>
                  </a:cubicBezTo>
                  <a:cubicBezTo>
                    <a:pt x="0" y="15189"/>
                    <a:pt x="2" y="16973"/>
                    <a:pt x="970" y="17941"/>
                  </a:cubicBezTo>
                  <a:cubicBezTo>
                    <a:pt x="1455" y="18426"/>
                    <a:pt x="2144" y="18668"/>
                    <a:pt x="2997" y="18668"/>
                  </a:cubicBezTo>
                  <a:cubicBezTo>
                    <a:pt x="3848" y="18668"/>
                    <a:pt x="4859" y="18428"/>
                    <a:pt x="5993" y="17947"/>
                  </a:cubicBezTo>
                  <a:cubicBezTo>
                    <a:pt x="7058" y="17495"/>
                    <a:pt x="8178" y="16854"/>
                    <a:pt x="9299" y="16064"/>
                  </a:cubicBezTo>
                  <a:cubicBezTo>
                    <a:pt x="10419" y="16854"/>
                    <a:pt x="11539" y="17495"/>
                    <a:pt x="12604" y="17947"/>
                  </a:cubicBezTo>
                  <a:cubicBezTo>
                    <a:pt x="13738" y="18429"/>
                    <a:pt x="14751" y="18668"/>
                    <a:pt x="15600" y="18668"/>
                  </a:cubicBezTo>
                  <a:cubicBezTo>
                    <a:pt x="16453" y="18668"/>
                    <a:pt x="17144" y="18426"/>
                    <a:pt x="17629" y="17941"/>
                  </a:cubicBezTo>
                  <a:cubicBezTo>
                    <a:pt x="18596" y="16973"/>
                    <a:pt x="18598" y="15189"/>
                    <a:pt x="17635" y="12916"/>
                  </a:cubicBezTo>
                  <a:cubicBezTo>
                    <a:pt x="17182" y="11851"/>
                    <a:pt x="16543" y="10733"/>
                    <a:pt x="15753" y="9612"/>
                  </a:cubicBezTo>
                  <a:cubicBezTo>
                    <a:pt x="16272" y="8879"/>
                    <a:pt x="16742" y="8112"/>
                    <a:pt x="17159" y="7316"/>
                  </a:cubicBezTo>
                  <a:cubicBezTo>
                    <a:pt x="17235" y="7330"/>
                    <a:pt x="17312" y="7338"/>
                    <a:pt x="17387" y="7338"/>
                  </a:cubicBezTo>
                  <a:cubicBezTo>
                    <a:pt x="17864" y="7338"/>
                    <a:pt x="18307" y="7052"/>
                    <a:pt x="18496" y="6597"/>
                  </a:cubicBezTo>
                  <a:cubicBezTo>
                    <a:pt x="18714" y="6069"/>
                    <a:pt x="18530" y="5461"/>
                    <a:pt x="18056" y="5143"/>
                  </a:cubicBezTo>
                  <a:cubicBezTo>
                    <a:pt x="18572" y="3412"/>
                    <a:pt x="18425" y="2077"/>
                    <a:pt x="17629" y="1281"/>
                  </a:cubicBezTo>
                  <a:cubicBezTo>
                    <a:pt x="17143" y="796"/>
                    <a:pt x="16453" y="554"/>
                    <a:pt x="15600" y="554"/>
                  </a:cubicBezTo>
                  <a:cubicBezTo>
                    <a:pt x="14750" y="554"/>
                    <a:pt x="13738" y="794"/>
                    <a:pt x="12605" y="1275"/>
                  </a:cubicBezTo>
                  <a:cubicBezTo>
                    <a:pt x="11540" y="1727"/>
                    <a:pt x="10421" y="2368"/>
                    <a:pt x="9300" y="3158"/>
                  </a:cubicBezTo>
                  <a:cubicBezTo>
                    <a:pt x="8201" y="2382"/>
                    <a:pt x="7105" y="1754"/>
                    <a:pt x="6057" y="1303"/>
                  </a:cubicBezTo>
                  <a:cubicBezTo>
                    <a:pt x="6060" y="1269"/>
                    <a:pt x="6062" y="1235"/>
                    <a:pt x="6062" y="1199"/>
                  </a:cubicBezTo>
                  <a:cubicBezTo>
                    <a:pt x="6062" y="652"/>
                    <a:pt x="5691" y="175"/>
                    <a:pt x="5162" y="38"/>
                  </a:cubicBezTo>
                  <a:cubicBezTo>
                    <a:pt x="5062" y="13"/>
                    <a:pt x="4961" y="0"/>
                    <a:pt x="4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50"/>
          <p:cNvGrpSpPr/>
          <p:nvPr/>
        </p:nvGrpSpPr>
        <p:grpSpPr>
          <a:xfrm>
            <a:off x="7329262" y="1377952"/>
            <a:ext cx="423762" cy="339952"/>
            <a:chOff x="2984800" y="3814625"/>
            <a:chExt cx="472000" cy="378650"/>
          </a:xfrm>
        </p:grpSpPr>
        <p:sp>
          <p:nvSpPr>
            <p:cNvPr id="1210" name="Google Shape;1210;p50"/>
            <p:cNvSpPr/>
            <p:nvPr/>
          </p:nvSpPr>
          <p:spPr>
            <a:xfrm>
              <a:off x="3006650" y="3966775"/>
              <a:ext cx="94100" cy="87075"/>
            </a:xfrm>
            <a:custGeom>
              <a:avLst/>
              <a:gdLst/>
              <a:ahLst/>
              <a:cxnLst/>
              <a:rect l="l" t="t" r="r" b="b"/>
              <a:pathLst>
                <a:path w="3764" h="3483" extrusionOk="0">
                  <a:moveTo>
                    <a:pt x="1839" y="825"/>
                  </a:moveTo>
                  <a:lnTo>
                    <a:pt x="2080" y="1316"/>
                  </a:lnTo>
                  <a:cubicBezTo>
                    <a:pt x="2123" y="1402"/>
                    <a:pt x="2206" y="1463"/>
                    <a:pt x="2301" y="1476"/>
                  </a:cubicBezTo>
                  <a:lnTo>
                    <a:pt x="2844" y="1555"/>
                  </a:lnTo>
                  <a:lnTo>
                    <a:pt x="2451" y="1938"/>
                  </a:lnTo>
                  <a:cubicBezTo>
                    <a:pt x="2383" y="2006"/>
                    <a:pt x="2350" y="2102"/>
                    <a:pt x="2367" y="2197"/>
                  </a:cubicBezTo>
                  <a:lnTo>
                    <a:pt x="2460" y="2738"/>
                  </a:lnTo>
                  <a:lnTo>
                    <a:pt x="1975" y="2483"/>
                  </a:lnTo>
                  <a:cubicBezTo>
                    <a:pt x="1932" y="2460"/>
                    <a:pt x="1885" y="2449"/>
                    <a:pt x="1838" y="2449"/>
                  </a:cubicBezTo>
                  <a:cubicBezTo>
                    <a:pt x="1791" y="2449"/>
                    <a:pt x="1745" y="2460"/>
                    <a:pt x="1702" y="2483"/>
                  </a:cubicBezTo>
                  <a:lnTo>
                    <a:pt x="1217" y="2738"/>
                  </a:lnTo>
                  <a:lnTo>
                    <a:pt x="1309" y="2197"/>
                  </a:lnTo>
                  <a:cubicBezTo>
                    <a:pt x="1326" y="2102"/>
                    <a:pt x="1295" y="2006"/>
                    <a:pt x="1225" y="1938"/>
                  </a:cubicBezTo>
                  <a:lnTo>
                    <a:pt x="832" y="1555"/>
                  </a:lnTo>
                  <a:lnTo>
                    <a:pt x="1375" y="1476"/>
                  </a:lnTo>
                  <a:cubicBezTo>
                    <a:pt x="1471" y="1463"/>
                    <a:pt x="1553" y="1402"/>
                    <a:pt x="1596" y="1316"/>
                  </a:cubicBezTo>
                  <a:lnTo>
                    <a:pt x="1839" y="825"/>
                  </a:lnTo>
                  <a:close/>
                  <a:moveTo>
                    <a:pt x="1839" y="1"/>
                  </a:moveTo>
                  <a:cubicBezTo>
                    <a:pt x="1697" y="1"/>
                    <a:pt x="1555" y="74"/>
                    <a:pt x="1481" y="222"/>
                  </a:cubicBezTo>
                  <a:lnTo>
                    <a:pt x="1137" y="919"/>
                  </a:lnTo>
                  <a:lnTo>
                    <a:pt x="368" y="1030"/>
                  </a:lnTo>
                  <a:cubicBezTo>
                    <a:pt x="218" y="1052"/>
                    <a:pt x="95" y="1158"/>
                    <a:pt x="47" y="1301"/>
                  </a:cubicBezTo>
                  <a:cubicBezTo>
                    <a:pt x="0" y="1445"/>
                    <a:pt x="39" y="1602"/>
                    <a:pt x="148" y="1708"/>
                  </a:cubicBezTo>
                  <a:lnTo>
                    <a:pt x="704" y="2250"/>
                  </a:lnTo>
                  <a:lnTo>
                    <a:pt x="574" y="3017"/>
                  </a:lnTo>
                  <a:cubicBezTo>
                    <a:pt x="529" y="3274"/>
                    <a:pt x="733" y="3482"/>
                    <a:pt x="964" y="3482"/>
                  </a:cubicBezTo>
                  <a:cubicBezTo>
                    <a:pt x="1025" y="3482"/>
                    <a:pt x="1088" y="3467"/>
                    <a:pt x="1149" y="3435"/>
                  </a:cubicBezTo>
                  <a:lnTo>
                    <a:pt x="1839" y="3073"/>
                  </a:lnTo>
                  <a:lnTo>
                    <a:pt x="2527" y="3435"/>
                  </a:lnTo>
                  <a:cubicBezTo>
                    <a:pt x="2583" y="3466"/>
                    <a:pt x="2647" y="3481"/>
                    <a:pt x="2712" y="3481"/>
                  </a:cubicBezTo>
                  <a:cubicBezTo>
                    <a:pt x="2958" y="3481"/>
                    <a:pt x="3145" y="3260"/>
                    <a:pt x="3103" y="3017"/>
                  </a:cubicBezTo>
                  <a:lnTo>
                    <a:pt x="2972" y="2250"/>
                  </a:lnTo>
                  <a:lnTo>
                    <a:pt x="3528" y="1708"/>
                  </a:lnTo>
                  <a:cubicBezTo>
                    <a:pt x="3763" y="1478"/>
                    <a:pt x="3634" y="1078"/>
                    <a:pt x="3308" y="1030"/>
                  </a:cubicBezTo>
                  <a:lnTo>
                    <a:pt x="2539" y="919"/>
                  </a:lnTo>
                  <a:lnTo>
                    <a:pt x="2195" y="222"/>
                  </a:lnTo>
                  <a:cubicBezTo>
                    <a:pt x="2122" y="74"/>
                    <a:pt x="1980" y="1"/>
                    <a:pt x="18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0"/>
            <p:cNvSpPr/>
            <p:nvPr/>
          </p:nvSpPr>
          <p:spPr>
            <a:xfrm>
              <a:off x="3330000" y="4117950"/>
              <a:ext cx="62450" cy="60075"/>
            </a:xfrm>
            <a:custGeom>
              <a:avLst/>
              <a:gdLst/>
              <a:ahLst/>
              <a:cxnLst/>
              <a:rect l="l" t="t" r="r" b="b"/>
              <a:pathLst>
                <a:path w="2498" h="2403" extrusionOk="0">
                  <a:moveTo>
                    <a:pt x="1295" y="587"/>
                  </a:moveTo>
                  <a:cubicBezTo>
                    <a:pt x="1374" y="587"/>
                    <a:pt x="1454" y="602"/>
                    <a:pt x="1531" y="634"/>
                  </a:cubicBezTo>
                  <a:cubicBezTo>
                    <a:pt x="1760" y="729"/>
                    <a:pt x="1910" y="953"/>
                    <a:pt x="1910" y="1202"/>
                  </a:cubicBezTo>
                  <a:cubicBezTo>
                    <a:pt x="1910" y="1540"/>
                    <a:pt x="1634" y="1816"/>
                    <a:pt x="1296" y="1816"/>
                  </a:cubicBezTo>
                  <a:cubicBezTo>
                    <a:pt x="1047" y="1816"/>
                    <a:pt x="823" y="1666"/>
                    <a:pt x="728" y="1436"/>
                  </a:cubicBezTo>
                  <a:cubicBezTo>
                    <a:pt x="633" y="1206"/>
                    <a:pt x="685" y="942"/>
                    <a:pt x="862" y="767"/>
                  </a:cubicBezTo>
                  <a:cubicBezTo>
                    <a:pt x="979" y="649"/>
                    <a:pt x="1135" y="587"/>
                    <a:pt x="1295" y="587"/>
                  </a:cubicBezTo>
                  <a:close/>
                  <a:moveTo>
                    <a:pt x="1296" y="1"/>
                  </a:moveTo>
                  <a:cubicBezTo>
                    <a:pt x="810" y="1"/>
                    <a:pt x="372" y="293"/>
                    <a:pt x="187" y="742"/>
                  </a:cubicBezTo>
                  <a:cubicBezTo>
                    <a:pt x="0" y="1190"/>
                    <a:pt x="104" y="1707"/>
                    <a:pt x="447" y="2050"/>
                  </a:cubicBezTo>
                  <a:cubicBezTo>
                    <a:pt x="677" y="2280"/>
                    <a:pt x="984" y="2402"/>
                    <a:pt x="1297" y="2402"/>
                  </a:cubicBezTo>
                  <a:cubicBezTo>
                    <a:pt x="1451" y="2402"/>
                    <a:pt x="1607" y="2372"/>
                    <a:pt x="1756" y="2311"/>
                  </a:cubicBezTo>
                  <a:cubicBezTo>
                    <a:pt x="2204" y="2126"/>
                    <a:pt x="2497" y="1687"/>
                    <a:pt x="2497" y="1202"/>
                  </a:cubicBezTo>
                  <a:cubicBezTo>
                    <a:pt x="2496" y="539"/>
                    <a:pt x="1959" y="1"/>
                    <a:pt x="1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0"/>
            <p:cNvSpPr/>
            <p:nvPr/>
          </p:nvSpPr>
          <p:spPr>
            <a:xfrm>
              <a:off x="3330700" y="3834450"/>
              <a:ext cx="31725" cy="31725"/>
            </a:xfrm>
            <a:custGeom>
              <a:avLst/>
              <a:gdLst/>
              <a:ahLst/>
              <a:cxnLst/>
              <a:rect l="l" t="t" r="r" b="b"/>
              <a:pathLst>
                <a:path w="1269" h="1269" extrusionOk="0">
                  <a:moveTo>
                    <a:pt x="634" y="1"/>
                  </a:moveTo>
                  <a:cubicBezTo>
                    <a:pt x="284" y="1"/>
                    <a:pt x="0" y="285"/>
                    <a:pt x="0" y="635"/>
                  </a:cubicBezTo>
                  <a:cubicBezTo>
                    <a:pt x="0" y="985"/>
                    <a:pt x="284" y="1268"/>
                    <a:pt x="634" y="1268"/>
                  </a:cubicBezTo>
                  <a:cubicBezTo>
                    <a:pt x="984" y="1268"/>
                    <a:pt x="1268" y="985"/>
                    <a:pt x="1268" y="635"/>
                  </a:cubicBezTo>
                  <a:cubicBezTo>
                    <a:pt x="1268" y="285"/>
                    <a:pt x="984" y="1"/>
                    <a:pt x="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0"/>
            <p:cNvSpPr/>
            <p:nvPr/>
          </p:nvSpPr>
          <p:spPr>
            <a:xfrm>
              <a:off x="2984800" y="3814625"/>
              <a:ext cx="472000" cy="378650"/>
            </a:xfrm>
            <a:custGeom>
              <a:avLst/>
              <a:gdLst/>
              <a:ahLst/>
              <a:cxnLst/>
              <a:rect l="l" t="t" r="r" b="b"/>
              <a:pathLst>
                <a:path w="18880" h="15146" extrusionOk="0">
                  <a:moveTo>
                    <a:pt x="1928" y="583"/>
                  </a:moveTo>
                  <a:cubicBezTo>
                    <a:pt x="2085" y="583"/>
                    <a:pt x="2244" y="614"/>
                    <a:pt x="2395" y="676"/>
                  </a:cubicBezTo>
                  <a:cubicBezTo>
                    <a:pt x="2852" y="865"/>
                    <a:pt x="3152" y="1311"/>
                    <a:pt x="3152" y="1806"/>
                  </a:cubicBezTo>
                  <a:cubicBezTo>
                    <a:pt x="3150" y="2481"/>
                    <a:pt x="2603" y="3030"/>
                    <a:pt x="1928" y="3030"/>
                  </a:cubicBezTo>
                  <a:cubicBezTo>
                    <a:pt x="1433" y="3030"/>
                    <a:pt x="987" y="2732"/>
                    <a:pt x="797" y="2275"/>
                  </a:cubicBezTo>
                  <a:cubicBezTo>
                    <a:pt x="609" y="1817"/>
                    <a:pt x="712" y="1292"/>
                    <a:pt x="1062" y="942"/>
                  </a:cubicBezTo>
                  <a:cubicBezTo>
                    <a:pt x="1296" y="708"/>
                    <a:pt x="1610" y="583"/>
                    <a:pt x="1928" y="583"/>
                  </a:cubicBezTo>
                  <a:close/>
                  <a:moveTo>
                    <a:pt x="9507" y="1720"/>
                  </a:moveTo>
                  <a:cubicBezTo>
                    <a:pt x="9665" y="1720"/>
                    <a:pt x="9824" y="1750"/>
                    <a:pt x="9975" y="1812"/>
                  </a:cubicBezTo>
                  <a:cubicBezTo>
                    <a:pt x="10432" y="2002"/>
                    <a:pt x="10730" y="2448"/>
                    <a:pt x="10730" y="2944"/>
                  </a:cubicBezTo>
                  <a:cubicBezTo>
                    <a:pt x="10730" y="3618"/>
                    <a:pt x="10181" y="4167"/>
                    <a:pt x="9507" y="4167"/>
                  </a:cubicBezTo>
                  <a:cubicBezTo>
                    <a:pt x="9012" y="4167"/>
                    <a:pt x="8565" y="3869"/>
                    <a:pt x="8377" y="3411"/>
                  </a:cubicBezTo>
                  <a:cubicBezTo>
                    <a:pt x="8187" y="2954"/>
                    <a:pt x="8292" y="2428"/>
                    <a:pt x="8642" y="2078"/>
                  </a:cubicBezTo>
                  <a:cubicBezTo>
                    <a:pt x="8875" y="1843"/>
                    <a:pt x="9188" y="1720"/>
                    <a:pt x="9507" y="1720"/>
                  </a:cubicBezTo>
                  <a:close/>
                  <a:moveTo>
                    <a:pt x="16977" y="6603"/>
                  </a:moveTo>
                  <a:cubicBezTo>
                    <a:pt x="17134" y="6603"/>
                    <a:pt x="17293" y="6634"/>
                    <a:pt x="17444" y="6696"/>
                  </a:cubicBezTo>
                  <a:cubicBezTo>
                    <a:pt x="17901" y="6886"/>
                    <a:pt x="18199" y="7333"/>
                    <a:pt x="18199" y="7826"/>
                  </a:cubicBezTo>
                  <a:cubicBezTo>
                    <a:pt x="18199" y="8501"/>
                    <a:pt x="17652" y="9048"/>
                    <a:pt x="16976" y="9050"/>
                  </a:cubicBezTo>
                  <a:cubicBezTo>
                    <a:pt x="16482" y="9050"/>
                    <a:pt x="16035" y="8752"/>
                    <a:pt x="15846" y="8295"/>
                  </a:cubicBezTo>
                  <a:cubicBezTo>
                    <a:pt x="15656" y="7838"/>
                    <a:pt x="15761" y="7312"/>
                    <a:pt x="16111" y="6962"/>
                  </a:cubicBezTo>
                  <a:cubicBezTo>
                    <a:pt x="16345" y="6728"/>
                    <a:pt x="16658" y="6603"/>
                    <a:pt x="16977" y="6603"/>
                  </a:cubicBezTo>
                  <a:close/>
                  <a:moveTo>
                    <a:pt x="10550" y="12112"/>
                  </a:moveTo>
                  <a:cubicBezTo>
                    <a:pt x="10708" y="12112"/>
                    <a:pt x="10867" y="12142"/>
                    <a:pt x="11018" y="12205"/>
                  </a:cubicBezTo>
                  <a:cubicBezTo>
                    <a:pt x="11474" y="12393"/>
                    <a:pt x="11774" y="12840"/>
                    <a:pt x="11774" y="13335"/>
                  </a:cubicBezTo>
                  <a:cubicBezTo>
                    <a:pt x="11772" y="14009"/>
                    <a:pt x="11225" y="14558"/>
                    <a:pt x="10551" y="14558"/>
                  </a:cubicBezTo>
                  <a:cubicBezTo>
                    <a:pt x="10055" y="14558"/>
                    <a:pt x="9609" y="14260"/>
                    <a:pt x="9419" y="13803"/>
                  </a:cubicBezTo>
                  <a:cubicBezTo>
                    <a:pt x="9231" y="13345"/>
                    <a:pt x="9335" y="12820"/>
                    <a:pt x="9685" y="12470"/>
                  </a:cubicBezTo>
                  <a:cubicBezTo>
                    <a:pt x="9919" y="12236"/>
                    <a:pt x="10232" y="12112"/>
                    <a:pt x="10550" y="12112"/>
                  </a:cubicBezTo>
                  <a:close/>
                  <a:moveTo>
                    <a:pt x="1926" y="0"/>
                  </a:moveTo>
                  <a:cubicBezTo>
                    <a:pt x="1038" y="0"/>
                    <a:pt x="273" y="651"/>
                    <a:pt x="140" y="1541"/>
                  </a:cubicBezTo>
                  <a:cubicBezTo>
                    <a:pt x="1" y="2473"/>
                    <a:pt x="600" y="3356"/>
                    <a:pt x="1516" y="3569"/>
                  </a:cubicBezTo>
                  <a:cubicBezTo>
                    <a:pt x="1654" y="3602"/>
                    <a:pt x="1793" y="3617"/>
                    <a:pt x="1930" y="3617"/>
                  </a:cubicBezTo>
                  <a:cubicBezTo>
                    <a:pt x="2698" y="3617"/>
                    <a:pt x="3404" y="3124"/>
                    <a:pt x="3650" y="2362"/>
                  </a:cubicBezTo>
                  <a:lnTo>
                    <a:pt x="7699" y="2969"/>
                  </a:lnTo>
                  <a:cubicBezTo>
                    <a:pt x="7713" y="3867"/>
                    <a:pt x="8381" y="4619"/>
                    <a:pt x="9271" y="4738"/>
                  </a:cubicBezTo>
                  <a:lnTo>
                    <a:pt x="9394" y="5807"/>
                  </a:lnTo>
                  <a:cubicBezTo>
                    <a:pt x="9413" y="5955"/>
                    <a:pt x="9538" y="6062"/>
                    <a:pt x="9683" y="6062"/>
                  </a:cubicBezTo>
                  <a:cubicBezTo>
                    <a:pt x="9695" y="6062"/>
                    <a:pt x="9707" y="6062"/>
                    <a:pt x="9719" y="6060"/>
                  </a:cubicBezTo>
                  <a:cubicBezTo>
                    <a:pt x="9877" y="6043"/>
                    <a:pt x="9992" y="5900"/>
                    <a:pt x="9977" y="5740"/>
                  </a:cubicBezTo>
                  <a:lnTo>
                    <a:pt x="9860" y="4718"/>
                  </a:lnTo>
                  <a:cubicBezTo>
                    <a:pt x="10238" y="4643"/>
                    <a:pt x="10580" y="4450"/>
                    <a:pt x="10841" y="4165"/>
                  </a:cubicBezTo>
                  <a:lnTo>
                    <a:pt x="15322" y="7094"/>
                  </a:lnTo>
                  <a:cubicBezTo>
                    <a:pt x="15082" y="7635"/>
                    <a:pt x="15124" y="8259"/>
                    <a:pt x="15430" y="8765"/>
                  </a:cubicBezTo>
                  <a:lnTo>
                    <a:pt x="11715" y="11950"/>
                  </a:lnTo>
                  <a:cubicBezTo>
                    <a:pt x="11412" y="11693"/>
                    <a:pt x="11036" y="11545"/>
                    <a:pt x="10640" y="11526"/>
                  </a:cubicBezTo>
                  <a:lnTo>
                    <a:pt x="10088" y="6701"/>
                  </a:lnTo>
                  <a:cubicBezTo>
                    <a:pt x="10069" y="6554"/>
                    <a:pt x="9943" y="6447"/>
                    <a:pt x="9799" y="6447"/>
                  </a:cubicBezTo>
                  <a:cubicBezTo>
                    <a:pt x="9787" y="6447"/>
                    <a:pt x="9775" y="6447"/>
                    <a:pt x="9763" y="6449"/>
                  </a:cubicBezTo>
                  <a:cubicBezTo>
                    <a:pt x="9605" y="6467"/>
                    <a:pt x="9489" y="6609"/>
                    <a:pt x="9505" y="6768"/>
                  </a:cubicBezTo>
                  <a:lnTo>
                    <a:pt x="10057" y="11593"/>
                  </a:lnTo>
                  <a:cubicBezTo>
                    <a:pt x="9310" y="11805"/>
                    <a:pt x="8780" y="12470"/>
                    <a:pt x="8743" y="13246"/>
                  </a:cubicBezTo>
                  <a:cubicBezTo>
                    <a:pt x="8705" y="14023"/>
                    <a:pt x="9166" y="14736"/>
                    <a:pt x="9889" y="15019"/>
                  </a:cubicBezTo>
                  <a:cubicBezTo>
                    <a:pt x="10105" y="15104"/>
                    <a:pt x="10329" y="15145"/>
                    <a:pt x="10552" y="15145"/>
                  </a:cubicBezTo>
                  <a:cubicBezTo>
                    <a:pt x="11075" y="15145"/>
                    <a:pt x="11585" y="14918"/>
                    <a:pt x="11936" y="14500"/>
                  </a:cubicBezTo>
                  <a:cubicBezTo>
                    <a:pt x="12437" y="13906"/>
                    <a:pt x="12500" y="13058"/>
                    <a:pt x="12097" y="12395"/>
                  </a:cubicBezTo>
                  <a:lnTo>
                    <a:pt x="15813" y="9210"/>
                  </a:lnTo>
                  <a:cubicBezTo>
                    <a:pt x="16143" y="9487"/>
                    <a:pt x="16557" y="9634"/>
                    <a:pt x="16978" y="9634"/>
                  </a:cubicBezTo>
                  <a:cubicBezTo>
                    <a:pt x="17134" y="9634"/>
                    <a:pt x="17290" y="9614"/>
                    <a:pt x="17444" y="9573"/>
                  </a:cubicBezTo>
                  <a:cubicBezTo>
                    <a:pt x="18015" y="9420"/>
                    <a:pt x="18476" y="8999"/>
                    <a:pt x="18678" y="8445"/>
                  </a:cubicBezTo>
                  <a:cubicBezTo>
                    <a:pt x="18879" y="7890"/>
                    <a:pt x="18799" y="7272"/>
                    <a:pt x="18460" y="6787"/>
                  </a:cubicBezTo>
                  <a:cubicBezTo>
                    <a:pt x="18122" y="6304"/>
                    <a:pt x="17569" y="6016"/>
                    <a:pt x="16977" y="6016"/>
                  </a:cubicBezTo>
                  <a:lnTo>
                    <a:pt x="16976" y="6016"/>
                  </a:lnTo>
                  <a:cubicBezTo>
                    <a:pt x="16468" y="6016"/>
                    <a:pt x="15985" y="6229"/>
                    <a:pt x="15642" y="6605"/>
                  </a:cubicBezTo>
                  <a:lnTo>
                    <a:pt x="11162" y="3676"/>
                  </a:lnTo>
                  <a:cubicBezTo>
                    <a:pt x="11581" y="2727"/>
                    <a:pt x="11120" y="1621"/>
                    <a:pt x="10150" y="1252"/>
                  </a:cubicBezTo>
                  <a:cubicBezTo>
                    <a:pt x="9938" y="1171"/>
                    <a:pt x="9721" y="1133"/>
                    <a:pt x="9507" y="1133"/>
                  </a:cubicBezTo>
                  <a:cubicBezTo>
                    <a:pt x="8745" y="1133"/>
                    <a:pt x="8032" y="1619"/>
                    <a:pt x="7784" y="2389"/>
                  </a:cubicBezTo>
                  <a:lnTo>
                    <a:pt x="3737" y="1783"/>
                  </a:lnTo>
                  <a:cubicBezTo>
                    <a:pt x="3722" y="841"/>
                    <a:pt x="2988" y="67"/>
                    <a:pt x="2050" y="5"/>
                  </a:cubicBezTo>
                  <a:cubicBezTo>
                    <a:pt x="2008" y="2"/>
                    <a:pt x="1967" y="0"/>
                    <a:pt x="1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50"/>
          <p:cNvGrpSpPr/>
          <p:nvPr/>
        </p:nvGrpSpPr>
        <p:grpSpPr>
          <a:xfrm>
            <a:off x="1931143" y="4364502"/>
            <a:ext cx="419026" cy="334992"/>
            <a:chOff x="2382400" y="3829700"/>
            <a:chExt cx="466725" cy="373125"/>
          </a:xfrm>
        </p:grpSpPr>
        <p:sp>
          <p:nvSpPr>
            <p:cNvPr id="1215" name="Google Shape;1215;p50"/>
            <p:cNvSpPr/>
            <p:nvPr/>
          </p:nvSpPr>
          <p:spPr>
            <a:xfrm>
              <a:off x="2442300" y="3889675"/>
              <a:ext cx="253325" cy="253325"/>
            </a:xfrm>
            <a:custGeom>
              <a:avLst/>
              <a:gdLst/>
              <a:ahLst/>
              <a:cxnLst/>
              <a:rect l="l" t="t" r="r" b="b"/>
              <a:pathLst>
                <a:path w="10133" h="10133" extrusionOk="0">
                  <a:moveTo>
                    <a:pt x="8761" y="4694"/>
                  </a:moveTo>
                  <a:cubicBezTo>
                    <a:pt x="8872" y="4759"/>
                    <a:pt x="9082" y="5004"/>
                    <a:pt x="9226" y="5170"/>
                  </a:cubicBezTo>
                  <a:cubicBezTo>
                    <a:pt x="9322" y="5281"/>
                    <a:pt x="9420" y="5397"/>
                    <a:pt x="9523" y="5503"/>
                  </a:cubicBezTo>
                  <a:cubicBezTo>
                    <a:pt x="9493" y="5812"/>
                    <a:pt x="9431" y="6116"/>
                    <a:pt x="9337" y="6411"/>
                  </a:cubicBezTo>
                  <a:cubicBezTo>
                    <a:pt x="9345" y="6054"/>
                    <a:pt x="9290" y="5726"/>
                    <a:pt x="9122" y="5508"/>
                  </a:cubicBezTo>
                  <a:cubicBezTo>
                    <a:pt x="8824" y="5122"/>
                    <a:pt x="8731" y="4780"/>
                    <a:pt x="8761" y="4694"/>
                  </a:cubicBezTo>
                  <a:close/>
                  <a:moveTo>
                    <a:pt x="1241" y="2744"/>
                  </a:moveTo>
                  <a:cubicBezTo>
                    <a:pt x="2260" y="2751"/>
                    <a:pt x="3165" y="2826"/>
                    <a:pt x="3415" y="2923"/>
                  </a:cubicBezTo>
                  <a:cubicBezTo>
                    <a:pt x="3466" y="3138"/>
                    <a:pt x="3431" y="3417"/>
                    <a:pt x="3374" y="3482"/>
                  </a:cubicBezTo>
                  <a:cubicBezTo>
                    <a:pt x="3027" y="3564"/>
                    <a:pt x="2101" y="4041"/>
                    <a:pt x="1918" y="4136"/>
                  </a:cubicBezTo>
                  <a:cubicBezTo>
                    <a:pt x="1913" y="4139"/>
                    <a:pt x="1907" y="4142"/>
                    <a:pt x="1901" y="4147"/>
                  </a:cubicBezTo>
                  <a:cubicBezTo>
                    <a:pt x="1870" y="4164"/>
                    <a:pt x="1603" y="4336"/>
                    <a:pt x="1556" y="4680"/>
                  </a:cubicBezTo>
                  <a:cubicBezTo>
                    <a:pt x="1517" y="4961"/>
                    <a:pt x="1634" y="5251"/>
                    <a:pt x="1906" y="5543"/>
                  </a:cubicBezTo>
                  <a:cubicBezTo>
                    <a:pt x="2269" y="5933"/>
                    <a:pt x="2760" y="5935"/>
                    <a:pt x="3119" y="5938"/>
                  </a:cubicBezTo>
                  <a:cubicBezTo>
                    <a:pt x="3225" y="5938"/>
                    <a:pt x="3381" y="5938"/>
                    <a:pt x="3443" y="5959"/>
                  </a:cubicBezTo>
                  <a:cubicBezTo>
                    <a:pt x="3445" y="5982"/>
                    <a:pt x="3445" y="6006"/>
                    <a:pt x="3442" y="6030"/>
                  </a:cubicBezTo>
                  <a:cubicBezTo>
                    <a:pt x="3417" y="6269"/>
                    <a:pt x="3147" y="6558"/>
                    <a:pt x="2887" y="6839"/>
                  </a:cubicBezTo>
                  <a:cubicBezTo>
                    <a:pt x="2499" y="7256"/>
                    <a:pt x="2024" y="7768"/>
                    <a:pt x="2091" y="8407"/>
                  </a:cubicBezTo>
                  <a:cubicBezTo>
                    <a:pt x="1894" y="8232"/>
                    <a:pt x="1713" y="8039"/>
                    <a:pt x="1550" y="7833"/>
                  </a:cubicBezTo>
                  <a:lnTo>
                    <a:pt x="1545" y="7827"/>
                  </a:lnTo>
                  <a:cubicBezTo>
                    <a:pt x="1531" y="7808"/>
                    <a:pt x="1516" y="7790"/>
                    <a:pt x="1501" y="7771"/>
                  </a:cubicBezTo>
                  <a:lnTo>
                    <a:pt x="1467" y="7723"/>
                  </a:lnTo>
                  <a:lnTo>
                    <a:pt x="1447" y="7696"/>
                  </a:lnTo>
                  <a:cubicBezTo>
                    <a:pt x="917" y="6967"/>
                    <a:pt x="619" y="6094"/>
                    <a:pt x="592" y="5192"/>
                  </a:cubicBezTo>
                  <a:lnTo>
                    <a:pt x="592" y="5186"/>
                  </a:lnTo>
                  <a:cubicBezTo>
                    <a:pt x="590" y="5146"/>
                    <a:pt x="590" y="5106"/>
                    <a:pt x="590" y="5066"/>
                  </a:cubicBezTo>
                  <a:cubicBezTo>
                    <a:pt x="590" y="5020"/>
                    <a:pt x="592" y="4974"/>
                    <a:pt x="593" y="4928"/>
                  </a:cubicBezTo>
                  <a:cubicBezTo>
                    <a:pt x="593" y="4915"/>
                    <a:pt x="593" y="4901"/>
                    <a:pt x="595" y="4887"/>
                  </a:cubicBezTo>
                  <a:cubicBezTo>
                    <a:pt x="596" y="4852"/>
                    <a:pt x="598" y="4818"/>
                    <a:pt x="599" y="4784"/>
                  </a:cubicBezTo>
                  <a:cubicBezTo>
                    <a:pt x="601" y="4771"/>
                    <a:pt x="601" y="4758"/>
                    <a:pt x="602" y="4744"/>
                  </a:cubicBezTo>
                  <a:cubicBezTo>
                    <a:pt x="605" y="4698"/>
                    <a:pt x="610" y="4654"/>
                    <a:pt x="614" y="4608"/>
                  </a:cubicBezTo>
                  <a:cubicBezTo>
                    <a:pt x="614" y="4603"/>
                    <a:pt x="616" y="4599"/>
                    <a:pt x="616" y="4593"/>
                  </a:cubicBezTo>
                  <a:cubicBezTo>
                    <a:pt x="620" y="4553"/>
                    <a:pt x="625" y="4513"/>
                    <a:pt x="630" y="4474"/>
                  </a:cubicBezTo>
                  <a:cubicBezTo>
                    <a:pt x="632" y="4458"/>
                    <a:pt x="633" y="4442"/>
                    <a:pt x="636" y="4427"/>
                  </a:cubicBezTo>
                  <a:cubicBezTo>
                    <a:pt x="641" y="4396"/>
                    <a:pt x="645" y="4366"/>
                    <a:pt x="650" y="4338"/>
                  </a:cubicBezTo>
                  <a:cubicBezTo>
                    <a:pt x="653" y="4320"/>
                    <a:pt x="656" y="4304"/>
                    <a:pt x="659" y="4286"/>
                  </a:cubicBezTo>
                  <a:cubicBezTo>
                    <a:pt x="666" y="4248"/>
                    <a:pt x="673" y="4209"/>
                    <a:pt x="681" y="4169"/>
                  </a:cubicBezTo>
                  <a:cubicBezTo>
                    <a:pt x="685" y="4148"/>
                    <a:pt x="690" y="4126"/>
                    <a:pt x="694" y="4105"/>
                  </a:cubicBezTo>
                  <a:cubicBezTo>
                    <a:pt x="700" y="4083"/>
                    <a:pt x="705" y="4062"/>
                    <a:pt x="709" y="4040"/>
                  </a:cubicBezTo>
                  <a:cubicBezTo>
                    <a:pt x="715" y="4015"/>
                    <a:pt x="721" y="3990"/>
                    <a:pt x="728" y="3966"/>
                  </a:cubicBezTo>
                  <a:cubicBezTo>
                    <a:pt x="731" y="3951"/>
                    <a:pt x="736" y="3936"/>
                    <a:pt x="739" y="3921"/>
                  </a:cubicBezTo>
                  <a:cubicBezTo>
                    <a:pt x="765" y="3823"/>
                    <a:pt x="794" y="3729"/>
                    <a:pt x="826" y="3634"/>
                  </a:cubicBezTo>
                  <a:lnTo>
                    <a:pt x="826" y="3632"/>
                  </a:lnTo>
                  <a:cubicBezTo>
                    <a:pt x="931" y="3322"/>
                    <a:pt x="1071" y="3024"/>
                    <a:pt x="1241" y="2744"/>
                  </a:cubicBezTo>
                  <a:close/>
                  <a:moveTo>
                    <a:pt x="5070" y="590"/>
                  </a:moveTo>
                  <a:cubicBezTo>
                    <a:pt x="5885" y="590"/>
                    <a:pt x="6708" y="813"/>
                    <a:pt x="7442" y="1273"/>
                  </a:cubicBezTo>
                  <a:cubicBezTo>
                    <a:pt x="7371" y="1337"/>
                    <a:pt x="7300" y="1383"/>
                    <a:pt x="7248" y="1383"/>
                  </a:cubicBezTo>
                  <a:cubicBezTo>
                    <a:pt x="6754" y="1383"/>
                    <a:pt x="6213" y="1429"/>
                    <a:pt x="5934" y="1762"/>
                  </a:cubicBezTo>
                  <a:cubicBezTo>
                    <a:pt x="5839" y="1875"/>
                    <a:pt x="5737" y="2071"/>
                    <a:pt x="5789" y="2358"/>
                  </a:cubicBezTo>
                  <a:cubicBezTo>
                    <a:pt x="5856" y="2737"/>
                    <a:pt x="6071" y="2968"/>
                    <a:pt x="6244" y="3153"/>
                  </a:cubicBezTo>
                  <a:cubicBezTo>
                    <a:pt x="6425" y="3347"/>
                    <a:pt x="6473" y="3414"/>
                    <a:pt x="6447" y="3528"/>
                  </a:cubicBezTo>
                  <a:cubicBezTo>
                    <a:pt x="6390" y="3603"/>
                    <a:pt x="6105" y="3717"/>
                    <a:pt x="5915" y="3792"/>
                  </a:cubicBezTo>
                  <a:cubicBezTo>
                    <a:pt x="5457" y="3975"/>
                    <a:pt x="4886" y="4203"/>
                    <a:pt x="4702" y="4694"/>
                  </a:cubicBezTo>
                  <a:cubicBezTo>
                    <a:pt x="4600" y="4967"/>
                    <a:pt x="4634" y="5275"/>
                    <a:pt x="4804" y="5610"/>
                  </a:cubicBezTo>
                  <a:cubicBezTo>
                    <a:pt x="5230" y="6448"/>
                    <a:pt x="5573" y="6590"/>
                    <a:pt x="5914" y="6673"/>
                  </a:cubicBezTo>
                  <a:cubicBezTo>
                    <a:pt x="6049" y="6704"/>
                    <a:pt x="6077" y="6712"/>
                    <a:pt x="6146" y="6848"/>
                  </a:cubicBezTo>
                  <a:cubicBezTo>
                    <a:pt x="6199" y="6950"/>
                    <a:pt x="6302" y="7008"/>
                    <a:pt x="6409" y="7008"/>
                  </a:cubicBezTo>
                  <a:cubicBezTo>
                    <a:pt x="6454" y="7008"/>
                    <a:pt x="6500" y="6998"/>
                    <a:pt x="6542" y="6976"/>
                  </a:cubicBezTo>
                  <a:cubicBezTo>
                    <a:pt x="6688" y="6902"/>
                    <a:pt x="6745" y="6724"/>
                    <a:pt x="6671" y="6580"/>
                  </a:cubicBezTo>
                  <a:cubicBezTo>
                    <a:pt x="6479" y="6202"/>
                    <a:pt x="6231" y="6142"/>
                    <a:pt x="6051" y="6099"/>
                  </a:cubicBezTo>
                  <a:cubicBezTo>
                    <a:pt x="5871" y="6056"/>
                    <a:pt x="5667" y="6008"/>
                    <a:pt x="5329" y="5343"/>
                  </a:cubicBezTo>
                  <a:cubicBezTo>
                    <a:pt x="5237" y="5162"/>
                    <a:pt x="5212" y="5013"/>
                    <a:pt x="5254" y="4901"/>
                  </a:cubicBezTo>
                  <a:cubicBezTo>
                    <a:pt x="5347" y="4654"/>
                    <a:pt x="5783" y="4480"/>
                    <a:pt x="6135" y="4339"/>
                  </a:cubicBezTo>
                  <a:cubicBezTo>
                    <a:pt x="6563" y="4169"/>
                    <a:pt x="6932" y="4021"/>
                    <a:pt x="7017" y="3683"/>
                  </a:cubicBezTo>
                  <a:cubicBezTo>
                    <a:pt x="7128" y="3238"/>
                    <a:pt x="6867" y="2957"/>
                    <a:pt x="6676" y="2751"/>
                  </a:cubicBezTo>
                  <a:cubicBezTo>
                    <a:pt x="6530" y="2596"/>
                    <a:pt x="6406" y="2462"/>
                    <a:pt x="6369" y="2256"/>
                  </a:cubicBezTo>
                  <a:cubicBezTo>
                    <a:pt x="6355" y="2178"/>
                    <a:pt x="6376" y="2152"/>
                    <a:pt x="6385" y="2140"/>
                  </a:cubicBezTo>
                  <a:cubicBezTo>
                    <a:pt x="6450" y="2063"/>
                    <a:pt x="6652" y="1973"/>
                    <a:pt x="7248" y="1973"/>
                  </a:cubicBezTo>
                  <a:cubicBezTo>
                    <a:pt x="7533" y="1973"/>
                    <a:pt x="7770" y="1792"/>
                    <a:pt x="7927" y="1626"/>
                  </a:cubicBezTo>
                  <a:cubicBezTo>
                    <a:pt x="8164" y="1823"/>
                    <a:pt x="8381" y="2044"/>
                    <a:pt x="8572" y="2286"/>
                  </a:cubicBezTo>
                  <a:cubicBezTo>
                    <a:pt x="8581" y="2296"/>
                    <a:pt x="8589" y="2307"/>
                    <a:pt x="8596" y="2317"/>
                  </a:cubicBezTo>
                  <a:lnTo>
                    <a:pt x="8623" y="2350"/>
                  </a:lnTo>
                  <a:cubicBezTo>
                    <a:pt x="9124" y="3006"/>
                    <a:pt x="9434" y="3789"/>
                    <a:pt x="9520" y="4611"/>
                  </a:cubicBezTo>
                  <a:cubicBezTo>
                    <a:pt x="9268" y="4326"/>
                    <a:pt x="9020" y="4092"/>
                    <a:pt x="8749" y="4092"/>
                  </a:cubicBezTo>
                  <a:cubicBezTo>
                    <a:pt x="8697" y="4092"/>
                    <a:pt x="8643" y="4101"/>
                    <a:pt x="8589" y="4120"/>
                  </a:cubicBezTo>
                  <a:cubicBezTo>
                    <a:pt x="8393" y="4188"/>
                    <a:pt x="8255" y="4331"/>
                    <a:pt x="8197" y="4522"/>
                  </a:cubicBezTo>
                  <a:cubicBezTo>
                    <a:pt x="8047" y="5027"/>
                    <a:pt x="8510" y="5681"/>
                    <a:pt x="8655" y="5868"/>
                  </a:cubicBezTo>
                  <a:cubicBezTo>
                    <a:pt x="8821" y="6083"/>
                    <a:pt x="8789" y="6915"/>
                    <a:pt x="8409" y="8042"/>
                  </a:cubicBezTo>
                  <a:lnTo>
                    <a:pt x="8408" y="8042"/>
                  </a:lnTo>
                  <a:cubicBezTo>
                    <a:pt x="8237" y="8233"/>
                    <a:pt x="8050" y="8410"/>
                    <a:pt x="7850" y="8570"/>
                  </a:cubicBezTo>
                  <a:cubicBezTo>
                    <a:pt x="7579" y="8287"/>
                    <a:pt x="7312" y="7817"/>
                    <a:pt x="7124" y="7462"/>
                  </a:cubicBezTo>
                  <a:cubicBezTo>
                    <a:pt x="7072" y="7359"/>
                    <a:pt x="6968" y="7300"/>
                    <a:pt x="6861" y="7300"/>
                  </a:cubicBezTo>
                  <a:cubicBezTo>
                    <a:pt x="6814" y="7300"/>
                    <a:pt x="6766" y="7311"/>
                    <a:pt x="6722" y="7335"/>
                  </a:cubicBezTo>
                  <a:cubicBezTo>
                    <a:pt x="6576" y="7412"/>
                    <a:pt x="6522" y="7594"/>
                    <a:pt x="6603" y="7739"/>
                  </a:cubicBezTo>
                  <a:cubicBezTo>
                    <a:pt x="6821" y="8149"/>
                    <a:pt x="7073" y="8588"/>
                    <a:pt x="7361" y="8909"/>
                  </a:cubicBezTo>
                  <a:cubicBezTo>
                    <a:pt x="6654" y="9332"/>
                    <a:pt x="5861" y="9542"/>
                    <a:pt x="5068" y="9542"/>
                  </a:cubicBezTo>
                  <a:cubicBezTo>
                    <a:pt x="4241" y="9542"/>
                    <a:pt x="3415" y="9313"/>
                    <a:pt x="2689" y="8856"/>
                  </a:cubicBezTo>
                  <a:cubicBezTo>
                    <a:pt x="2730" y="8733"/>
                    <a:pt x="2733" y="8591"/>
                    <a:pt x="2694" y="8438"/>
                  </a:cubicBezTo>
                  <a:cubicBezTo>
                    <a:pt x="2597" y="8055"/>
                    <a:pt x="2878" y="7716"/>
                    <a:pt x="3319" y="7238"/>
                  </a:cubicBezTo>
                  <a:cubicBezTo>
                    <a:pt x="3645" y="6888"/>
                    <a:pt x="3982" y="6525"/>
                    <a:pt x="4027" y="6092"/>
                  </a:cubicBezTo>
                  <a:cubicBezTo>
                    <a:pt x="4051" y="5870"/>
                    <a:pt x="4005" y="5692"/>
                    <a:pt x="3890" y="5563"/>
                  </a:cubicBezTo>
                  <a:cubicBezTo>
                    <a:pt x="3700" y="5349"/>
                    <a:pt x="3406" y="5348"/>
                    <a:pt x="3122" y="5346"/>
                  </a:cubicBezTo>
                  <a:cubicBezTo>
                    <a:pt x="2829" y="5345"/>
                    <a:pt x="2527" y="5343"/>
                    <a:pt x="2339" y="5140"/>
                  </a:cubicBezTo>
                  <a:cubicBezTo>
                    <a:pt x="2202" y="4993"/>
                    <a:pt x="2130" y="4857"/>
                    <a:pt x="2140" y="4765"/>
                  </a:cubicBezTo>
                  <a:cubicBezTo>
                    <a:pt x="2147" y="4719"/>
                    <a:pt x="2171" y="4678"/>
                    <a:pt x="2208" y="4649"/>
                  </a:cubicBezTo>
                  <a:cubicBezTo>
                    <a:pt x="2643" y="4424"/>
                    <a:pt x="3323" y="4096"/>
                    <a:pt x="3510" y="4056"/>
                  </a:cubicBezTo>
                  <a:cubicBezTo>
                    <a:pt x="3624" y="4033"/>
                    <a:pt x="3784" y="3960"/>
                    <a:pt x="3898" y="3754"/>
                  </a:cubicBezTo>
                  <a:cubicBezTo>
                    <a:pt x="4068" y="3450"/>
                    <a:pt x="4059" y="2957"/>
                    <a:pt x="3950" y="2658"/>
                  </a:cubicBezTo>
                  <a:cubicBezTo>
                    <a:pt x="3864" y="2416"/>
                    <a:pt x="3597" y="2271"/>
                    <a:pt x="2436" y="2195"/>
                  </a:cubicBezTo>
                  <a:cubicBezTo>
                    <a:pt x="2164" y="2178"/>
                    <a:pt x="1892" y="2169"/>
                    <a:pt x="1664" y="2163"/>
                  </a:cubicBezTo>
                  <a:cubicBezTo>
                    <a:pt x="2541" y="1133"/>
                    <a:pt x="3797" y="590"/>
                    <a:pt x="5070" y="590"/>
                  </a:cubicBezTo>
                  <a:close/>
                  <a:moveTo>
                    <a:pt x="5074" y="1"/>
                  </a:moveTo>
                  <a:cubicBezTo>
                    <a:pt x="5072" y="1"/>
                    <a:pt x="5069" y="1"/>
                    <a:pt x="5067" y="1"/>
                  </a:cubicBezTo>
                  <a:cubicBezTo>
                    <a:pt x="3311" y="1"/>
                    <a:pt x="1760" y="899"/>
                    <a:pt x="851" y="2261"/>
                  </a:cubicBezTo>
                  <a:cubicBezTo>
                    <a:pt x="844" y="2268"/>
                    <a:pt x="838" y="2278"/>
                    <a:pt x="831" y="2287"/>
                  </a:cubicBezTo>
                  <a:cubicBezTo>
                    <a:pt x="577" y="2674"/>
                    <a:pt x="377" y="3094"/>
                    <a:pt x="238" y="3537"/>
                  </a:cubicBezTo>
                  <a:cubicBezTo>
                    <a:pt x="233" y="3548"/>
                    <a:pt x="230" y="3558"/>
                    <a:pt x="227" y="3570"/>
                  </a:cubicBezTo>
                  <a:cubicBezTo>
                    <a:pt x="217" y="3601"/>
                    <a:pt x="208" y="3632"/>
                    <a:pt x="199" y="3662"/>
                  </a:cubicBezTo>
                  <a:cubicBezTo>
                    <a:pt x="193" y="3684"/>
                    <a:pt x="187" y="3705"/>
                    <a:pt x="180" y="3726"/>
                  </a:cubicBezTo>
                  <a:cubicBezTo>
                    <a:pt x="171" y="3763"/>
                    <a:pt x="160" y="3800"/>
                    <a:pt x="152" y="3837"/>
                  </a:cubicBezTo>
                  <a:cubicBezTo>
                    <a:pt x="143" y="3871"/>
                    <a:pt x="134" y="3905"/>
                    <a:pt x="126" y="3941"/>
                  </a:cubicBezTo>
                  <a:cubicBezTo>
                    <a:pt x="122" y="3961"/>
                    <a:pt x="116" y="3984"/>
                    <a:pt x="111" y="4006"/>
                  </a:cubicBezTo>
                  <a:cubicBezTo>
                    <a:pt x="104" y="4041"/>
                    <a:pt x="98" y="4076"/>
                    <a:pt x="91" y="4111"/>
                  </a:cubicBezTo>
                  <a:cubicBezTo>
                    <a:pt x="88" y="4127"/>
                    <a:pt x="83" y="4144"/>
                    <a:pt x="80" y="4162"/>
                  </a:cubicBezTo>
                  <a:cubicBezTo>
                    <a:pt x="71" y="4212"/>
                    <a:pt x="64" y="4262"/>
                    <a:pt x="57" y="4313"/>
                  </a:cubicBezTo>
                  <a:cubicBezTo>
                    <a:pt x="54" y="4329"/>
                    <a:pt x="52" y="4344"/>
                    <a:pt x="49" y="4359"/>
                  </a:cubicBezTo>
                  <a:cubicBezTo>
                    <a:pt x="43" y="4400"/>
                    <a:pt x="39" y="4442"/>
                    <a:pt x="33" y="4485"/>
                  </a:cubicBezTo>
                  <a:cubicBezTo>
                    <a:pt x="31" y="4498"/>
                    <a:pt x="30" y="4513"/>
                    <a:pt x="28" y="4526"/>
                  </a:cubicBezTo>
                  <a:cubicBezTo>
                    <a:pt x="23" y="4580"/>
                    <a:pt x="18" y="4635"/>
                    <a:pt x="14" y="4688"/>
                  </a:cubicBezTo>
                  <a:cubicBezTo>
                    <a:pt x="14" y="4698"/>
                    <a:pt x="12" y="4707"/>
                    <a:pt x="12" y="4718"/>
                  </a:cubicBezTo>
                  <a:cubicBezTo>
                    <a:pt x="9" y="4764"/>
                    <a:pt x="6" y="4809"/>
                    <a:pt x="5" y="4855"/>
                  </a:cubicBezTo>
                  <a:lnTo>
                    <a:pt x="3" y="4900"/>
                  </a:lnTo>
                  <a:cubicBezTo>
                    <a:pt x="2" y="4956"/>
                    <a:pt x="0" y="5010"/>
                    <a:pt x="0" y="5066"/>
                  </a:cubicBezTo>
                  <a:cubicBezTo>
                    <a:pt x="0" y="5113"/>
                    <a:pt x="0" y="5162"/>
                    <a:pt x="2" y="5210"/>
                  </a:cubicBezTo>
                  <a:cubicBezTo>
                    <a:pt x="2" y="5220"/>
                    <a:pt x="2" y="5231"/>
                    <a:pt x="3" y="5241"/>
                  </a:cubicBezTo>
                  <a:cubicBezTo>
                    <a:pt x="5" y="5280"/>
                    <a:pt x="6" y="5320"/>
                    <a:pt x="9" y="5360"/>
                  </a:cubicBezTo>
                  <a:cubicBezTo>
                    <a:pt x="9" y="5367"/>
                    <a:pt x="9" y="5374"/>
                    <a:pt x="11" y="5380"/>
                  </a:cubicBezTo>
                  <a:cubicBezTo>
                    <a:pt x="70" y="6368"/>
                    <a:pt x="420" y="7315"/>
                    <a:pt x="1016" y="8106"/>
                  </a:cubicBezTo>
                  <a:cubicBezTo>
                    <a:pt x="1032" y="8128"/>
                    <a:pt x="1049" y="8149"/>
                    <a:pt x="1066" y="8171"/>
                  </a:cubicBezTo>
                  <a:lnTo>
                    <a:pt x="1089" y="8199"/>
                  </a:lnTo>
                  <a:cubicBezTo>
                    <a:pt x="1376" y="8567"/>
                    <a:pt x="1714" y="8893"/>
                    <a:pt x="2092" y="9167"/>
                  </a:cubicBezTo>
                  <a:cubicBezTo>
                    <a:pt x="2100" y="9173"/>
                    <a:pt x="2107" y="9176"/>
                    <a:pt x="2115" y="9182"/>
                  </a:cubicBezTo>
                  <a:cubicBezTo>
                    <a:pt x="2997" y="9815"/>
                    <a:pt x="4031" y="10132"/>
                    <a:pt x="5066" y="10132"/>
                  </a:cubicBezTo>
                  <a:cubicBezTo>
                    <a:pt x="6087" y="10132"/>
                    <a:pt x="7108" y="9824"/>
                    <a:pt x="7982" y="9207"/>
                  </a:cubicBezTo>
                  <a:cubicBezTo>
                    <a:pt x="7991" y="9203"/>
                    <a:pt x="7998" y="9197"/>
                    <a:pt x="8006" y="9193"/>
                  </a:cubicBezTo>
                  <a:cubicBezTo>
                    <a:pt x="8331" y="8960"/>
                    <a:pt x="8627" y="8691"/>
                    <a:pt x="8888" y="8392"/>
                  </a:cubicBezTo>
                  <a:cubicBezTo>
                    <a:pt x="8895" y="8383"/>
                    <a:pt x="8903" y="8373"/>
                    <a:pt x="8909" y="8362"/>
                  </a:cubicBezTo>
                  <a:cubicBezTo>
                    <a:pt x="9621" y="7536"/>
                    <a:pt x="10046" y="6503"/>
                    <a:pt x="10120" y="5416"/>
                  </a:cubicBezTo>
                  <a:lnTo>
                    <a:pt x="10120" y="5414"/>
                  </a:lnTo>
                  <a:lnTo>
                    <a:pt x="10120" y="5403"/>
                  </a:lnTo>
                  <a:cubicBezTo>
                    <a:pt x="10123" y="5354"/>
                    <a:pt x="10126" y="5303"/>
                    <a:pt x="10128" y="5253"/>
                  </a:cubicBezTo>
                  <a:cubicBezTo>
                    <a:pt x="10128" y="5244"/>
                    <a:pt x="10128" y="5237"/>
                    <a:pt x="10129" y="5228"/>
                  </a:cubicBezTo>
                  <a:cubicBezTo>
                    <a:pt x="10131" y="5174"/>
                    <a:pt x="10132" y="5119"/>
                    <a:pt x="10132" y="5066"/>
                  </a:cubicBezTo>
                  <a:cubicBezTo>
                    <a:pt x="10132" y="5017"/>
                    <a:pt x="10131" y="4970"/>
                    <a:pt x="10129" y="4922"/>
                  </a:cubicBezTo>
                  <a:lnTo>
                    <a:pt x="10128" y="4893"/>
                  </a:lnTo>
                  <a:cubicBezTo>
                    <a:pt x="10128" y="4852"/>
                    <a:pt x="10126" y="4812"/>
                    <a:pt x="10125" y="4772"/>
                  </a:cubicBezTo>
                  <a:lnTo>
                    <a:pt x="10123" y="4755"/>
                  </a:lnTo>
                  <a:cubicBezTo>
                    <a:pt x="10062" y="3766"/>
                    <a:pt x="9712" y="2815"/>
                    <a:pt x="9116" y="2025"/>
                  </a:cubicBezTo>
                  <a:cubicBezTo>
                    <a:pt x="9109" y="2016"/>
                    <a:pt x="9102" y="2006"/>
                    <a:pt x="9094" y="1997"/>
                  </a:cubicBezTo>
                  <a:cubicBezTo>
                    <a:pt x="9076" y="1973"/>
                    <a:pt x="9059" y="1951"/>
                    <a:pt x="9041" y="1928"/>
                  </a:cubicBezTo>
                  <a:cubicBezTo>
                    <a:pt x="9023" y="1906"/>
                    <a:pt x="9001" y="1878"/>
                    <a:pt x="8981" y="1854"/>
                  </a:cubicBezTo>
                  <a:lnTo>
                    <a:pt x="8970" y="1841"/>
                  </a:lnTo>
                  <a:cubicBezTo>
                    <a:pt x="8701" y="1515"/>
                    <a:pt x="8394" y="1223"/>
                    <a:pt x="8053" y="974"/>
                  </a:cubicBezTo>
                  <a:cubicBezTo>
                    <a:pt x="8043" y="968"/>
                    <a:pt x="8034" y="960"/>
                    <a:pt x="8024" y="956"/>
                  </a:cubicBezTo>
                  <a:cubicBezTo>
                    <a:pt x="7165" y="334"/>
                    <a:pt x="6133" y="1"/>
                    <a:pt x="5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0"/>
            <p:cNvSpPr/>
            <p:nvPr/>
          </p:nvSpPr>
          <p:spPr>
            <a:xfrm>
              <a:off x="2524150" y="4061400"/>
              <a:ext cx="44625" cy="49900"/>
            </a:xfrm>
            <a:custGeom>
              <a:avLst/>
              <a:gdLst/>
              <a:ahLst/>
              <a:cxnLst/>
              <a:rect l="l" t="t" r="r" b="b"/>
              <a:pathLst>
                <a:path w="1785" h="1996" extrusionOk="0">
                  <a:moveTo>
                    <a:pt x="1066" y="590"/>
                  </a:moveTo>
                  <a:cubicBezTo>
                    <a:pt x="1121" y="635"/>
                    <a:pt x="1203" y="903"/>
                    <a:pt x="1072" y="1213"/>
                  </a:cubicBezTo>
                  <a:lnTo>
                    <a:pt x="1071" y="1213"/>
                  </a:lnTo>
                  <a:cubicBezTo>
                    <a:pt x="1014" y="1346"/>
                    <a:pt x="949" y="1406"/>
                    <a:pt x="908" y="1406"/>
                  </a:cubicBezTo>
                  <a:cubicBezTo>
                    <a:pt x="868" y="1406"/>
                    <a:pt x="785" y="1351"/>
                    <a:pt x="745" y="1234"/>
                  </a:cubicBezTo>
                  <a:cubicBezTo>
                    <a:pt x="696" y="1087"/>
                    <a:pt x="866" y="789"/>
                    <a:pt x="1019" y="609"/>
                  </a:cubicBezTo>
                  <a:cubicBezTo>
                    <a:pt x="1034" y="601"/>
                    <a:pt x="1050" y="595"/>
                    <a:pt x="1066" y="590"/>
                  </a:cubicBezTo>
                  <a:close/>
                  <a:moveTo>
                    <a:pt x="1071" y="0"/>
                  </a:moveTo>
                  <a:cubicBezTo>
                    <a:pt x="934" y="0"/>
                    <a:pt x="796" y="48"/>
                    <a:pt x="660" y="139"/>
                  </a:cubicBezTo>
                  <a:cubicBezTo>
                    <a:pt x="642" y="153"/>
                    <a:pt x="624" y="166"/>
                    <a:pt x="610" y="182"/>
                  </a:cubicBezTo>
                  <a:cubicBezTo>
                    <a:pt x="547" y="252"/>
                    <a:pt x="0" y="867"/>
                    <a:pt x="186" y="1421"/>
                  </a:cubicBezTo>
                  <a:cubicBezTo>
                    <a:pt x="301" y="1765"/>
                    <a:pt x="592" y="1996"/>
                    <a:pt x="909" y="1996"/>
                  </a:cubicBezTo>
                  <a:cubicBezTo>
                    <a:pt x="1052" y="1996"/>
                    <a:pt x="1403" y="1941"/>
                    <a:pt x="1615" y="1441"/>
                  </a:cubicBezTo>
                  <a:cubicBezTo>
                    <a:pt x="1784" y="1041"/>
                    <a:pt x="1768" y="577"/>
                    <a:pt x="1573" y="283"/>
                  </a:cubicBezTo>
                  <a:cubicBezTo>
                    <a:pt x="1452" y="101"/>
                    <a:pt x="1274"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0"/>
            <p:cNvSpPr/>
            <p:nvPr/>
          </p:nvSpPr>
          <p:spPr>
            <a:xfrm>
              <a:off x="2382400" y="3829700"/>
              <a:ext cx="354225" cy="373125"/>
            </a:xfrm>
            <a:custGeom>
              <a:avLst/>
              <a:gdLst/>
              <a:ahLst/>
              <a:cxnLst/>
              <a:rect l="l" t="t" r="r" b="b"/>
              <a:pathLst>
                <a:path w="14169" h="14925" extrusionOk="0">
                  <a:moveTo>
                    <a:pt x="7461" y="0"/>
                  </a:moveTo>
                  <a:cubicBezTo>
                    <a:pt x="7387" y="0"/>
                    <a:pt x="7313" y="1"/>
                    <a:pt x="7223" y="4"/>
                  </a:cubicBezTo>
                  <a:lnTo>
                    <a:pt x="7165" y="7"/>
                  </a:lnTo>
                  <a:lnTo>
                    <a:pt x="7156" y="7"/>
                  </a:lnTo>
                  <a:cubicBezTo>
                    <a:pt x="7094" y="8"/>
                    <a:pt x="7033" y="13"/>
                    <a:pt x="6971" y="16"/>
                  </a:cubicBezTo>
                  <a:lnTo>
                    <a:pt x="6948" y="17"/>
                  </a:lnTo>
                  <a:lnTo>
                    <a:pt x="6914" y="20"/>
                  </a:lnTo>
                  <a:cubicBezTo>
                    <a:pt x="6834" y="26"/>
                    <a:pt x="6756" y="32"/>
                    <a:pt x="6682" y="41"/>
                  </a:cubicBezTo>
                  <a:lnTo>
                    <a:pt x="6650" y="44"/>
                  </a:lnTo>
                  <a:lnTo>
                    <a:pt x="6634" y="45"/>
                  </a:lnTo>
                  <a:cubicBezTo>
                    <a:pt x="6572" y="53"/>
                    <a:pt x="6508" y="60"/>
                    <a:pt x="6444" y="69"/>
                  </a:cubicBezTo>
                  <a:lnTo>
                    <a:pt x="6379" y="78"/>
                  </a:lnTo>
                  <a:cubicBezTo>
                    <a:pt x="6312" y="88"/>
                    <a:pt x="6244" y="99"/>
                    <a:pt x="6176" y="110"/>
                  </a:cubicBezTo>
                  <a:lnTo>
                    <a:pt x="6149" y="115"/>
                  </a:lnTo>
                  <a:cubicBezTo>
                    <a:pt x="6077" y="128"/>
                    <a:pt x="6002" y="142"/>
                    <a:pt x="5924" y="159"/>
                  </a:cubicBezTo>
                  <a:cubicBezTo>
                    <a:pt x="5909" y="162"/>
                    <a:pt x="5893" y="165"/>
                    <a:pt x="5878" y="168"/>
                  </a:cubicBezTo>
                  <a:lnTo>
                    <a:pt x="5863" y="171"/>
                  </a:lnTo>
                  <a:cubicBezTo>
                    <a:pt x="5805" y="185"/>
                    <a:pt x="5746" y="198"/>
                    <a:pt x="5690" y="213"/>
                  </a:cubicBezTo>
                  <a:lnTo>
                    <a:pt x="5675" y="216"/>
                  </a:lnTo>
                  <a:lnTo>
                    <a:pt x="5630" y="226"/>
                  </a:lnTo>
                  <a:cubicBezTo>
                    <a:pt x="5550" y="247"/>
                    <a:pt x="5477" y="266"/>
                    <a:pt x="5409" y="285"/>
                  </a:cubicBezTo>
                  <a:lnTo>
                    <a:pt x="5381" y="294"/>
                  </a:lnTo>
                  <a:cubicBezTo>
                    <a:pt x="5319" y="312"/>
                    <a:pt x="5254" y="331"/>
                    <a:pt x="5191" y="352"/>
                  </a:cubicBezTo>
                  <a:cubicBezTo>
                    <a:pt x="5171" y="358"/>
                    <a:pt x="5150" y="365"/>
                    <a:pt x="5128" y="373"/>
                  </a:cubicBezTo>
                  <a:cubicBezTo>
                    <a:pt x="5070" y="392"/>
                    <a:pt x="5010" y="411"/>
                    <a:pt x="4951" y="434"/>
                  </a:cubicBezTo>
                  <a:lnTo>
                    <a:pt x="4911" y="447"/>
                  </a:lnTo>
                  <a:cubicBezTo>
                    <a:pt x="4843" y="472"/>
                    <a:pt x="4773" y="497"/>
                    <a:pt x="4701" y="527"/>
                  </a:cubicBezTo>
                  <a:lnTo>
                    <a:pt x="4668" y="540"/>
                  </a:lnTo>
                  <a:lnTo>
                    <a:pt x="4650" y="548"/>
                  </a:lnTo>
                  <a:cubicBezTo>
                    <a:pt x="4595" y="570"/>
                    <a:pt x="4540" y="594"/>
                    <a:pt x="4486" y="618"/>
                  </a:cubicBezTo>
                  <a:lnTo>
                    <a:pt x="4475" y="622"/>
                  </a:lnTo>
                  <a:lnTo>
                    <a:pt x="4429" y="641"/>
                  </a:lnTo>
                  <a:cubicBezTo>
                    <a:pt x="4293" y="702"/>
                    <a:pt x="4156" y="769"/>
                    <a:pt x="4024" y="837"/>
                  </a:cubicBezTo>
                  <a:lnTo>
                    <a:pt x="3978" y="861"/>
                  </a:lnTo>
                  <a:lnTo>
                    <a:pt x="3970" y="865"/>
                  </a:lnTo>
                  <a:cubicBezTo>
                    <a:pt x="3916" y="893"/>
                    <a:pt x="3864" y="923"/>
                    <a:pt x="3812" y="951"/>
                  </a:cubicBezTo>
                  <a:lnTo>
                    <a:pt x="3768" y="976"/>
                  </a:lnTo>
                  <a:cubicBezTo>
                    <a:pt x="3704" y="1013"/>
                    <a:pt x="3639" y="1051"/>
                    <a:pt x="3578" y="1089"/>
                  </a:cubicBezTo>
                  <a:cubicBezTo>
                    <a:pt x="3572" y="1092"/>
                    <a:pt x="3568" y="1095"/>
                    <a:pt x="3563" y="1098"/>
                  </a:cubicBezTo>
                  <a:lnTo>
                    <a:pt x="3556" y="1102"/>
                  </a:lnTo>
                  <a:cubicBezTo>
                    <a:pt x="2937" y="1483"/>
                    <a:pt x="2376" y="1952"/>
                    <a:pt x="1892" y="2495"/>
                  </a:cubicBezTo>
                  <a:cubicBezTo>
                    <a:pt x="1888" y="2499"/>
                    <a:pt x="1883" y="2504"/>
                    <a:pt x="1880" y="2508"/>
                  </a:cubicBezTo>
                  <a:cubicBezTo>
                    <a:pt x="1873" y="2516"/>
                    <a:pt x="1867" y="2523"/>
                    <a:pt x="1860" y="2530"/>
                  </a:cubicBezTo>
                  <a:lnTo>
                    <a:pt x="1848" y="2545"/>
                  </a:lnTo>
                  <a:cubicBezTo>
                    <a:pt x="1830" y="2564"/>
                    <a:pt x="1814" y="2584"/>
                    <a:pt x="1796" y="2604"/>
                  </a:cubicBezTo>
                  <a:cubicBezTo>
                    <a:pt x="1775" y="2630"/>
                    <a:pt x="1754" y="2653"/>
                    <a:pt x="1735" y="2677"/>
                  </a:cubicBezTo>
                  <a:lnTo>
                    <a:pt x="1729" y="2685"/>
                  </a:lnTo>
                  <a:cubicBezTo>
                    <a:pt x="1714" y="2701"/>
                    <a:pt x="1699" y="2719"/>
                    <a:pt x="1685" y="2736"/>
                  </a:cubicBezTo>
                  <a:cubicBezTo>
                    <a:pt x="1664" y="2762"/>
                    <a:pt x="1645" y="2787"/>
                    <a:pt x="1624" y="2812"/>
                  </a:cubicBezTo>
                  <a:lnTo>
                    <a:pt x="1615" y="2824"/>
                  </a:lnTo>
                  <a:cubicBezTo>
                    <a:pt x="1602" y="2840"/>
                    <a:pt x="1590" y="2855"/>
                    <a:pt x="1578" y="2871"/>
                  </a:cubicBezTo>
                  <a:cubicBezTo>
                    <a:pt x="1557" y="2898"/>
                    <a:pt x="1536" y="2926"/>
                    <a:pt x="1516" y="2953"/>
                  </a:cubicBezTo>
                  <a:lnTo>
                    <a:pt x="1504" y="2969"/>
                  </a:lnTo>
                  <a:lnTo>
                    <a:pt x="1474" y="3008"/>
                  </a:lnTo>
                  <a:cubicBezTo>
                    <a:pt x="1450" y="3039"/>
                    <a:pt x="1430" y="3069"/>
                    <a:pt x="1407" y="3098"/>
                  </a:cubicBezTo>
                  <a:lnTo>
                    <a:pt x="1397" y="3113"/>
                  </a:lnTo>
                  <a:lnTo>
                    <a:pt x="1372" y="3149"/>
                  </a:lnTo>
                  <a:cubicBezTo>
                    <a:pt x="1344" y="3189"/>
                    <a:pt x="1315" y="3230"/>
                    <a:pt x="1287" y="3270"/>
                  </a:cubicBezTo>
                  <a:lnTo>
                    <a:pt x="1272" y="3291"/>
                  </a:lnTo>
                  <a:cubicBezTo>
                    <a:pt x="1241" y="3338"/>
                    <a:pt x="1209" y="3386"/>
                    <a:pt x="1177" y="3435"/>
                  </a:cubicBezTo>
                  <a:lnTo>
                    <a:pt x="1161" y="3463"/>
                  </a:lnTo>
                  <a:lnTo>
                    <a:pt x="1149" y="3479"/>
                  </a:lnTo>
                  <a:cubicBezTo>
                    <a:pt x="1129" y="3513"/>
                    <a:pt x="1106" y="3548"/>
                    <a:pt x="1086" y="3582"/>
                  </a:cubicBezTo>
                  <a:cubicBezTo>
                    <a:pt x="1078" y="3596"/>
                    <a:pt x="1069" y="3610"/>
                    <a:pt x="1060" y="3623"/>
                  </a:cubicBezTo>
                  <a:lnTo>
                    <a:pt x="1051" y="3639"/>
                  </a:lnTo>
                  <a:cubicBezTo>
                    <a:pt x="1034" y="3671"/>
                    <a:pt x="1014" y="3700"/>
                    <a:pt x="998" y="3731"/>
                  </a:cubicBezTo>
                  <a:cubicBezTo>
                    <a:pt x="989" y="3746"/>
                    <a:pt x="980" y="3761"/>
                    <a:pt x="971" y="3776"/>
                  </a:cubicBezTo>
                  <a:lnTo>
                    <a:pt x="961" y="3795"/>
                  </a:lnTo>
                  <a:cubicBezTo>
                    <a:pt x="945" y="3825"/>
                    <a:pt x="928" y="3853"/>
                    <a:pt x="912" y="3883"/>
                  </a:cubicBezTo>
                  <a:cubicBezTo>
                    <a:pt x="902" y="3903"/>
                    <a:pt x="890" y="3924"/>
                    <a:pt x="879" y="3945"/>
                  </a:cubicBezTo>
                  <a:lnTo>
                    <a:pt x="876" y="3949"/>
                  </a:lnTo>
                  <a:cubicBezTo>
                    <a:pt x="862" y="3979"/>
                    <a:pt x="845" y="4007"/>
                    <a:pt x="830" y="4038"/>
                  </a:cubicBezTo>
                  <a:cubicBezTo>
                    <a:pt x="819" y="4061"/>
                    <a:pt x="807" y="4083"/>
                    <a:pt x="796" y="4105"/>
                  </a:cubicBezTo>
                  <a:cubicBezTo>
                    <a:pt x="782" y="4135"/>
                    <a:pt x="767" y="4163"/>
                    <a:pt x="752" y="4194"/>
                  </a:cubicBezTo>
                  <a:lnTo>
                    <a:pt x="718" y="4262"/>
                  </a:lnTo>
                  <a:cubicBezTo>
                    <a:pt x="704" y="4292"/>
                    <a:pt x="690" y="4322"/>
                    <a:pt x="676" y="4353"/>
                  </a:cubicBezTo>
                  <a:lnTo>
                    <a:pt x="673" y="4359"/>
                  </a:lnTo>
                  <a:cubicBezTo>
                    <a:pt x="664" y="4379"/>
                    <a:pt x="654" y="4400"/>
                    <a:pt x="645" y="4421"/>
                  </a:cubicBezTo>
                  <a:cubicBezTo>
                    <a:pt x="632" y="4452"/>
                    <a:pt x="618" y="4483"/>
                    <a:pt x="605" y="4513"/>
                  </a:cubicBezTo>
                  <a:lnTo>
                    <a:pt x="604" y="4517"/>
                  </a:lnTo>
                  <a:lnTo>
                    <a:pt x="575" y="4582"/>
                  </a:lnTo>
                  <a:cubicBezTo>
                    <a:pt x="564" y="4614"/>
                    <a:pt x="550" y="4646"/>
                    <a:pt x="537" y="4677"/>
                  </a:cubicBezTo>
                  <a:lnTo>
                    <a:pt x="529" y="4694"/>
                  </a:lnTo>
                  <a:cubicBezTo>
                    <a:pt x="524" y="4711"/>
                    <a:pt x="516" y="4728"/>
                    <a:pt x="510" y="4744"/>
                  </a:cubicBezTo>
                  <a:cubicBezTo>
                    <a:pt x="497" y="4778"/>
                    <a:pt x="484" y="4812"/>
                    <a:pt x="472" y="4845"/>
                  </a:cubicBezTo>
                  <a:lnTo>
                    <a:pt x="464" y="4864"/>
                  </a:lnTo>
                  <a:cubicBezTo>
                    <a:pt x="458" y="4879"/>
                    <a:pt x="452" y="4894"/>
                    <a:pt x="448" y="4909"/>
                  </a:cubicBezTo>
                  <a:cubicBezTo>
                    <a:pt x="433" y="4946"/>
                    <a:pt x="421" y="4983"/>
                    <a:pt x="408" y="5020"/>
                  </a:cubicBezTo>
                  <a:lnTo>
                    <a:pt x="402" y="5038"/>
                  </a:lnTo>
                  <a:cubicBezTo>
                    <a:pt x="398" y="5050"/>
                    <a:pt x="393" y="5063"/>
                    <a:pt x="389" y="5075"/>
                  </a:cubicBezTo>
                  <a:cubicBezTo>
                    <a:pt x="371" y="5128"/>
                    <a:pt x="353" y="5182"/>
                    <a:pt x="337" y="5236"/>
                  </a:cubicBezTo>
                  <a:lnTo>
                    <a:pt x="334" y="5242"/>
                  </a:lnTo>
                  <a:cubicBezTo>
                    <a:pt x="316" y="5300"/>
                    <a:pt x="300" y="5356"/>
                    <a:pt x="283" y="5413"/>
                  </a:cubicBezTo>
                  <a:cubicBezTo>
                    <a:pt x="280" y="5425"/>
                    <a:pt x="277" y="5437"/>
                    <a:pt x="274" y="5448"/>
                  </a:cubicBezTo>
                  <a:lnTo>
                    <a:pt x="270" y="5466"/>
                  </a:lnTo>
                  <a:cubicBezTo>
                    <a:pt x="258" y="5505"/>
                    <a:pt x="248" y="5545"/>
                    <a:pt x="237" y="5585"/>
                  </a:cubicBezTo>
                  <a:cubicBezTo>
                    <a:pt x="233" y="5598"/>
                    <a:pt x="230" y="5612"/>
                    <a:pt x="227" y="5625"/>
                  </a:cubicBezTo>
                  <a:lnTo>
                    <a:pt x="221" y="5652"/>
                  </a:lnTo>
                  <a:cubicBezTo>
                    <a:pt x="212" y="5687"/>
                    <a:pt x="203" y="5723"/>
                    <a:pt x="194" y="5757"/>
                  </a:cubicBezTo>
                  <a:cubicBezTo>
                    <a:pt x="191" y="5775"/>
                    <a:pt x="187" y="5791"/>
                    <a:pt x="184" y="5807"/>
                  </a:cubicBezTo>
                  <a:lnTo>
                    <a:pt x="177" y="5838"/>
                  </a:lnTo>
                  <a:cubicBezTo>
                    <a:pt x="169" y="5870"/>
                    <a:pt x="163" y="5901"/>
                    <a:pt x="156" y="5932"/>
                  </a:cubicBezTo>
                  <a:cubicBezTo>
                    <a:pt x="151" y="5953"/>
                    <a:pt x="147" y="5973"/>
                    <a:pt x="144" y="5996"/>
                  </a:cubicBezTo>
                  <a:lnTo>
                    <a:pt x="141" y="6007"/>
                  </a:lnTo>
                  <a:cubicBezTo>
                    <a:pt x="134" y="6042"/>
                    <a:pt x="128" y="6074"/>
                    <a:pt x="122" y="6108"/>
                  </a:cubicBezTo>
                  <a:cubicBezTo>
                    <a:pt x="117" y="6133"/>
                    <a:pt x="113" y="6160"/>
                    <a:pt x="108" y="6185"/>
                  </a:cubicBezTo>
                  <a:cubicBezTo>
                    <a:pt x="102" y="6219"/>
                    <a:pt x="98" y="6252"/>
                    <a:pt x="92" y="6286"/>
                  </a:cubicBezTo>
                  <a:cubicBezTo>
                    <a:pt x="88" y="6311"/>
                    <a:pt x="85" y="6338"/>
                    <a:pt x="80" y="6365"/>
                  </a:cubicBezTo>
                  <a:cubicBezTo>
                    <a:pt x="76" y="6397"/>
                    <a:pt x="70" y="6432"/>
                    <a:pt x="65" y="6466"/>
                  </a:cubicBezTo>
                  <a:cubicBezTo>
                    <a:pt x="62" y="6492"/>
                    <a:pt x="59" y="6519"/>
                    <a:pt x="55" y="6544"/>
                  </a:cubicBezTo>
                  <a:cubicBezTo>
                    <a:pt x="52" y="6580"/>
                    <a:pt x="48" y="6614"/>
                    <a:pt x="45" y="6647"/>
                  </a:cubicBezTo>
                  <a:cubicBezTo>
                    <a:pt x="42" y="6673"/>
                    <a:pt x="39" y="6700"/>
                    <a:pt x="36" y="6727"/>
                  </a:cubicBezTo>
                  <a:cubicBezTo>
                    <a:pt x="33" y="6761"/>
                    <a:pt x="30" y="6796"/>
                    <a:pt x="27" y="6832"/>
                  </a:cubicBezTo>
                  <a:lnTo>
                    <a:pt x="25" y="6845"/>
                  </a:lnTo>
                  <a:cubicBezTo>
                    <a:pt x="24" y="6866"/>
                    <a:pt x="21" y="6887"/>
                    <a:pt x="19" y="6907"/>
                  </a:cubicBezTo>
                  <a:cubicBezTo>
                    <a:pt x="18" y="6943"/>
                    <a:pt x="15" y="6977"/>
                    <a:pt x="13" y="7013"/>
                  </a:cubicBezTo>
                  <a:lnTo>
                    <a:pt x="12" y="7041"/>
                  </a:lnTo>
                  <a:cubicBezTo>
                    <a:pt x="12" y="7057"/>
                    <a:pt x="9" y="7074"/>
                    <a:pt x="9" y="7091"/>
                  </a:cubicBezTo>
                  <a:cubicBezTo>
                    <a:pt x="6" y="7133"/>
                    <a:pt x="6" y="7174"/>
                    <a:pt x="5" y="7214"/>
                  </a:cubicBezTo>
                  <a:lnTo>
                    <a:pt x="5" y="7238"/>
                  </a:lnTo>
                  <a:cubicBezTo>
                    <a:pt x="5" y="7250"/>
                    <a:pt x="3" y="7263"/>
                    <a:pt x="3" y="7277"/>
                  </a:cubicBezTo>
                  <a:cubicBezTo>
                    <a:pt x="2" y="7337"/>
                    <a:pt x="0" y="7398"/>
                    <a:pt x="0" y="7462"/>
                  </a:cubicBezTo>
                  <a:cubicBezTo>
                    <a:pt x="0" y="11577"/>
                    <a:pt x="3348" y="14925"/>
                    <a:pt x="7464" y="14925"/>
                  </a:cubicBezTo>
                  <a:cubicBezTo>
                    <a:pt x="10197" y="14925"/>
                    <a:pt x="12712" y="13432"/>
                    <a:pt x="14020" y="11031"/>
                  </a:cubicBezTo>
                  <a:cubicBezTo>
                    <a:pt x="14098" y="10889"/>
                    <a:pt x="14045" y="10709"/>
                    <a:pt x="13903" y="10631"/>
                  </a:cubicBezTo>
                  <a:cubicBezTo>
                    <a:pt x="13858" y="10607"/>
                    <a:pt x="13810" y="10595"/>
                    <a:pt x="13762" y="10595"/>
                  </a:cubicBezTo>
                  <a:cubicBezTo>
                    <a:pt x="13658" y="10595"/>
                    <a:pt x="13556" y="10651"/>
                    <a:pt x="13502" y="10749"/>
                  </a:cubicBezTo>
                  <a:cubicBezTo>
                    <a:pt x="12298" y="12962"/>
                    <a:pt x="9982" y="14338"/>
                    <a:pt x="7463" y="14338"/>
                  </a:cubicBezTo>
                  <a:cubicBezTo>
                    <a:pt x="3673" y="14338"/>
                    <a:pt x="589" y="11255"/>
                    <a:pt x="589" y="7465"/>
                  </a:cubicBezTo>
                  <a:cubicBezTo>
                    <a:pt x="589" y="7407"/>
                    <a:pt x="589" y="7351"/>
                    <a:pt x="592" y="7294"/>
                  </a:cubicBezTo>
                  <a:cubicBezTo>
                    <a:pt x="592" y="7284"/>
                    <a:pt x="592" y="7274"/>
                    <a:pt x="593" y="7265"/>
                  </a:cubicBezTo>
                  <a:lnTo>
                    <a:pt x="593" y="7237"/>
                  </a:lnTo>
                  <a:cubicBezTo>
                    <a:pt x="593" y="7200"/>
                    <a:pt x="595" y="7161"/>
                    <a:pt x="596" y="7124"/>
                  </a:cubicBezTo>
                  <a:cubicBezTo>
                    <a:pt x="596" y="7109"/>
                    <a:pt x="599" y="7096"/>
                    <a:pt x="599" y="7081"/>
                  </a:cubicBezTo>
                  <a:lnTo>
                    <a:pt x="601" y="7050"/>
                  </a:lnTo>
                  <a:cubicBezTo>
                    <a:pt x="604" y="7019"/>
                    <a:pt x="605" y="6986"/>
                    <a:pt x="608" y="6955"/>
                  </a:cubicBezTo>
                  <a:cubicBezTo>
                    <a:pt x="608" y="6936"/>
                    <a:pt x="611" y="6918"/>
                    <a:pt x="613" y="6899"/>
                  </a:cubicBezTo>
                  <a:lnTo>
                    <a:pt x="613" y="6885"/>
                  </a:lnTo>
                  <a:cubicBezTo>
                    <a:pt x="615" y="6853"/>
                    <a:pt x="618" y="6820"/>
                    <a:pt x="621" y="6787"/>
                  </a:cubicBezTo>
                  <a:cubicBezTo>
                    <a:pt x="624" y="6764"/>
                    <a:pt x="627" y="6740"/>
                    <a:pt x="629" y="6713"/>
                  </a:cubicBezTo>
                  <a:cubicBezTo>
                    <a:pt x="633" y="6682"/>
                    <a:pt x="636" y="6651"/>
                    <a:pt x="641" y="6620"/>
                  </a:cubicBezTo>
                  <a:cubicBezTo>
                    <a:pt x="644" y="6596"/>
                    <a:pt x="647" y="6571"/>
                    <a:pt x="650" y="6547"/>
                  </a:cubicBezTo>
                  <a:cubicBezTo>
                    <a:pt x="654" y="6516"/>
                    <a:pt x="658" y="6485"/>
                    <a:pt x="663" y="6455"/>
                  </a:cubicBezTo>
                  <a:cubicBezTo>
                    <a:pt x="666" y="6430"/>
                    <a:pt x="670" y="6406"/>
                    <a:pt x="673" y="6383"/>
                  </a:cubicBezTo>
                  <a:cubicBezTo>
                    <a:pt x="679" y="6351"/>
                    <a:pt x="684" y="6320"/>
                    <a:pt x="690" y="6289"/>
                  </a:cubicBezTo>
                  <a:cubicBezTo>
                    <a:pt x="693" y="6265"/>
                    <a:pt x="697" y="6242"/>
                    <a:pt x="701" y="6218"/>
                  </a:cubicBezTo>
                  <a:cubicBezTo>
                    <a:pt x="707" y="6187"/>
                    <a:pt x="713" y="6156"/>
                    <a:pt x="719" y="6125"/>
                  </a:cubicBezTo>
                  <a:lnTo>
                    <a:pt x="722" y="6113"/>
                  </a:lnTo>
                  <a:cubicBezTo>
                    <a:pt x="725" y="6093"/>
                    <a:pt x="730" y="6076"/>
                    <a:pt x="733" y="6055"/>
                  </a:cubicBezTo>
                  <a:cubicBezTo>
                    <a:pt x="739" y="6027"/>
                    <a:pt x="746" y="5997"/>
                    <a:pt x="752" y="5969"/>
                  </a:cubicBezTo>
                  <a:lnTo>
                    <a:pt x="759" y="5938"/>
                  </a:lnTo>
                  <a:cubicBezTo>
                    <a:pt x="762" y="5923"/>
                    <a:pt x="765" y="5910"/>
                    <a:pt x="768" y="5895"/>
                  </a:cubicBezTo>
                  <a:cubicBezTo>
                    <a:pt x="776" y="5862"/>
                    <a:pt x="785" y="5830"/>
                    <a:pt x="792" y="5797"/>
                  </a:cubicBezTo>
                  <a:lnTo>
                    <a:pt x="799" y="5769"/>
                  </a:lnTo>
                  <a:cubicBezTo>
                    <a:pt x="802" y="5757"/>
                    <a:pt x="805" y="5746"/>
                    <a:pt x="808" y="5735"/>
                  </a:cubicBezTo>
                  <a:cubicBezTo>
                    <a:pt x="817" y="5698"/>
                    <a:pt x="828" y="5662"/>
                    <a:pt x="838" y="5625"/>
                  </a:cubicBezTo>
                  <a:lnTo>
                    <a:pt x="844" y="5604"/>
                  </a:lnTo>
                  <a:lnTo>
                    <a:pt x="851" y="5577"/>
                  </a:lnTo>
                  <a:cubicBezTo>
                    <a:pt x="866" y="5526"/>
                    <a:pt x="881" y="5472"/>
                    <a:pt x="896" y="5423"/>
                  </a:cubicBezTo>
                  <a:lnTo>
                    <a:pt x="899" y="5414"/>
                  </a:lnTo>
                  <a:cubicBezTo>
                    <a:pt x="915" y="5364"/>
                    <a:pt x="931" y="5315"/>
                    <a:pt x="948" y="5266"/>
                  </a:cubicBezTo>
                  <a:cubicBezTo>
                    <a:pt x="951" y="5256"/>
                    <a:pt x="954" y="5245"/>
                    <a:pt x="958" y="5235"/>
                  </a:cubicBezTo>
                  <a:lnTo>
                    <a:pt x="965" y="5216"/>
                  </a:lnTo>
                  <a:cubicBezTo>
                    <a:pt x="977" y="5182"/>
                    <a:pt x="989" y="5146"/>
                    <a:pt x="1002" y="5112"/>
                  </a:cubicBezTo>
                  <a:cubicBezTo>
                    <a:pt x="1007" y="5100"/>
                    <a:pt x="1011" y="5087"/>
                    <a:pt x="1016" y="5073"/>
                  </a:cubicBezTo>
                  <a:lnTo>
                    <a:pt x="1025" y="5053"/>
                  </a:lnTo>
                  <a:cubicBezTo>
                    <a:pt x="1035" y="5023"/>
                    <a:pt x="1047" y="4992"/>
                    <a:pt x="1059" y="4961"/>
                  </a:cubicBezTo>
                  <a:cubicBezTo>
                    <a:pt x="1065" y="4946"/>
                    <a:pt x="1071" y="4931"/>
                    <a:pt x="1077" y="4916"/>
                  </a:cubicBezTo>
                  <a:lnTo>
                    <a:pt x="1084" y="4898"/>
                  </a:lnTo>
                  <a:cubicBezTo>
                    <a:pt x="1096" y="4869"/>
                    <a:pt x="1108" y="4839"/>
                    <a:pt x="1120" y="4811"/>
                  </a:cubicBezTo>
                  <a:lnTo>
                    <a:pt x="1145" y="4752"/>
                  </a:lnTo>
                  <a:lnTo>
                    <a:pt x="1148" y="4747"/>
                  </a:lnTo>
                  <a:cubicBezTo>
                    <a:pt x="1160" y="4719"/>
                    <a:pt x="1172" y="4691"/>
                    <a:pt x="1185" y="4663"/>
                  </a:cubicBezTo>
                  <a:cubicBezTo>
                    <a:pt x="1192" y="4643"/>
                    <a:pt x="1201" y="4624"/>
                    <a:pt x="1210" y="4605"/>
                  </a:cubicBezTo>
                  <a:lnTo>
                    <a:pt x="1213" y="4599"/>
                  </a:lnTo>
                  <a:cubicBezTo>
                    <a:pt x="1226" y="4571"/>
                    <a:pt x="1238" y="4542"/>
                    <a:pt x="1252" y="4516"/>
                  </a:cubicBezTo>
                  <a:cubicBezTo>
                    <a:pt x="1262" y="4495"/>
                    <a:pt x="1272" y="4474"/>
                    <a:pt x="1281" y="4453"/>
                  </a:cubicBezTo>
                  <a:cubicBezTo>
                    <a:pt x="1295" y="4425"/>
                    <a:pt x="1309" y="4399"/>
                    <a:pt x="1323" y="4370"/>
                  </a:cubicBezTo>
                  <a:cubicBezTo>
                    <a:pt x="1333" y="4350"/>
                    <a:pt x="1344" y="4329"/>
                    <a:pt x="1354" y="4310"/>
                  </a:cubicBezTo>
                  <a:cubicBezTo>
                    <a:pt x="1369" y="4281"/>
                    <a:pt x="1384" y="4253"/>
                    <a:pt x="1398" y="4227"/>
                  </a:cubicBezTo>
                  <a:lnTo>
                    <a:pt x="1400" y="4222"/>
                  </a:lnTo>
                  <a:cubicBezTo>
                    <a:pt x="1410" y="4204"/>
                    <a:pt x="1419" y="4185"/>
                    <a:pt x="1430" y="4167"/>
                  </a:cubicBezTo>
                  <a:cubicBezTo>
                    <a:pt x="1444" y="4139"/>
                    <a:pt x="1461" y="4111"/>
                    <a:pt x="1475" y="4086"/>
                  </a:cubicBezTo>
                  <a:lnTo>
                    <a:pt x="1486" y="4066"/>
                  </a:lnTo>
                  <a:cubicBezTo>
                    <a:pt x="1493" y="4055"/>
                    <a:pt x="1501" y="4041"/>
                    <a:pt x="1508" y="4028"/>
                  </a:cubicBezTo>
                  <a:cubicBezTo>
                    <a:pt x="1524" y="4000"/>
                    <a:pt x="1542" y="3972"/>
                    <a:pt x="1559" y="3943"/>
                  </a:cubicBezTo>
                  <a:lnTo>
                    <a:pt x="1569" y="3926"/>
                  </a:lnTo>
                  <a:lnTo>
                    <a:pt x="1590" y="3890"/>
                  </a:lnTo>
                  <a:cubicBezTo>
                    <a:pt x="1609" y="3859"/>
                    <a:pt x="1630" y="3828"/>
                    <a:pt x="1649" y="3797"/>
                  </a:cubicBezTo>
                  <a:lnTo>
                    <a:pt x="1674" y="3755"/>
                  </a:lnTo>
                  <a:cubicBezTo>
                    <a:pt x="1704" y="3711"/>
                    <a:pt x="1732" y="3666"/>
                    <a:pt x="1763" y="3622"/>
                  </a:cubicBezTo>
                  <a:lnTo>
                    <a:pt x="1775" y="3602"/>
                  </a:lnTo>
                  <a:cubicBezTo>
                    <a:pt x="1800" y="3565"/>
                    <a:pt x="1827" y="3528"/>
                    <a:pt x="1854" y="3490"/>
                  </a:cubicBezTo>
                  <a:lnTo>
                    <a:pt x="1874" y="3462"/>
                  </a:lnTo>
                  <a:lnTo>
                    <a:pt x="1886" y="3445"/>
                  </a:lnTo>
                  <a:cubicBezTo>
                    <a:pt x="1907" y="3417"/>
                    <a:pt x="1926" y="3389"/>
                    <a:pt x="1947" y="3362"/>
                  </a:cubicBezTo>
                  <a:lnTo>
                    <a:pt x="1972" y="3328"/>
                  </a:lnTo>
                  <a:lnTo>
                    <a:pt x="1987" y="3309"/>
                  </a:lnTo>
                  <a:cubicBezTo>
                    <a:pt x="2005" y="3285"/>
                    <a:pt x="2024" y="3260"/>
                    <a:pt x="2043" y="3235"/>
                  </a:cubicBezTo>
                  <a:cubicBezTo>
                    <a:pt x="2054" y="3221"/>
                    <a:pt x="2066" y="3208"/>
                    <a:pt x="2076" y="3193"/>
                  </a:cubicBezTo>
                  <a:lnTo>
                    <a:pt x="2086" y="3181"/>
                  </a:lnTo>
                  <a:cubicBezTo>
                    <a:pt x="2106" y="3158"/>
                    <a:pt x="2123" y="3134"/>
                    <a:pt x="2143" y="3112"/>
                  </a:cubicBezTo>
                  <a:lnTo>
                    <a:pt x="2183" y="3063"/>
                  </a:lnTo>
                  <a:lnTo>
                    <a:pt x="2187" y="3057"/>
                  </a:lnTo>
                  <a:cubicBezTo>
                    <a:pt x="2206" y="3033"/>
                    <a:pt x="2226" y="3011"/>
                    <a:pt x="2245" y="2990"/>
                  </a:cubicBezTo>
                  <a:cubicBezTo>
                    <a:pt x="2260" y="2971"/>
                    <a:pt x="2276" y="2953"/>
                    <a:pt x="2292" y="2935"/>
                  </a:cubicBezTo>
                  <a:lnTo>
                    <a:pt x="2315" y="2908"/>
                  </a:lnTo>
                  <a:cubicBezTo>
                    <a:pt x="2318" y="2905"/>
                    <a:pt x="2321" y="2901"/>
                    <a:pt x="2324" y="2898"/>
                  </a:cubicBezTo>
                  <a:cubicBezTo>
                    <a:pt x="2774" y="2392"/>
                    <a:pt x="3296" y="1955"/>
                    <a:pt x="3875" y="1599"/>
                  </a:cubicBezTo>
                  <a:cubicBezTo>
                    <a:pt x="3876" y="1599"/>
                    <a:pt x="3879" y="1596"/>
                    <a:pt x="3881" y="1595"/>
                  </a:cubicBezTo>
                  <a:lnTo>
                    <a:pt x="3884" y="1593"/>
                  </a:lnTo>
                  <a:cubicBezTo>
                    <a:pt x="3943" y="1558"/>
                    <a:pt x="4002" y="1522"/>
                    <a:pt x="4061" y="1489"/>
                  </a:cubicBezTo>
                  <a:lnTo>
                    <a:pt x="4101" y="1466"/>
                  </a:lnTo>
                  <a:cubicBezTo>
                    <a:pt x="4150" y="1439"/>
                    <a:pt x="4198" y="1414"/>
                    <a:pt x="4247" y="1387"/>
                  </a:cubicBezTo>
                  <a:lnTo>
                    <a:pt x="4256" y="1383"/>
                  </a:lnTo>
                  <a:cubicBezTo>
                    <a:pt x="4269" y="1375"/>
                    <a:pt x="4284" y="1368"/>
                    <a:pt x="4297" y="1360"/>
                  </a:cubicBezTo>
                  <a:cubicBezTo>
                    <a:pt x="4419" y="1297"/>
                    <a:pt x="4545" y="1237"/>
                    <a:pt x="4671" y="1181"/>
                  </a:cubicBezTo>
                  <a:lnTo>
                    <a:pt x="4723" y="1159"/>
                  </a:lnTo>
                  <a:cubicBezTo>
                    <a:pt x="4773" y="1137"/>
                    <a:pt x="4824" y="1116"/>
                    <a:pt x="4874" y="1095"/>
                  </a:cubicBezTo>
                  <a:lnTo>
                    <a:pt x="4920" y="1076"/>
                  </a:lnTo>
                  <a:cubicBezTo>
                    <a:pt x="4987" y="1049"/>
                    <a:pt x="5050" y="1025"/>
                    <a:pt x="5113" y="1002"/>
                  </a:cubicBezTo>
                  <a:lnTo>
                    <a:pt x="5150" y="988"/>
                  </a:lnTo>
                  <a:cubicBezTo>
                    <a:pt x="5205" y="970"/>
                    <a:pt x="5258" y="951"/>
                    <a:pt x="5313" y="933"/>
                  </a:cubicBezTo>
                  <a:lnTo>
                    <a:pt x="5371" y="914"/>
                  </a:lnTo>
                  <a:cubicBezTo>
                    <a:pt x="5429" y="896"/>
                    <a:pt x="5488" y="877"/>
                    <a:pt x="5544" y="861"/>
                  </a:cubicBezTo>
                  <a:lnTo>
                    <a:pt x="5572" y="853"/>
                  </a:lnTo>
                  <a:cubicBezTo>
                    <a:pt x="5635" y="834"/>
                    <a:pt x="5700" y="818"/>
                    <a:pt x="5774" y="798"/>
                  </a:cubicBezTo>
                  <a:lnTo>
                    <a:pt x="5829" y="785"/>
                  </a:lnTo>
                  <a:cubicBezTo>
                    <a:pt x="5882" y="773"/>
                    <a:pt x="5936" y="760"/>
                    <a:pt x="5989" y="748"/>
                  </a:cubicBezTo>
                  <a:lnTo>
                    <a:pt x="6005" y="745"/>
                  </a:lnTo>
                  <a:lnTo>
                    <a:pt x="6044" y="736"/>
                  </a:lnTo>
                  <a:cubicBezTo>
                    <a:pt x="6118" y="721"/>
                    <a:pt x="6186" y="708"/>
                    <a:pt x="6253" y="696"/>
                  </a:cubicBezTo>
                  <a:lnTo>
                    <a:pt x="6278" y="692"/>
                  </a:lnTo>
                  <a:cubicBezTo>
                    <a:pt x="6339" y="681"/>
                    <a:pt x="6401" y="671"/>
                    <a:pt x="6465" y="662"/>
                  </a:cubicBezTo>
                  <a:cubicBezTo>
                    <a:pt x="6484" y="659"/>
                    <a:pt x="6505" y="656"/>
                    <a:pt x="6526" y="653"/>
                  </a:cubicBezTo>
                  <a:cubicBezTo>
                    <a:pt x="6584" y="646"/>
                    <a:pt x="6641" y="638"/>
                    <a:pt x="6699" y="632"/>
                  </a:cubicBezTo>
                  <a:lnTo>
                    <a:pt x="6742" y="628"/>
                  </a:lnTo>
                  <a:cubicBezTo>
                    <a:pt x="6812" y="621"/>
                    <a:pt x="6883" y="613"/>
                    <a:pt x="6957" y="609"/>
                  </a:cubicBezTo>
                  <a:lnTo>
                    <a:pt x="7009" y="606"/>
                  </a:lnTo>
                  <a:cubicBezTo>
                    <a:pt x="7066" y="601"/>
                    <a:pt x="7123" y="598"/>
                    <a:pt x="7180" y="597"/>
                  </a:cubicBezTo>
                  <a:lnTo>
                    <a:pt x="7189" y="597"/>
                  </a:lnTo>
                  <a:lnTo>
                    <a:pt x="7242" y="594"/>
                  </a:lnTo>
                  <a:cubicBezTo>
                    <a:pt x="7327" y="592"/>
                    <a:pt x="7396" y="591"/>
                    <a:pt x="7461" y="591"/>
                  </a:cubicBezTo>
                  <a:cubicBezTo>
                    <a:pt x="7528" y="591"/>
                    <a:pt x="7598" y="592"/>
                    <a:pt x="7682" y="594"/>
                  </a:cubicBezTo>
                  <a:lnTo>
                    <a:pt x="7734" y="597"/>
                  </a:lnTo>
                  <a:lnTo>
                    <a:pt x="7743" y="597"/>
                  </a:lnTo>
                  <a:cubicBezTo>
                    <a:pt x="7801" y="598"/>
                    <a:pt x="7857" y="601"/>
                    <a:pt x="7914" y="606"/>
                  </a:cubicBezTo>
                  <a:lnTo>
                    <a:pt x="7967" y="609"/>
                  </a:lnTo>
                  <a:cubicBezTo>
                    <a:pt x="8040" y="615"/>
                    <a:pt x="8112" y="621"/>
                    <a:pt x="8181" y="628"/>
                  </a:cubicBezTo>
                  <a:lnTo>
                    <a:pt x="8224" y="632"/>
                  </a:lnTo>
                  <a:cubicBezTo>
                    <a:pt x="8283" y="638"/>
                    <a:pt x="8341" y="646"/>
                    <a:pt x="8399" y="653"/>
                  </a:cubicBezTo>
                  <a:cubicBezTo>
                    <a:pt x="8418" y="656"/>
                    <a:pt x="8439" y="659"/>
                    <a:pt x="8459" y="662"/>
                  </a:cubicBezTo>
                  <a:cubicBezTo>
                    <a:pt x="8522" y="671"/>
                    <a:pt x="8584" y="681"/>
                    <a:pt x="8645" y="692"/>
                  </a:cubicBezTo>
                  <a:lnTo>
                    <a:pt x="8671" y="696"/>
                  </a:lnTo>
                  <a:cubicBezTo>
                    <a:pt x="8738" y="708"/>
                    <a:pt x="8806" y="721"/>
                    <a:pt x="8880" y="736"/>
                  </a:cubicBezTo>
                  <a:lnTo>
                    <a:pt x="8919" y="745"/>
                  </a:lnTo>
                  <a:lnTo>
                    <a:pt x="8935" y="748"/>
                  </a:lnTo>
                  <a:cubicBezTo>
                    <a:pt x="8989" y="760"/>
                    <a:pt x="9042" y="773"/>
                    <a:pt x="9095" y="785"/>
                  </a:cubicBezTo>
                  <a:lnTo>
                    <a:pt x="9150" y="798"/>
                  </a:lnTo>
                  <a:cubicBezTo>
                    <a:pt x="9224" y="818"/>
                    <a:pt x="9290" y="836"/>
                    <a:pt x="9352" y="853"/>
                  </a:cubicBezTo>
                  <a:lnTo>
                    <a:pt x="9379" y="861"/>
                  </a:lnTo>
                  <a:cubicBezTo>
                    <a:pt x="9435" y="877"/>
                    <a:pt x="9494" y="895"/>
                    <a:pt x="9555" y="914"/>
                  </a:cubicBezTo>
                  <a:cubicBezTo>
                    <a:pt x="9574" y="920"/>
                    <a:pt x="9592" y="927"/>
                    <a:pt x="9611" y="933"/>
                  </a:cubicBezTo>
                  <a:cubicBezTo>
                    <a:pt x="9665" y="951"/>
                    <a:pt x="9720" y="970"/>
                    <a:pt x="9773" y="988"/>
                  </a:cubicBezTo>
                  <a:lnTo>
                    <a:pt x="9812" y="1003"/>
                  </a:lnTo>
                  <a:cubicBezTo>
                    <a:pt x="9875" y="1025"/>
                    <a:pt x="9941" y="1051"/>
                    <a:pt x="10004" y="1077"/>
                  </a:cubicBezTo>
                  <a:lnTo>
                    <a:pt x="10050" y="1095"/>
                  </a:lnTo>
                  <a:cubicBezTo>
                    <a:pt x="10102" y="1116"/>
                    <a:pt x="10153" y="1137"/>
                    <a:pt x="10203" y="1159"/>
                  </a:cubicBezTo>
                  <a:lnTo>
                    <a:pt x="10255" y="1181"/>
                  </a:lnTo>
                  <a:cubicBezTo>
                    <a:pt x="10380" y="1237"/>
                    <a:pt x="10506" y="1298"/>
                    <a:pt x="10629" y="1362"/>
                  </a:cubicBezTo>
                  <a:cubicBezTo>
                    <a:pt x="10641" y="1368"/>
                    <a:pt x="10654" y="1375"/>
                    <a:pt x="10666" y="1381"/>
                  </a:cubicBezTo>
                  <a:lnTo>
                    <a:pt x="10678" y="1389"/>
                  </a:lnTo>
                  <a:cubicBezTo>
                    <a:pt x="10727" y="1414"/>
                    <a:pt x="10774" y="1440"/>
                    <a:pt x="10821" y="1467"/>
                  </a:cubicBezTo>
                  <a:lnTo>
                    <a:pt x="10861" y="1489"/>
                  </a:lnTo>
                  <a:cubicBezTo>
                    <a:pt x="10922" y="1524"/>
                    <a:pt x="10982" y="1559"/>
                    <a:pt x="11039" y="1595"/>
                  </a:cubicBezTo>
                  <a:lnTo>
                    <a:pt x="11042" y="1596"/>
                  </a:lnTo>
                  <a:lnTo>
                    <a:pt x="11050" y="1601"/>
                  </a:lnTo>
                  <a:cubicBezTo>
                    <a:pt x="11627" y="1955"/>
                    <a:pt x="12150" y="2392"/>
                    <a:pt x="12599" y="2900"/>
                  </a:cubicBezTo>
                  <a:cubicBezTo>
                    <a:pt x="12602" y="2903"/>
                    <a:pt x="12605" y="2905"/>
                    <a:pt x="12608" y="2908"/>
                  </a:cubicBezTo>
                  <a:lnTo>
                    <a:pt x="12632" y="2935"/>
                  </a:lnTo>
                  <a:cubicBezTo>
                    <a:pt x="12648" y="2954"/>
                    <a:pt x="12663" y="2971"/>
                    <a:pt x="12679" y="2990"/>
                  </a:cubicBezTo>
                  <a:cubicBezTo>
                    <a:pt x="12697" y="3012"/>
                    <a:pt x="12716" y="3034"/>
                    <a:pt x="12736" y="3057"/>
                  </a:cubicBezTo>
                  <a:cubicBezTo>
                    <a:pt x="12750" y="3076"/>
                    <a:pt x="12767" y="3094"/>
                    <a:pt x="12782" y="3112"/>
                  </a:cubicBezTo>
                  <a:cubicBezTo>
                    <a:pt x="12799" y="3135"/>
                    <a:pt x="12819" y="3159"/>
                    <a:pt x="12838" y="3181"/>
                  </a:cubicBezTo>
                  <a:lnTo>
                    <a:pt x="12850" y="3198"/>
                  </a:lnTo>
                  <a:cubicBezTo>
                    <a:pt x="12860" y="3209"/>
                    <a:pt x="12871" y="3223"/>
                    <a:pt x="12881" y="3236"/>
                  </a:cubicBezTo>
                  <a:cubicBezTo>
                    <a:pt x="12899" y="3260"/>
                    <a:pt x="12918" y="3285"/>
                    <a:pt x="12937" y="3310"/>
                  </a:cubicBezTo>
                  <a:lnTo>
                    <a:pt x="12952" y="3328"/>
                  </a:lnTo>
                  <a:lnTo>
                    <a:pt x="12977" y="3361"/>
                  </a:lnTo>
                  <a:cubicBezTo>
                    <a:pt x="12997" y="3389"/>
                    <a:pt x="13017" y="3417"/>
                    <a:pt x="13038" y="3445"/>
                  </a:cubicBezTo>
                  <a:lnTo>
                    <a:pt x="13071" y="3490"/>
                  </a:lnTo>
                  <a:cubicBezTo>
                    <a:pt x="13097" y="3527"/>
                    <a:pt x="13123" y="3564"/>
                    <a:pt x="13151" y="3604"/>
                  </a:cubicBezTo>
                  <a:lnTo>
                    <a:pt x="13161" y="3622"/>
                  </a:lnTo>
                  <a:cubicBezTo>
                    <a:pt x="13192" y="3665"/>
                    <a:pt x="13221" y="3709"/>
                    <a:pt x="13249" y="3754"/>
                  </a:cubicBezTo>
                  <a:lnTo>
                    <a:pt x="13275" y="3795"/>
                  </a:lnTo>
                  <a:cubicBezTo>
                    <a:pt x="13295" y="3826"/>
                    <a:pt x="13315" y="3857"/>
                    <a:pt x="13335" y="3890"/>
                  </a:cubicBezTo>
                  <a:cubicBezTo>
                    <a:pt x="13341" y="3899"/>
                    <a:pt x="13345" y="3908"/>
                    <a:pt x="13351" y="3918"/>
                  </a:cubicBezTo>
                  <a:lnTo>
                    <a:pt x="13372" y="3954"/>
                  </a:lnTo>
                  <a:cubicBezTo>
                    <a:pt x="13387" y="3979"/>
                    <a:pt x="13401" y="4003"/>
                    <a:pt x="13416" y="4028"/>
                  </a:cubicBezTo>
                  <a:cubicBezTo>
                    <a:pt x="13422" y="4040"/>
                    <a:pt x="13430" y="4053"/>
                    <a:pt x="13437" y="4065"/>
                  </a:cubicBezTo>
                  <a:lnTo>
                    <a:pt x="13449" y="4084"/>
                  </a:lnTo>
                  <a:cubicBezTo>
                    <a:pt x="13464" y="4112"/>
                    <a:pt x="13479" y="4139"/>
                    <a:pt x="13493" y="4166"/>
                  </a:cubicBezTo>
                  <a:cubicBezTo>
                    <a:pt x="13502" y="4182"/>
                    <a:pt x="13511" y="4198"/>
                    <a:pt x="13520" y="4215"/>
                  </a:cubicBezTo>
                  <a:lnTo>
                    <a:pt x="13526" y="4227"/>
                  </a:lnTo>
                  <a:cubicBezTo>
                    <a:pt x="13541" y="4255"/>
                    <a:pt x="13556" y="4281"/>
                    <a:pt x="13569" y="4308"/>
                  </a:cubicBezTo>
                  <a:cubicBezTo>
                    <a:pt x="13622" y="4410"/>
                    <a:pt x="13725" y="4468"/>
                    <a:pt x="13831" y="4468"/>
                  </a:cubicBezTo>
                  <a:cubicBezTo>
                    <a:pt x="13877" y="4468"/>
                    <a:pt x="13923" y="4457"/>
                    <a:pt x="13966" y="4434"/>
                  </a:cubicBezTo>
                  <a:cubicBezTo>
                    <a:pt x="14112" y="4360"/>
                    <a:pt x="14168" y="4182"/>
                    <a:pt x="14092" y="4037"/>
                  </a:cubicBezTo>
                  <a:cubicBezTo>
                    <a:pt x="14078" y="4007"/>
                    <a:pt x="14061" y="3978"/>
                    <a:pt x="14046" y="3949"/>
                  </a:cubicBezTo>
                  <a:lnTo>
                    <a:pt x="14039" y="3936"/>
                  </a:lnTo>
                  <a:lnTo>
                    <a:pt x="14011" y="3883"/>
                  </a:lnTo>
                  <a:cubicBezTo>
                    <a:pt x="13995" y="3853"/>
                    <a:pt x="13978" y="3823"/>
                    <a:pt x="13960" y="3794"/>
                  </a:cubicBezTo>
                  <a:lnTo>
                    <a:pt x="13950" y="3776"/>
                  </a:lnTo>
                  <a:cubicBezTo>
                    <a:pt x="13943" y="3761"/>
                    <a:pt x="13934" y="3746"/>
                    <a:pt x="13926" y="3731"/>
                  </a:cubicBezTo>
                  <a:cubicBezTo>
                    <a:pt x="13910" y="3705"/>
                    <a:pt x="13894" y="3678"/>
                    <a:pt x="13879" y="3651"/>
                  </a:cubicBezTo>
                  <a:lnTo>
                    <a:pt x="13858" y="3619"/>
                  </a:lnTo>
                  <a:lnTo>
                    <a:pt x="13837" y="3583"/>
                  </a:lnTo>
                  <a:cubicBezTo>
                    <a:pt x="13817" y="3548"/>
                    <a:pt x="13794" y="3513"/>
                    <a:pt x="13774" y="3481"/>
                  </a:cubicBezTo>
                  <a:lnTo>
                    <a:pt x="13763" y="3466"/>
                  </a:lnTo>
                  <a:lnTo>
                    <a:pt x="13745" y="3436"/>
                  </a:lnTo>
                  <a:cubicBezTo>
                    <a:pt x="13714" y="3387"/>
                    <a:pt x="13682" y="3338"/>
                    <a:pt x="13651" y="3292"/>
                  </a:cubicBezTo>
                  <a:lnTo>
                    <a:pt x="13639" y="3275"/>
                  </a:lnTo>
                  <a:lnTo>
                    <a:pt x="13636" y="3270"/>
                  </a:lnTo>
                  <a:cubicBezTo>
                    <a:pt x="13609" y="3230"/>
                    <a:pt x="13581" y="3189"/>
                    <a:pt x="13551" y="3149"/>
                  </a:cubicBezTo>
                  <a:lnTo>
                    <a:pt x="13527" y="3116"/>
                  </a:lnTo>
                  <a:lnTo>
                    <a:pt x="13516" y="3100"/>
                  </a:lnTo>
                  <a:cubicBezTo>
                    <a:pt x="13495" y="3069"/>
                    <a:pt x="13473" y="3039"/>
                    <a:pt x="13450" y="3009"/>
                  </a:cubicBezTo>
                  <a:cubicBezTo>
                    <a:pt x="13440" y="2996"/>
                    <a:pt x="13431" y="2983"/>
                    <a:pt x="13421" y="2971"/>
                  </a:cubicBezTo>
                  <a:lnTo>
                    <a:pt x="13407" y="2953"/>
                  </a:lnTo>
                  <a:cubicBezTo>
                    <a:pt x="13387" y="2926"/>
                    <a:pt x="13366" y="2898"/>
                    <a:pt x="13345" y="2871"/>
                  </a:cubicBezTo>
                  <a:cubicBezTo>
                    <a:pt x="13333" y="2857"/>
                    <a:pt x="13321" y="2842"/>
                    <a:pt x="13311" y="2828"/>
                  </a:cubicBezTo>
                  <a:lnTo>
                    <a:pt x="13299" y="2814"/>
                  </a:lnTo>
                  <a:cubicBezTo>
                    <a:pt x="13278" y="2788"/>
                    <a:pt x="13258" y="2762"/>
                    <a:pt x="13238" y="2738"/>
                  </a:cubicBezTo>
                  <a:cubicBezTo>
                    <a:pt x="13221" y="2717"/>
                    <a:pt x="13204" y="2698"/>
                    <a:pt x="13188" y="2677"/>
                  </a:cubicBezTo>
                  <a:cubicBezTo>
                    <a:pt x="13167" y="2653"/>
                    <a:pt x="13146" y="2628"/>
                    <a:pt x="13127" y="2606"/>
                  </a:cubicBezTo>
                  <a:cubicBezTo>
                    <a:pt x="13109" y="2585"/>
                    <a:pt x="13093" y="2566"/>
                    <a:pt x="13075" y="2545"/>
                  </a:cubicBezTo>
                  <a:lnTo>
                    <a:pt x="13063" y="2532"/>
                  </a:lnTo>
                  <a:cubicBezTo>
                    <a:pt x="13056" y="2524"/>
                    <a:pt x="13050" y="2516"/>
                    <a:pt x="13043" y="2508"/>
                  </a:cubicBezTo>
                  <a:cubicBezTo>
                    <a:pt x="13040" y="2505"/>
                    <a:pt x="13035" y="2501"/>
                    <a:pt x="13032" y="2498"/>
                  </a:cubicBezTo>
                  <a:cubicBezTo>
                    <a:pt x="12547" y="1954"/>
                    <a:pt x="11987" y="1483"/>
                    <a:pt x="11367" y="1102"/>
                  </a:cubicBezTo>
                  <a:cubicBezTo>
                    <a:pt x="11364" y="1101"/>
                    <a:pt x="11361" y="1098"/>
                    <a:pt x="11358" y="1096"/>
                  </a:cubicBezTo>
                  <a:lnTo>
                    <a:pt x="11346" y="1091"/>
                  </a:lnTo>
                  <a:cubicBezTo>
                    <a:pt x="11284" y="1052"/>
                    <a:pt x="11219" y="1013"/>
                    <a:pt x="11154" y="976"/>
                  </a:cubicBezTo>
                  <a:lnTo>
                    <a:pt x="11111" y="951"/>
                  </a:lnTo>
                  <a:cubicBezTo>
                    <a:pt x="11059" y="923"/>
                    <a:pt x="11005" y="893"/>
                    <a:pt x="10953" y="865"/>
                  </a:cubicBezTo>
                  <a:lnTo>
                    <a:pt x="10942" y="859"/>
                  </a:lnTo>
                  <a:lnTo>
                    <a:pt x="10899" y="837"/>
                  </a:lnTo>
                  <a:cubicBezTo>
                    <a:pt x="10765" y="769"/>
                    <a:pt x="10629" y="702"/>
                    <a:pt x="10492" y="641"/>
                  </a:cubicBezTo>
                  <a:lnTo>
                    <a:pt x="10437" y="618"/>
                  </a:lnTo>
                  <a:cubicBezTo>
                    <a:pt x="10383" y="594"/>
                    <a:pt x="10328" y="570"/>
                    <a:pt x="10273" y="548"/>
                  </a:cubicBezTo>
                  <a:lnTo>
                    <a:pt x="10255" y="540"/>
                  </a:lnTo>
                  <a:lnTo>
                    <a:pt x="10222" y="527"/>
                  </a:lnTo>
                  <a:cubicBezTo>
                    <a:pt x="10153" y="499"/>
                    <a:pt x="10082" y="472"/>
                    <a:pt x="10013" y="447"/>
                  </a:cubicBezTo>
                  <a:lnTo>
                    <a:pt x="9972" y="432"/>
                  </a:lnTo>
                  <a:cubicBezTo>
                    <a:pt x="9912" y="411"/>
                    <a:pt x="9855" y="392"/>
                    <a:pt x="9795" y="371"/>
                  </a:cubicBezTo>
                  <a:lnTo>
                    <a:pt x="9733" y="352"/>
                  </a:lnTo>
                  <a:cubicBezTo>
                    <a:pt x="9668" y="331"/>
                    <a:pt x="9604" y="312"/>
                    <a:pt x="9542" y="294"/>
                  </a:cubicBezTo>
                  <a:lnTo>
                    <a:pt x="9514" y="285"/>
                  </a:lnTo>
                  <a:cubicBezTo>
                    <a:pt x="9445" y="266"/>
                    <a:pt x="9373" y="247"/>
                    <a:pt x="9293" y="226"/>
                  </a:cubicBezTo>
                  <a:lnTo>
                    <a:pt x="9250" y="216"/>
                  </a:lnTo>
                  <a:lnTo>
                    <a:pt x="9235" y="213"/>
                  </a:lnTo>
                  <a:cubicBezTo>
                    <a:pt x="9177" y="198"/>
                    <a:pt x="9119" y="185"/>
                    <a:pt x="9061" y="173"/>
                  </a:cubicBezTo>
                  <a:lnTo>
                    <a:pt x="9047" y="168"/>
                  </a:lnTo>
                  <a:cubicBezTo>
                    <a:pt x="9030" y="165"/>
                    <a:pt x="9015" y="162"/>
                    <a:pt x="9001" y="159"/>
                  </a:cubicBezTo>
                  <a:cubicBezTo>
                    <a:pt x="8920" y="143"/>
                    <a:pt x="8848" y="128"/>
                    <a:pt x="8775" y="115"/>
                  </a:cubicBezTo>
                  <a:lnTo>
                    <a:pt x="8746" y="110"/>
                  </a:lnTo>
                  <a:cubicBezTo>
                    <a:pt x="8679" y="99"/>
                    <a:pt x="8612" y="88"/>
                    <a:pt x="8544" y="78"/>
                  </a:cubicBezTo>
                  <a:lnTo>
                    <a:pt x="8477" y="69"/>
                  </a:lnTo>
                  <a:cubicBezTo>
                    <a:pt x="8415" y="60"/>
                    <a:pt x="8353" y="53"/>
                    <a:pt x="8289" y="45"/>
                  </a:cubicBezTo>
                  <a:lnTo>
                    <a:pt x="8241" y="41"/>
                  </a:lnTo>
                  <a:cubicBezTo>
                    <a:pt x="8167" y="32"/>
                    <a:pt x="8089" y="26"/>
                    <a:pt x="8010" y="20"/>
                  </a:cubicBezTo>
                  <a:lnTo>
                    <a:pt x="7974" y="17"/>
                  </a:lnTo>
                  <a:lnTo>
                    <a:pt x="7952" y="16"/>
                  </a:lnTo>
                  <a:cubicBezTo>
                    <a:pt x="7891" y="13"/>
                    <a:pt x="7829" y="10"/>
                    <a:pt x="7767" y="7"/>
                  </a:cubicBezTo>
                  <a:lnTo>
                    <a:pt x="7758" y="7"/>
                  </a:lnTo>
                  <a:lnTo>
                    <a:pt x="7700" y="4"/>
                  </a:lnTo>
                  <a:cubicBezTo>
                    <a:pt x="7610" y="1"/>
                    <a:pt x="7536" y="0"/>
                    <a:pt x="7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0"/>
            <p:cNvSpPr/>
            <p:nvPr/>
          </p:nvSpPr>
          <p:spPr>
            <a:xfrm>
              <a:off x="2754600" y="4082000"/>
              <a:ext cx="49675" cy="14750"/>
            </a:xfrm>
            <a:custGeom>
              <a:avLst/>
              <a:gdLst/>
              <a:ahLst/>
              <a:cxnLst/>
              <a:rect l="l" t="t" r="r" b="b"/>
              <a:pathLst>
                <a:path w="1987" h="590" extrusionOk="0">
                  <a:moveTo>
                    <a:pt x="296" y="0"/>
                  </a:moveTo>
                  <a:cubicBezTo>
                    <a:pt x="133" y="0"/>
                    <a:pt x="1" y="132"/>
                    <a:pt x="1" y="296"/>
                  </a:cubicBezTo>
                  <a:cubicBezTo>
                    <a:pt x="1" y="457"/>
                    <a:pt x="133" y="589"/>
                    <a:pt x="296" y="589"/>
                  </a:cubicBezTo>
                  <a:lnTo>
                    <a:pt x="1693" y="589"/>
                  </a:lnTo>
                  <a:cubicBezTo>
                    <a:pt x="1856" y="589"/>
                    <a:pt x="1986" y="457"/>
                    <a:pt x="1986" y="296"/>
                  </a:cubicBezTo>
                  <a:cubicBezTo>
                    <a:pt x="1986" y="132"/>
                    <a:pt x="1856" y="0"/>
                    <a:pt x="1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0"/>
            <p:cNvSpPr/>
            <p:nvPr/>
          </p:nvSpPr>
          <p:spPr>
            <a:xfrm>
              <a:off x="2709425" y="3936975"/>
              <a:ext cx="139700" cy="135325"/>
            </a:xfrm>
            <a:custGeom>
              <a:avLst/>
              <a:gdLst/>
              <a:ahLst/>
              <a:cxnLst/>
              <a:rect l="l" t="t" r="r" b="b"/>
              <a:pathLst>
                <a:path w="5588" h="5413" extrusionOk="0">
                  <a:moveTo>
                    <a:pt x="1249" y="2897"/>
                  </a:moveTo>
                  <a:lnTo>
                    <a:pt x="1249" y="4559"/>
                  </a:lnTo>
                  <a:cubicBezTo>
                    <a:pt x="1249" y="4649"/>
                    <a:pt x="1263" y="4738"/>
                    <a:pt x="1290" y="4823"/>
                  </a:cubicBezTo>
                  <a:lnTo>
                    <a:pt x="590" y="4823"/>
                  </a:lnTo>
                  <a:lnTo>
                    <a:pt x="590" y="3543"/>
                  </a:lnTo>
                  <a:lnTo>
                    <a:pt x="1249" y="2897"/>
                  </a:lnTo>
                  <a:close/>
                  <a:moveTo>
                    <a:pt x="2801" y="547"/>
                  </a:moveTo>
                  <a:cubicBezTo>
                    <a:pt x="3325" y="547"/>
                    <a:pt x="3749" y="971"/>
                    <a:pt x="3749" y="1494"/>
                  </a:cubicBezTo>
                  <a:lnTo>
                    <a:pt x="3749" y="2195"/>
                  </a:lnTo>
                  <a:lnTo>
                    <a:pt x="3749" y="4559"/>
                  </a:lnTo>
                  <a:cubicBezTo>
                    <a:pt x="3749" y="4706"/>
                    <a:pt x="3631" y="4823"/>
                    <a:pt x="3485" y="4823"/>
                  </a:cubicBezTo>
                  <a:lnTo>
                    <a:pt x="2118" y="4823"/>
                  </a:lnTo>
                  <a:cubicBezTo>
                    <a:pt x="1971" y="4823"/>
                    <a:pt x="1854" y="4706"/>
                    <a:pt x="1852" y="4559"/>
                  </a:cubicBezTo>
                  <a:lnTo>
                    <a:pt x="1852" y="1494"/>
                  </a:lnTo>
                  <a:cubicBezTo>
                    <a:pt x="1852" y="971"/>
                    <a:pt x="2278" y="547"/>
                    <a:pt x="2801" y="547"/>
                  </a:cubicBezTo>
                  <a:close/>
                  <a:moveTo>
                    <a:pt x="4339" y="2897"/>
                  </a:moveTo>
                  <a:lnTo>
                    <a:pt x="4999" y="3543"/>
                  </a:lnTo>
                  <a:lnTo>
                    <a:pt x="4999" y="4823"/>
                  </a:lnTo>
                  <a:lnTo>
                    <a:pt x="4297" y="4823"/>
                  </a:lnTo>
                  <a:cubicBezTo>
                    <a:pt x="4297" y="4823"/>
                    <a:pt x="4297" y="4821"/>
                    <a:pt x="4299" y="4820"/>
                  </a:cubicBezTo>
                  <a:cubicBezTo>
                    <a:pt x="4305" y="4802"/>
                    <a:pt x="4309" y="4783"/>
                    <a:pt x="4314" y="4765"/>
                  </a:cubicBezTo>
                  <a:lnTo>
                    <a:pt x="4317" y="4753"/>
                  </a:lnTo>
                  <a:cubicBezTo>
                    <a:pt x="4321" y="4735"/>
                    <a:pt x="4324" y="4718"/>
                    <a:pt x="4327" y="4701"/>
                  </a:cubicBezTo>
                  <a:cubicBezTo>
                    <a:pt x="4327" y="4698"/>
                    <a:pt x="4328" y="4695"/>
                    <a:pt x="4328" y="4692"/>
                  </a:cubicBezTo>
                  <a:cubicBezTo>
                    <a:pt x="4331" y="4675"/>
                    <a:pt x="4334" y="4654"/>
                    <a:pt x="4336" y="4635"/>
                  </a:cubicBezTo>
                  <a:cubicBezTo>
                    <a:pt x="4336" y="4630"/>
                    <a:pt x="4336" y="4626"/>
                    <a:pt x="4337" y="4621"/>
                  </a:cubicBezTo>
                  <a:cubicBezTo>
                    <a:pt x="4339" y="4600"/>
                    <a:pt x="4339" y="4580"/>
                    <a:pt x="4339" y="4559"/>
                  </a:cubicBezTo>
                  <a:lnTo>
                    <a:pt x="4339" y="2897"/>
                  </a:lnTo>
                  <a:close/>
                  <a:moveTo>
                    <a:pt x="2801" y="1"/>
                  </a:moveTo>
                  <a:cubicBezTo>
                    <a:pt x="1969" y="1"/>
                    <a:pt x="1287" y="662"/>
                    <a:pt x="1263" y="1494"/>
                  </a:cubicBezTo>
                  <a:lnTo>
                    <a:pt x="1263" y="2057"/>
                  </a:lnTo>
                  <a:lnTo>
                    <a:pt x="89" y="3208"/>
                  </a:lnTo>
                  <a:cubicBezTo>
                    <a:pt x="33" y="3263"/>
                    <a:pt x="0" y="3340"/>
                    <a:pt x="0" y="3419"/>
                  </a:cubicBezTo>
                  <a:lnTo>
                    <a:pt x="0" y="5118"/>
                  </a:lnTo>
                  <a:cubicBezTo>
                    <a:pt x="0" y="5281"/>
                    <a:pt x="132" y="5413"/>
                    <a:pt x="295" y="5413"/>
                  </a:cubicBezTo>
                  <a:lnTo>
                    <a:pt x="5292" y="5413"/>
                  </a:lnTo>
                  <a:cubicBezTo>
                    <a:pt x="5455" y="5413"/>
                    <a:pt x="5587" y="5281"/>
                    <a:pt x="5587" y="5118"/>
                  </a:cubicBezTo>
                  <a:lnTo>
                    <a:pt x="5587" y="3419"/>
                  </a:lnTo>
                  <a:cubicBezTo>
                    <a:pt x="5586" y="3339"/>
                    <a:pt x="5555" y="3263"/>
                    <a:pt x="5498" y="3208"/>
                  </a:cubicBezTo>
                  <a:lnTo>
                    <a:pt x="4339" y="2072"/>
                  </a:lnTo>
                  <a:lnTo>
                    <a:pt x="4339" y="1494"/>
                  </a:lnTo>
                  <a:cubicBezTo>
                    <a:pt x="4315" y="662"/>
                    <a:pt x="3633" y="1"/>
                    <a:pt x="2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 name="Google Shape;1220;p50"/>
          <p:cNvGrpSpPr/>
          <p:nvPr/>
        </p:nvGrpSpPr>
        <p:grpSpPr>
          <a:xfrm>
            <a:off x="1430500" y="4322497"/>
            <a:ext cx="303232" cy="419003"/>
            <a:chOff x="1925350" y="3799675"/>
            <a:chExt cx="337750" cy="466700"/>
          </a:xfrm>
        </p:grpSpPr>
        <p:sp>
          <p:nvSpPr>
            <p:cNvPr id="1221" name="Google Shape;1221;p50"/>
            <p:cNvSpPr/>
            <p:nvPr/>
          </p:nvSpPr>
          <p:spPr>
            <a:xfrm>
              <a:off x="1972625" y="3981100"/>
              <a:ext cx="31600" cy="31650"/>
            </a:xfrm>
            <a:custGeom>
              <a:avLst/>
              <a:gdLst/>
              <a:ahLst/>
              <a:cxnLst/>
              <a:rect l="l" t="t" r="r" b="b"/>
              <a:pathLst>
                <a:path w="1264" h="1266" extrusionOk="0">
                  <a:moveTo>
                    <a:pt x="632" y="0"/>
                  </a:moveTo>
                  <a:cubicBezTo>
                    <a:pt x="284" y="0"/>
                    <a:pt x="1" y="284"/>
                    <a:pt x="1" y="634"/>
                  </a:cubicBezTo>
                  <a:cubicBezTo>
                    <a:pt x="1" y="982"/>
                    <a:pt x="284" y="1265"/>
                    <a:pt x="632" y="1265"/>
                  </a:cubicBezTo>
                  <a:cubicBezTo>
                    <a:pt x="981" y="1265"/>
                    <a:pt x="1264" y="982"/>
                    <a:pt x="1264" y="634"/>
                  </a:cubicBezTo>
                  <a:cubicBezTo>
                    <a:pt x="1264" y="284"/>
                    <a:pt x="981" y="0"/>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0"/>
            <p:cNvSpPr/>
            <p:nvPr/>
          </p:nvSpPr>
          <p:spPr>
            <a:xfrm>
              <a:off x="2172475" y="3981100"/>
              <a:ext cx="31600" cy="31650"/>
            </a:xfrm>
            <a:custGeom>
              <a:avLst/>
              <a:gdLst/>
              <a:ahLst/>
              <a:cxnLst/>
              <a:rect l="l" t="t" r="r" b="b"/>
              <a:pathLst>
                <a:path w="1264" h="1266" extrusionOk="0">
                  <a:moveTo>
                    <a:pt x="632" y="0"/>
                  </a:moveTo>
                  <a:cubicBezTo>
                    <a:pt x="283" y="0"/>
                    <a:pt x="0" y="284"/>
                    <a:pt x="0" y="634"/>
                  </a:cubicBezTo>
                  <a:cubicBezTo>
                    <a:pt x="0" y="982"/>
                    <a:pt x="283" y="1265"/>
                    <a:pt x="632" y="1265"/>
                  </a:cubicBezTo>
                  <a:cubicBezTo>
                    <a:pt x="982" y="1265"/>
                    <a:pt x="1263" y="982"/>
                    <a:pt x="1263" y="634"/>
                  </a:cubicBezTo>
                  <a:cubicBezTo>
                    <a:pt x="1263" y="284"/>
                    <a:pt x="982" y="0"/>
                    <a:pt x="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0"/>
            <p:cNvSpPr/>
            <p:nvPr/>
          </p:nvSpPr>
          <p:spPr>
            <a:xfrm>
              <a:off x="2049925" y="4057450"/>
              <a:ext cx="75200" cy="36875"/>
            </a:xfrm>
            <a:custGeom>
              <a:avLst/>
              <a:gdLst/>
              <a:ahLst/>
              <a:cxnLst/>
              <a:rect l="l" t="t" r="r" b="b"/>
              <a:pathLst>
                <a:path w="3008" h="1475" extrusionOk="0">
                  <a:moveTo>
                    <a:pt x="332" y="1"/>
                  </a:moveTo>
                  <a:cubicBezTo>
                    <a:pt x="304" y="1"/>
                    <a:pt x="277" y="5"/>
                    <a:pt x="249" y="13"/>
                  </a:cubicBezTo>
                  <a:cubicBezTo>
                    <a:pt x="91" y="59"/>
                    <a:pt x="0" y="225"/>
                    <a:pt x="49" y="383"/>
                  </a:cubicBezTo>
                  <a:cubicBezTo>
                    <a:pt x="237" y="1030"/>
                    <a:pt x="830" y="1475"/>
                    <a:pt x="1504" y="1475"/>
                  </a:cubicBezTo>
                  <a:cubicBezTo>
                    <a:pt x="2178" y="1475"/>
                    <a:pt x="2771" y="1030"/>
                    <a:pt x="2960" y="383"/>
                  </a:cubicBezTo>
                  <a:cubicBezTo>
                    <a:pt x="3007" y="225"/>
                    <a:pt x="2918" y="59"/>
                    <a:pt x="2760" y="13"/>
                  </a:cubicBezTo>
                  <a:cubicBezTo>
                    <a:pt x="2732" y="5"/>
                    <a:pt x="2704" y="1"/>
                    <a:pt x="2677" y="1"/>
                  </a:cubicBezTo>
                  <a:cubicBezTo>
                    <a:pt x="2547" y="1"/>
                    <a:pt x="2429" y="86"/>
                    <a:pt x="2392" y="217"/>
                  </a:cubicBezTo>
                  <a:cubicBezTo>
                    <a:pt x="2276" y="612"/>
                    <a:pt x="1914" y="883"/>
                    <a:pt x="1504" y="883"/>
                  </a:cubicBezTo>
                  <a:cubicBezTo>
                    <a:pt x="1093" y="883"/>
                    <a:pt x="731" y="612"/>
                    <a:pt x="617" y="217"/>
                  </a:cubicBezTo>
                  <a:cubicBezTo>
                    <a:pt x="580" y="86"/>
                    <a:pt x="461" y="1"/>
                    <a:pt x="3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0"/>
            <p:cNvSpPr/>
            <p:nvPr/>
          </p:nvSpPr>
          <p:spPr>
            <a:xfrm>
              <a:off x="1925350" y="3799675"/>
              <a:ext cx="337750" cy="466700"/>
            </a:xfrm>
            <a:custGeom>
              <a:avLst/>
              <a:gdLst/>
              <a:ahLst/>
              <a:cxnLst/>
              <a:rect l="l" t="t" r="r" b="b"/>
              <a:pathLst>
                <a:path w="13510" h="18668" extrusionOk="0">
                  <a:moveTo>
                    <a:pt x="6490" y="589"/>
                  </a:moveTo>
                  <a:cubicBezTo>
                    <a:pt x="6599" y="589"/>
                    <a:pt x="6709" y="630"/>
                    <a:pt x="6800" y="720"/>
                  </a:cubicBezTo>
                  <a:cubicBezTo>
                    <a:pt x="7078" y="999"/>
                    <a:pt x="6881" y="1475"/>
                    <a:pt x="6487" y="1475"/>
                  </a:cubicBezTo>
                  <a:cubicBezTo>
                    <a:pt x="6243" y="1475"/>
                    <a:pt x="6045" y="1277"/>
                    <a:pt x="6045" y="1033"/>
                  </a:cubicBezTo>
                  <a:cubicBezTo>
                    <a:pt x="6045" y="766"/>
                    <a:pt x="6263" y="589"/>
                    <a:pt x="6490" y="589"/>
                  </a:cubicBezTo>
                  <a:close/>
                  <a:moveTo>
                    <a:pt x="10450" y="6289"/>
                  </a:moveTo>
                  <a:cubicBezTo>
                    <a:pt x="10509" y="6289"/>
                    <a:pt x="10569" y="6292"/>
                    <a:pt x="10628" y="6299"/>
                  </a:cubicBezTo>
                  <a:cubicBezTo>
                    <a:pt x="11361" y="6381"/>
                    <a:pt x="11943" y="6953"/>
                    <a:pt x="12038" y="7686"/>
                  </a:cubicBezTo>
                  <a:cubicBezTo>
                    <a:pt x="12132" y="8418"/>
                    <a:pt x="11713" y="9120"/>
                    <a:pt x="11024" y="9384"/>
                  </a:cubicBezTo>
                  <a:cubicBezTo>
                    <a:pt x="11009" y="9390"/>
                    <a:pt x="10994" y="9396"/>
                    <a:pt x="10981" y="9400"/>
                  </a:cubicBezTo>
                  <a:lnTo>
                    <a:pt x="10953" y="9409"/>
                  </a:lnTo>
                  <a:cubicBezTo>
                    <a:pt x="10938" y="9415"/>
                    <a:pt x="10923" y="9419"/>
                    <a:pt x="10908" y="9424"/>
                  </a:cubicBezTo>
                  <a:lnTo>
                    <a:pt x="10877" y="9433"/>
                  </a:lnTo>
                  <a:cubicBezTo>
                    <a:pt x="10864" y="9436"/>
                    <a:pt x="10849" y="9440"/>
                    <a:pt x="10836" y="9443"/>
                  </a:cubicBezTo>
                  <a:lnTo>
                    <a:pt x="10800" y="9452"/>
                  </a:lnTo>
                  <a:cubicBezTo>
                    <a:pt x="10787" y="9455"/>
                    <a:pt x="10773" y="9458"/>
                    <a:pt x="10760" y="9461"/>
                  </a:cubicBezTo>
                  <a:cubicBezTo>
                    <a:pt x="10747" y="9462"/>
                    <a:pt x="10735" y="9465"/>
                    <a:pt x="10721" y="9467"/>
                  </a:cubicBezTo>
                  <a:cubicBezTo>
                    <a:pt x="10708" y="9470"/>
                    <a:pt x="10698" y="9471"/>
                    <a:pt x="10684" y="9473"/>
                  </a:cubicBezTo>
                  <a:cubicBezTo>
                    <a:pt x="10671" y="9474"/>
                    <a:pt x="10655" y="9477"/>
                    <a:pt x="10640" y="9479"/>
                  </a:cubicBezTo>
                  <a:cubicBezTo>
                    <a:pt x="10630" y="9480"/>
                    <a:pt x="10618" y="9482"/>
                    <a:pt x="10607" y="9483"/>
                  </a:cubicBezTo>
                  <a:cubicBezTo>
                    <a:pt x="10589" y="9484"/>
                    <a:pt x="10573" y="9486"/>
                    <a:pt x="10555" y="9486"/>
                  </a:cubicBezTo>
                  <a:cubicBezTo>
                    <a:pt x="10546" y="9486"/>
                    <a:pt x="10538" y="9487"/>
                    <a:pt x="10529" y="9489"/>
                  </a:cubicBezTo>
                  <a:cubicBezTo>
                    <a:pt x="10502" y="9490"/>
                    <a:pt x="10477" y="9490"/>
                    <a:pt x="10450" y="9490"/>
                  </a:cubicBezTo>
                  <a:cubicBezTo>
                    <a:pt x="9566" y="9490"/>
                    <a:pt x="8849" y="8774"/>
                    <a:pt x="8849" y="7891"/>
                  </a:cubicBezTo>
                  <a:cubicBezTo>
                    <a:pt x="8849" y="7005"/>
                    <a:pt x="9566" y="6289"/>
                    <a:pt x="10450" y="6289"/>
                  </a:cubicBezTo>
                  <a:close/>
                  <a:moveTo>
                    <a:pt x="2523" y="6291"/>
                  </a:moveTo>
                  <a:cubicBezTo>
                    <a:pt x="3407" y="6291"/>
                    <a:pt x="4123" y="7007"/>
                    <a:pt x="4123" y="7891"/>
                  </a:cubicBezTo>
                  <a:cubicBezTo>
                    <a:pt x="4123" y="8774"/>
                    <a:pt x="3407" y="9492"/>
                    <a:pt x="2523" y="9492"/>
                  </a:cubicBezTo>
                  <a:cubicBezTo>
                    <a:pt x="2496" y="9492"/>
                    <a:pt x="2470" y="9492"/>
                    <a:pt x="2445" y="9489"/>
                  </a:cubicBezTo>
                  <a:cubicBezTo>
                    <a:pt x="2436" y="9489"/>
                    <a:pt x="2425" y="9487"/>
                    <a:pt x="2416" y="9487"/>
                  </a:cubicBezTo>
                  <a:cubicBezTo>
                    <a:pt x="2400" y="9486"/>
                    <a:pt x="2382" y="9484"/>
                    <a:pt x="2366" y="9483"/>
                  </a:cubicBezTo>
                  <a:cubicBezTo>
                    <a:pt x="2354" y="9483"/>
                    <a:pt x="2344" y="9480"/>
                    <a:pt x="2333" y="9480"/>
                  </a:cubicBezTo>
                  <a:cubicBezTo>
                    <a:pt x="2319" y="9477"/>
                    <a:pt x="2304" y="9476"/>
                    <a:pt x="2289" y="9474"/>
                  </a:cubicBezTo>
                  <a:cubicBezTo>
                    <a:pt x="2274" y="9471"/>
                    <a:pt x="2264" y="9470"/>
                    <a:pt x="2252" y="9468"/>
                  </a:cubicBezTo>
                  <a:lnTo>
                    <a:pt x="2213" y="9461"/>
                  </a:lnTo>
                  <a:lnTo>
                    <a:pt x="2173" y="9452"/>
                  </a:lnTo>
                  <a:lnTo>
                    <a:pt x="2139" y="9444"/>
                  </a:lnTo>
                  <a:cubicBezTo>
                    <a:pt x="2124" y="9440"/>
                    <a:pt x="2111" y="9437"/>
                    <a:pt x="2096" y="9433"/>
                  </a:cubicBezTo>
                  <a:lnTo>
                    <a:pt x="2065" y="9424"/>
                  </a:lnTo>
                  <a:cubicBezTo>
                    <a:pt x="2050" y="9419"/>
                    <a:pt x="2037" y="9415"/>
                    <a:pt x="2022" y="9410"/>
                  </a:cubicBezTo>
                  <a:cubicBezTo>
                    <a:pt x="2012" y="9407"/>
                    <a:pt x="2003" y="9404"/>
                    <a:pt x="1992" y="9400"/>
                  </a:cubicBezTo>
                  <a:cubicBezTo>
                    <a:pt x="1979" y="9396"/>
                    <a:pt x="1964" y="9390"/>
                    <a:pt x="1949" y="9385"/>
                  </a:cubicBezTo>
                  <a:cubicBezTo>
                    <a:pt x="1261" y="9120"/>
                    <a:pt x="842" y="8418"/>
                    <a:pt x="935" y="7687"/>
                  </a:cubicBezTo>
                  <a:cubicBezTo>
                    <a:pt x="1029" y="6955"/>
                    <a:pt x="1611" y="6381"/>
                    <a:pt x="2345" y="6299"/>
                  </a:cubicBezTo>
                  <a:cubicBezTo>
                    <a:pt x="2405" y="6294"/>
                    <a:pt x="2464" y="6291"/>
                    <a:pt x="2523" y="6291"/>
                  </a:cubicBezTo>
                  <a:close/>
                  <a:moveTo>
                    <a:pt x="12433" y="13087"/>
                  </a:moveTo>
                  <a:cubicBezTo>
                    <a:pt x="12510" y="13087"/>
                    <a:pt x="12589" y="13112"/>
                    <a:pt x="12655" y="13163"/>
                  </a:cubicBezTo>
                  <a:cubicBezTo>
                    <a:pt x="12812" y="13285"/>
                    <a:pt x="12842" y="13510"/>
                    <a:pt x="12722" y="13669"/>
                  </a:cubicBezTo>
                  <a:lnTo>
                    <a:pt x="12720" y="13669"/>
                  </a:lnTo>
                  <a:cubicBezTo>
                    <a:pt x="12062" y="14513"/>
                    <a:pt x="11052" y="15005"/>
                    <a:pt x="9982" y="15008"/>
                  </a:cubicBezTo>
                  <a:cubicBezTo>
                    <a:pt x="8816" y="15008"/>
                    <a:pt x="7729" y="14419"/>
                    <a:pt x="7093" y="13444"/>
                  </a:cubicBezTo>
                  <a:lnTo>
                    <a:pt x="7115" y="13347"/>
                  </a:lnTo>
                  <a:lnTo>
                    <a:pt x="7928" y="13347"/>
                  </a:lnTo>
                  <a:cubicBezTo>
                    <a:pt x="8447" y="13942"/>
                    <a:pt x="9200" y="14282"/>
                    <a:pt x="9987" y="14282"/>
                  </a:cubicBezTo>
                  <a:cubicBezTo>
                    <a:pt x="10013" y="14282"/>
                    <a:pt x="10040" y="14282"/>
                    <a:pt x="10066" y="14281"/>
                  </a:cubicBezTo>
                  <a:cubicBezTo>
                    <a:pt x="10883" y="14258"/>
                    <a:pt x="11647" y="13869"/>
                    <a:pt x="12148" y="13224"/>
                  </a:cubicBezTo>
                  <a:cubicBezTo>
                    <a:pt x="12220" y="13134"/>
                    <a:pt x="12326" y="13087"/>
                    <a:pt x="12433" y="13087"/>
                  </a:cubicBezTo>
                  <a:close/>
                  <a:moveTo>
                    <a:pt x="5164" y="13347"/>
                  </a:moveTo>
                  <a:cubicBezTo>
                    <a:pt x="5163" y="13352"/>
                    <a:pt x="5163" y="13355"/>
                    <a:pt x="5161" y="13359"/>
                  </a:cubicBezTo>
                  <a:cubicBezTo>
                    <a:pt x="5155" y="13395"/>
                    <a:pt x="5149" y="13429"/>
                    <a:pt x="5143" y="13464"/>
                  </a:cubicBezTo>
                  <a:lnTo>
                    <a:pt x="5143" y="13467"/>
                  </a:lnTo>
                  <a:cubicBezTo>
                    <a:pt x="5099" y="13747"/>
                    <a:pt x="5082" y="14031"/>
                    <a:pt x="5091" y="14315"/>
                  </a:cubicBezTo>
                  <a:cubicBezTo>
                    <a:pt x="4458" y="14894"/>
                    <a:pt x="3630" y="15214"/>
                    <a:pt x="2772" y="15214"/>
                  </a:cubicBezTo>
                  <a:cubicBezTo>
                    <a:pt x="2770" y="15214"/>
                    <a:pt x="2768" y="15214"/>
                    <a:pt x="2766" y="15214"/>
                  </a:cubicBezTo>
                  <a:cubicBezTo>
                    <a:pt x="2709" y="15214"/>
                    <a:pt x="2648" y="15211"/>
                    <a:pt x="2590" y="15209"/>
                  </a:cubicBezTo>
                  <a:cubicBezTo>
                    <a:pt x="1979" y="15178"/>
                    <a:pt x="1389" y="14986"/>
                    <a:pt x="877" y="14653"/>
                  </a:cubicBezTo>
                  <a:cubicBezTo>
                    <a:pt x="708" y="14544"/>
                    <a:pt x="661" y="14318"/>
                    <a:pt x="771" y="14151"/>
                  </a:cubicBezTo>
                  <a:cubicBezTo>
                    <a:pt x="840" y="14044"/>
                    <a:pt x="957" y="13986"/>
                    <a:pt x="1076" y="13986"/>
                  </a:cubicBezTo>
                  <a:cubicBezTo>
                    <a:pt x="1144" y="13986"/>
                    <a:pt x="1212" y="14005"/>
                    <a:pt x="1273" y="14044"/>
                  </a:cubicBezTo>
                  <a:cubicBezTo>
                    <a:pt x="1678" y="14308"/>
                    <a:pt x="2145" y="14459"/>
                    <a:pt x="2625" y="14483"/>
                  </a:cubicBezTo>
                  <a:cubicBezTo>
                    <a:pt x="2673" y="14486"/>
                    <a:pt x="2719" y="14486"/>
                    <a:pt x="2766" y="14486"/>
                  </a:cubicBezTo>
                  <a:cubicBezTo>
                    <a:pt x="2771" y="14486"/>
                    <a:pt x="2775" y="14486"/>
                    <a:pt x="2780" y="14486"/>
                  </a:cubicBezTo>
                  <a:cubicBezTo>
                    <a:pt x="3656" y="14486"/>
                    <a:pt x="4479" y="14061"/>
                    <a:pt x="4988" y="13347"/>
                  </a:cubicBezTo>
                  <a:close/>
                  <a:moveTo>
                    <a:pt x="6509" y="13347"/>
                  </a:moveTo>
                  <a:lnTo>
                    <a:pt x="6484" y="13458"/>
                  </a:lnTo>
                  <a:cubicBezTo>
                    <a:pt x="6098" y="15175"/>
                    <a:pt x="7181" y="16887"/>
                    <a:pt x="8898" y="17272"/>
                  </a:cubicBezTo>
                  <a:lnTo>
                    <a:pt x="8896" y="17274"/>
                  </a:lnTo>
                  <a:cubicBezTo>
                    <a:pt x="9128" y="17326"/>
                    <a:pt x="9363" y="17351"/>
                    <a:pt x="9597" y="17351"/>
                  </a:cubicBezTo>
                  <a:cubicBezTo>
                    <a:pt x="10265" y="17351"/>
                    <a:pt x="10924" y="17141"/>
                    <a:pt x="11475" y="16741"/>
                  </a:cubicBezTo>
                  <a:cubicBezTo>
                    <a:pt x="11539" y="16695"/>
                    <a:pt x="11613" y="16672"/>
                    <a:pt x="11687" y="16672"/>
                  </a:cubicBezTo>
                  <a:cubicBezTo>
                    <a:pt x="11799" y="16672"/>
                    <a:pt x="11910" y="16724"/>
                    <a:pt x="11982" y="16823"/>
                  </a:cubicBezTo>
                  <a:cubicBezTo>
                    <a:pt x="12099" y="16984"/>
                    <a:pt x="12063" y="17211"/>
                    <a:pt x="11900" y="17328"/>
                  </a:cubicBezTo>
                  <a:cubicBezTo>
                    <a:pt x="11220" y="17822"/>
                    <a:pt x="10413" y="18075"/>
                    <a:pt x="9600" y="18075"/>
                  </a:cubicBezTo>
                  <a:cubicBezTo>
                    <a:pt x="9038" y="18075"/>
                    <a:pt x="8474" y="17954"/>
                    <a:pt x="7947" y="17709"/>
                  </a:cubicBezTo>
                  <a:cubicBezTo>
                    <a:pt x="6659" y="17110"/>
                    <a:pt x="5794" y="15860"/>
                    <a:pt x="5689" y="14443"/>
                  </a:cubicBezTo>
                  <a:cubicBezTo>
                    <a:pt x="5689" y="14434"/>
                    <a:pt x="5689" y="14424"/>
                    <a:pt x="5689" y="14415"/>
                  </a:cubicBezTo>
                  <a:cubicBezTo>
                    <a:pt x="5665" y="14057"/>
                    <a:pt x="5692" y="13699"/>
                    <a:pt x="5766" y="13347"/>
                  </a:cubicBezTo>
                  <a:close/>
                  <a:moveTo>
                    <a:pt x="6487" y="1"/>
                  </a:moveTo>
                  <a:cubicBezTo>
                    <a:pt x="5974" y="1"/>
                    <a:pt x="5539" y="376"/>
                    <a:pt x="5465" y="883"/>
                  </a:cubicBezTo>
                  <a:cubicBezTo>
                    <a:pt x="5391" y="1390"/>
                    <a:pt x="5701" y="1875"/>
                    <a:pt x="6192" y="2022"/>
                  </a:cubicBezTo>
                  <a:lnTo>
                    <a:pt x="6192" y="3135"/>
                  </a:lnTo>
                  <a:cubicBezTo>
                    <a:pt x="4475" y="3238"/>
                    <a:pt x="2934" y="4222"/>
                    <a:pt x="2120" y="5738"/>
                  </a:cubicBezTo>
                  <a:cubicBezTo>
                    <a:pt x="1198" y="5910"/>
                    <a:pt x="487" y="6649"/>
                    <a:pt x="354" y="7578"/>
                  </a:cubicBezTo>
                  <a:cubicBezTo>
                    <a:pt x="220" y="8507"/>
                    <a:pt x="693" y="9418"/>
                    <a:pt x="1530" y="9843"/>
                  </a:cubicBezTo>
                  <a:lnTo>
                    <a:pt x="1530" y="12420"/>
                  </a:lnTo>
                  <a:cubicBezTo>
                    <a:pt x="1530" y="12932"/>
                    <a:pt x="1945" y="13346"/>
                    <a:pt x="2456" y="13347"/>
                  </a:cubicBezTo>
                  <a:lnTo>
                    <a:pt x="4199" y="13347"/>
                  </a:lnTo>
                  <a:cubicBezTo>
                    <a:pt x="3807" y="13700"/>
                    <a:pt x="3298" y="13896"/>
                    <a:pt x="2771" y="13896"/>
                  </a:cubicBezTo>
                  <a:cubicBezTo>
                    <a:pt x="2769" y="13896"/>
                    <a:pt x="2767" y="13896"/>
                    <a:pt x="2765" y="13896"/>
                  </a:cubicBezTo>
                  <a:cubicBezTo>
                    <a:pt x="2728" y="13896"/>
                    <a:pt x="2692" y="13896"/>
                    <a:pt x="2655" y="13893"/>
                  </a:cubicBezTo>
                  <a:cubicBezTo>
                    <a:pt x="2279" y="13875"/>
                    <a:pt x="1912" y="13756"/>
                    <a:pt x="1595" y="13550"/>
                  </a:cubicBezTo>
                  <a:cubicBezTo>
                    <a:pt x="1437" y="13450"/>
                    <a:pt x="1260" y="13402"/>
                    <a:pt x="1085" y="13402"/>
                  </a:cubicBezTo>
                  <a:cubicBezTo>
                    <a:pt x="774" y="13402"/>
                    <a:pt x="468" y="13555"/>
                    <a:pt x="286" y="13835"/>
                  </a:cubicBezTo>
                  <a:cubicBezTo>
                    <a:pt x="1" y="14272"/>
                    <a:pt x="120" y="14857"/>
                    <a:pt x="554" y="15149"/>
                  </a:cubicBezTo>
                  <a:cubicBezTo>
                    <a:pt x="1153" y="15539"/>
                    <a:pt x="1846" y="15763"/>
                    <a:pt x="2559" y="15798"/>
                  </a:cubicBezTo>
                  <a:cubicBezTo>
                    <a:pt x="2627" y="15801"/>
                    <a:pt x="2697" y="15804"/>
                    <a:pt x="2765" y="15804"/>
                  </a:cubicBezTo>
                  <a:cubicBezTo>
                    <a:pt x="2767" y="15804"/>
                    <a:pt x="2769" y="15804"/>
                    <a:pt x="2772" y="15804"/>
                  </a:cubicBezTo>
                  <a:cubicBezTo>
                    <a:pt x="3635" y="15804"/>
                    <a:pt x="4476" y="15527"/>
                    <a:pt x="5170" y="15012"/>
                  </a:cubicBezTo>
                  <a:cubicBezTo>
                    <a:pt x="5579" y="17134"/>
                    <a:pt x="7436" y="18667"/>
                    <a:pt x="9598" y="18667"/>
                  </a:cubicBezTo>
                  <a:cubicBezTo>
                    <a:pt x="9600" y="18667"/>
                    <a:pt x="9602" y="18667"/>
                    <a:pt x="9605" y="18667"/>
                  </a:cubicBezTo>
                  <a:cubicBezTo>
                    <a:pt x="10554" y="18667"/>
                    <a:pt x="11480" y="18366"/>
                    <a:pt x="12247" y="17806"/>
                  </a:cubicBezTo>
                  <a:cubicBezTo>
                    <a:pt x="12674" y="17497"/>
                    <a:pt x="12768" y="16900"/>
                    <a:pt x="12459" y="16474"/>
                  </a:cubicBezTo>
                  <a:cubicBezTo>
                    <a:pt x="12272" y="16217"/>
                    <a:pt x="11982" y="16081"/>
                    <a:pt x="11687" y="16081"/>
                  </a:cubicBezTo>
                  <a:cubicBezTo>
                    <a:pt x="11492" y="16081"/>
                    <a:pt x="11296" y="16140"/>
                    <a:pt x="11126" y="16262"/>
                  </a:cubicBezTo>
                  <a:cubicBezTo>
                    <a:pt x="10678" y="16589"/>
                    <a:pt x="10141" y="16760"/>
                    <a:pt x="9596" y="16760"/>
                  </a:cubicBezTo>
                  <a:cubicBezTo>
                    <a:pt x="9406" y="16760"/>
                    <a:pt x="9215" y="16739"/>
                    <a:pt x="9027" y="16697"/>
                  </a:cubicBezTo>
                  <a:cubicBezTo>
                    <a:pt x="7861" y="16434"/>
                    <a:pt x="7055" y="15422"/>
                    <a:pt x="7000" y="14281"/>
                  </a:cubicBezTo>
                  <a:lnTo>
                    <a:pt x="7000" y="14281"/>
                  </a:lnTo>
                  <a:cubicBezTo>
                    <a:pt x="7763" y="15121"/>
                    <a:pt x="8846" y="15598"/>
                    <a:pt x="9980" y="15598"/>
                  </a:cubicBezTo>
                  <a:cubicBezTo>
                    <a:pt x="11227" y="15598"/>
                    <a:pt x="12425" y="15012"/>
                    <a:pt x="13187" y="14031"/>
                  </a:cubicBezTo>
                  <a:cubicBezTo>
                    <a:pt x="13509" y="13616"/>
                    <a:pt x="13435" y="13016"/>
                    <a:pt x="13020" y="12693"/>
                  </a:cubicBezTo>
                  <a:cubicBezTo>
                    <a:pt x="12846" y="12558"/>
                    <a:pt x="12641" y="12493"/>
                    <a:pt x="12437" y="12493"/>
                  </a:cubicBezTo>
                  <a:cubicBezTo>
                    <a:pt x="12152" y="12493"/>
                    <a:pt x="11870" y="12620"/>
                    <a:pt x="11682" y="12862"/>
                  </a:cubicBezTo>
                  <a:cubicBezTo>
                    <a:pt x="11273" y="13384"/>
                    <a:pt x="10647" y="13690"/>
                    <a:pt x="9983" y="13691"/>
                  </a:cubicBezTo>
                  <a:cubicBezTo>
                    <a:pt x="9571" y="13691"/>
                    <a:pt x="9168" y="13571"/>
                    <a:pt x="8822" y="13347"/>
                  </a:cubicBezTo>
                  <a:lnTo>
                    <a:pt x="10517" y="13347"/>
                  </a:lnTo>
                  <a:cubicBezTo>
                    <a:pt x="11028" y="13346"/>
                    <a:pt x="11444" y="12932"/>
                    <a:pt x="11444" y="12420"/>
                  </a:cubicBezTo>
                  <a:lnTo>
                    <a:pt x="11444" y="9842"/>
                  </a:lnTo>
                  <a:cubicBezTo>
                    <a:pt x="12280" y="9416"/>
                    <a:pt x="12753" y="8506"/>
                    <a:pt x="12619" y="7578"/>
                  </a:cubicBezTo>
                  <a:cubicBezTo>
                    <a:pt x="12486" y="6649"/>
                    <a:pt x="11776" y="5908"/>
                    <a:pt x="10853" y="5736"/>
                  </a:cubicBezTo>
                  <a:cubicBezTo>
                    <a:pt x="10529" y="5137"/>
                    <a:pt x="10087" y="4611"/>
                    <a:pt x="9553" y="4188"/>
                  </a:cubicBezTo>
                  <a:cubicBezTo>
                    <a:pt x="9497" y="4140"/>
                    <a:pt x="9429" y="4117"/>
                    <a:pt x="9361" y="4117"/>
                  </a:cubicBezTo>
                  <a:cubicBezTo>
                    <a:pt x="9274" y="4117"/>
                    <a:pt x="9187" y="4155"/>
                    <a:pt x="9129" y="4230"/>
                  </a:cubicBezTo>
                  <a:cubicBezTo>
                    <a:pt x="9025" y="4362"/>
                    <a:pt x="9052" y="4553"/>
                    <a:pt x="9187" y="4652"/>
                  </a:cubicBezTo>
                  <a:cubicBezTo>
                    <a:pt x="9566" y="4952"/>
                    <a:pt x="9894" y="5310"/>
                    <a:pt x="10157" y="5717"/>
                  </a:cubicBezTo>
                  <a:cubicBezTo>
                    <a:pt x="10149" y="5718"/>
                    <a:pt x="10142" y="5720"/>
                    <a:pt x="10134" y="5721"/>
                  </a:cubicBezTo>
                  <a:cubicBezTo>
                    <a:pt x="10119" y="5723"/>
                    <a:pt x="10105" y="5726"/>
                    <a:pt x="10090" y="5727"/>
                  </a:cubicBezTo>
                  <a:cubicBezTo>
                    <a:pt x="10071" y="5732"/>
                    <a:pt x="10050" y="5735"/>
                    <a:pt x="10030" y="5738"/>
                  </a:cubicBezTo>
                  <a:cubicBezTo>
                    <a:pt x="10016" y="5740"/>
                    <a:pt x="10001" y="5743"/>
                    <a:pt x="9986" y="5748"/>
                  </a:cubicBezTo>
                  <a:cubicBezTo>
                    <a:pt x="9967" y="5752"/>
                    <a:pt x="9947" y="5757"/>
                    <a:pt x="9928" y="5761"/>
                  </a:cubicBezTo>
                  <a:cubicBezTo>
                    <a:pt x="9913" y="5764"/>
                    <a:pt x="9899" y="5769"/>
                    <a:pt x="9884" y="5772"/>
                  </a:cubicBezTo>
                  <a:cubicBezTo>
                    <a:pt x="9866" y="5778"/>
                    <a:pt x="9847" y="5782"/>
                    <a:pt x="9827" y="5788"/>
                  </a:cubicBezTo>
                  <a:cubicBezTo>
                    <a:pt x="9813" y="5792"/>
                    <a:pt x="9799" y="5797"/>
                    <a:pt x="9784" y="5801"/>
                  </a:cubicBezTo>
                  <a:cubicBezTo>
                    <a:pt x="9765" y="5807"/>
                    <a:pt x="9747" y="5815"/>
                    <a:pt x="9728" y="5821"/>
                  </a:cubicBezTo>
                  <a:lnTo>
                    <a:pt x="9686" y="5834"/>
                  </a:lnTo>
                  <a:cubicBezTo>
                    <a:pt x="9669" y="5841"/>
                    <a:pt x="9649" y="5850"/>
                    <a:pt x="9630" y="5858"/>
                  </a:cubicBezTo>
                  <a:cubicBezTo>
                    <a:pt x="9617" y="5862"/>
                    <a:pt x="9605" y="5868"/>
                    <a:pt x="9592" y="5872"/>
                  </a:cubicBezTo>
                  <a:cubicBezTo>
                    <a:pt x="9571" y="5881"/>
                    <a:pt x="9550" y="5892"/>
                    <a:pt x="9529" y="5901"/>
                  </a:cubicBezTo>
                  <a:cubicBezTo>
                    <a:pt x="9519" y="5905"/>
                    <a:pt x="9509" y="5910"/>
                    <a:pt x="9498" y="5915"/>
                  </a:cubicBezTo>
                  <a:cubicBezTo>
                    <a:pt x="9469" y="5930"/>
                    <a:pt x="9437" y="5945"/>
                    <a:pt x="9409" y="5961"/>
                  </a:cubicBezTo>
                  <a:cubicBezTo>
                    <a:pt x="9400" y="5966"/>
                    <a:pt x="9393" y="5970"/>
                    <a:pt x="9384" y="5975"/>
                  </a:cubicBezTo>
                  <a:cubicBezTo>
                    <a:pt x="9363" y="5987"/>
                    <a:pt x="9341" y="5998"/>
                    <a:pt x="9320" y="6012"/>
                  </a:cubicBezTo>
                  <a:cubicBezTo>
                    <a:pt x="9308" y="6019"/>
                    <a:pt x="9298" y="6027"/>
                    <a:pt x="9286" y="6034"/>
                  </a:cubicBezTo>
                  <a:cubicBezTo>
                    <a:pt x="9268" y="6044"/>
                    <a:pt x="9252" y="6055"/>
                    <a:pt x="9234" y="6067"/>
                  </a:cubicBezTo>
                  <a:cubicBezTo>
                    <a:pt x="9222" y="6074"/>
                    <a:pt x="9211" y="6083"/>
                    <a:pt x="9197" y="6092"/>
                  </a:cubicBezTo>
                  <a:cubicBezTo>
                    <a:pt x="9182" y="6102"/>
                    <a:pt x="9168" y="6114"/>
                    <a:pt x="9151" y="6125"/>
                  </a:cubicBezTo>
                  <a:cubicBezTo>
                    <a:pt x="9136" y="6136"/>
                    <a:pt x="9127" y="6144"/>
                    <a:pt x="9114" y="6153"/>
                  </a:cubicBezTo>
                  <a:cubicBezTo>
                    <a:pt x="9102" y="6162"/>
                    <a:pt x="9086" y="6175"/>
                    <a:pt x="9071" y="6187"/>
                  </a:cubicBezTo>
                  <a:cubicBezTo>
                    <a:pt x="9056" y="6199"/>
                    <a:pt x="9047" y="6206"/>
                    <a:pt x="9036" y="6216"/>
                  </a:cubicBezTo>
                  <a:cubicBezTo>
                    <a:pt x="9024" y="6227"/>
                    <a:pt x="9007" y="6240"/>
                    <a:pt x="8994" y="6252"/>
                  </a:cubicBezTo>
                  <a:cubicBezTo>
                    <a:pt x="8981" y="6265"/>
                    <a:pt x="8970" y="6274"/>
                    <a:pt x="8960" y="6285"/>
                  </a:cubicBezTo>
                  <a:cubicBezTo>
                    <a:pt x="8948" y="6295"/>
                    <a:pt x="8933" y="6310"/>
                    <a:pt x="8920" y="6322"/>
                  </a:cubicBezTo>
                  <a:cubicBezTo>
                    <a:pt x="8907" y="6334"/>
                    <a:pt x="8898" y="6342"/>
                    <a:pt x="8887" y="6354"/>
                  </a:cubicBezTo>
                  <a:cubicBezTo>
                    <a:pt x="8875" y="6365"/>
                    <a:pt x="8861" y="6381"/>
                    <a:pt x="8850" y="6394"/>
                  </a:cubicBezTo>
                  <a:cubicBezTo>
                    <a:pt x="8838" y="6408"/>
                    <a:pt x="8828" y="6417"/>
                    <a:pt x="8818" y="6428"/>
                  </a:cubicBezTo>
                  <a:cubicBezTo>
                    <a:pt x="8809" y="6439"/>
                    <a:pt x="8794" y="6457"/>
                    <a:pt x="8780" y="6470"/>
                  </a:cubicBezTo>
                  <a:cubicBezTo>
                    <a:pt x="8772" y="6482"/>
                    <a:pt x="8761" y="6494"/>
                    <a:pt x="8752" y="6504"/>
                  </a:cubicBezTo>
                  <a:cubicBezTo>
                    <a:pt x="8739" y="6520"/>
                    <a:pt x="8729" y="6535"/>
                    <a:pt x="8717" y="6550"/>
                  </a:cubicBezTo>
                  <a:cubicBezTo>
                    <a:pt x="8708" y="6562"/>
                    <a:pt x="8697" y="6574"/>
                    <a:pt x="8690" y="6584"/>
                  </a:cubicBezTo>
                  <a:cubicBezTo>
                    <a:pt x="8677" y="6602"/>
                    <a:pt x="8665" y="6620"/>
                    <a:pt x="8653" y="6638"/>
                  </a:cubicBezTo>
                  <a:cubicBezTo>
                    <a:pt x="8646" y="6646"/>
                    <a:pt x="8638" y="6657"/>
                    <a:pt x="8632" y="6667"/>
                  </a:cubicBezTo>
                  <a:cubicBezTo>
                    <a:pt x="8613" y="6695"/>
                    <a:pt x="8595" y="6722"/>
                    <a:pt x="8577" y="6752"/>
                  </a:cubicBezTo>
                  <a:cubicBezTo>
                    <a:pt x="8574" y="6758"/>
                    <a:pt x="8570" y="6764"/>
                    <a:pt x="8567" y="6771"/>
                  </a:cubicBezTo>
                  <a:cubicBezTo>
                    <a:pt x="8554" y="6793"/>
                    <a:pt x="8539" y="6817"/>
                    <a:pt x="8527" y="6841"/>
                  </a:cubicBezTo>
                  <a:cubicBezTo>
                    <a:pt x="8521" y="6853"/>
                    <a:pt x="8515" y="6863"/>
                    <a:pt x="8508" y="6875"/>
                  </a:cubicBezTo>
                  <a:cubicBezTo>
                    <a:pt x="8499" y="6894"/>
                    <a:pt x="8488" y="6912"/>
                    <a:pt x="8479" y="6931"/>
                  </a:cubicBezTo>
                  <a:cubicBezTo>
                    <a:pt x="8472" y="6943"/>
                    <a:pt x="8468" y="6956"/>
                    <a:pt x="8460" y="6970"/>
                  </a:cubicBezTo>
                  <a:cubicBezTo>
                    <a:pt x="8453" y="6988"/>
                    <a:pt x="8444" y="7005"/>
                    <a:pt x="8436" y="7025"/>
                  </a:cubicBezTo>
                  <a:cubicBezTo>
                    <a:pt x="8431" y="7038"/>
                    <a:pt x="8425" y="7051"/>
                    <a:pt x="8419" y="7065"/>
                  </a:cubicBezTo>
                  <a:cubicBezTo>
                    <a:pt x="8411" y="7084"/>
                    <a:pt x="8404" y="7102"/>
                    <a:pt x="8398" y="7119"/>
                  </a:cubicBezTo>
                  <a:cubicBezTo>
                    <a:pt x="8392" y="7134"/>
                    <a:pt x="8388" y="7148"/>
                    <a:pt x="8382" y="7162"/>
                  </a:cubicBezTo>
                  <a:cubicBezTo>
                    <a:pt x="8376" y="7180"/>
                    <a:pt x="8370" y="7200"/>
                    <a:pt x="8364" y="7217"/>
                  </a:cubicBezTo>
                  <a:cubicBezTo>
                    <a:pt x="8359" y="7232"/>
                    <a:pt x="8355" y="7247"/>
                    <a:pt x="8350" y="7262"/>
                  </a:cubicBezTo>
                  <a:cubicBezTo>
                    <a:pt x="8345" y="7281"/>
                    <a:pt x="8339" y="7299"/>
                    <a:pt x="8334" y="7318"/>
                  </a:cubicBezTo>
                  <a:cubicBezTo>
                    <a:pt x="8330" y="7333"/>
                    <a:pt x="8327" y="7348"/>
                    <a:pt x="8322" y="7363"/>
                  </a:cubicBezTo>
                  <a:cubicBezTo>
                    <a:pt x="8318" y="7380"/>
                    <a:pt x="8313" y="7401"/>
                    <a:pt x="8309" y="7420"/>
                  </a:cubicBezTo>
                  <a:cubicBezTo>
                    <a:pt x="8306" y="7435"/>
                    <a:pt x="8303" y="7450"/>
                    <a:pt x="8300" y="7465"/>
                  </a:cubicBezTo>
                  <a:cubicBezTo>
                    <a:pt x="8296" y="7484"/>
                    <a:pt x="8293" y="7505"/>
                    <a:pt x="8288" y="7524"/>
                  </a:cubicBezTo>
                  <a:cubicBezTo>
                    <a:pt x="8287" y="7539"/>
                    <a:pt x="8284" y="7554"/>
                    <a:pt x="8282" y="7569"/>
                  </a:cubicBezTo>
                  <a:cubicBezTo>
                    <a:pt x="8278" y="7590"/>
                    <a:pt x="8276" y="7610"/>
                    <a:pt x="8273" y="7633"/>
                  </a:cubicBezTo>
                  <a:cubicBezTo>
                    <a:pt x="8272" y="7646"/>
                    <a:pt x="8270" y="7659"/>
                    <a:pt x="8269" y="7674"/>
                  </a:cubicBezTo>
                  <a:cubicBezTo>
                    <a:pt x="8266" y="7698"/>
                    <a:pt x="8264" y="7721"/>
                    <a:pt x="8263" y="7745"/>
                  </a:cubicBezTo>
                  <a:cubicBezTo>
                    <a:pt x="8263" y="7757"/>
                    <a:pt x="8262" y="7769"/>
                    <a:pt x="8260" y="7781"/>
                  </a:cubicBezTo>
                  <a:cubicBezTo>
                    <a:pt x="8259" y="7816"/>
                    <a:pt x="8259" y="7853"/>
                    <a:pt x="8259" y="7889"/>
                  </a:cubicBezTo>
                  <a:cubicBezTo>
                    <a:pt x="8259" y="9099"/>
                    <a:pt x="9240" y="10079"/>
                    <a:pt x="10449" y="10081"/>
                  </a:cubicBezTo>
                  <a:cubicBezTo>
                    <a:pt x="10486" y="10081"/>
                    <a:pt x="10521" y="10079"/>
                    <a:pt x="10557" y="10078"/>
                  </a:cubicBezTo>
                  <a:cubicBezTo>
                    <a:pt x="10569" y="10078"/>
                    <a:pt x="10581" y="10076"/>
                    <a:pt x="10594" y="10075"/>
                  </a:cubicBezTo>
                  <a:cubicBezTo>
                    <a:pt x="10618" y="10073"/>
                    <a:pt x="10641" y="10072"/>
                    <a:pt x="10664" y="10070"/>
                  </a:cubicBezTo>
                  <a:cubicBezTo>
                    <a:pt x="10678" y="10069"/>
                    <a:pt x="10693" y="10067"/>
                    <a:pt x="10708" y="10064"/>
                  </a:cubicBezTo>
                  <a:cubicBezTo>
                    <a:pt x="10727" y="10063"/>
                    <a:pt x="10748" y="10060"/>
                    <a:pt x="10769" y="10057"/>
                  </a:cubicBezTo>
                  <a:cubicBezTo>
                    <a:pt x="10785" y="10055"/>
                    <a:pt x="10802" y="10052"/>
                    <a:pt x="10816" y="10049"/>
                  </a:cubicBezTo>
                  <a:cubicBezTo>
                    <a:pt x="10830" y="10046"/>
                    <a:pt x="10842" y="10045"/>
                    <a:pt x="10853" y="10044"/>
                  </a:cubicBezTo>
                  <a:lnTo>
                    <a:pt x="10853" y="12419"/>
                  </a:lnTo>
                  <a:cubicBezTo>
                    <a:pt x="10853" y="12604"/>
                    <a:pt x="10704" y="12755"/>
                    <a:pt x="10517" y="12755"/>
                  </a:cubicBezTo>
                  <a:lnTo>
                    <a:pt x="2456" y="12755"/>
                  </a:lnTo>
                  <a:cubicBezTo>
                    <a:pt x="2271" y="12755"/>
                    <a:pt x="2120" y="12604"/>
                    <a:pt x="2120" y="12419"/>
                  </a:cubicBezTo>
                  <a:lnTo>
                    <a:pt x="2120" y="10044"/>
                  </a:lnTo>
                  <a:cubicBezTo>
                    <a:pt x="2132" y="10046"/>
                    <a:pt x="2144" y="10048"/>
                    <a:pt x="2157" y="10049"/>
                  </a:cubicBezTo>
                  <a:cubicBezTo>
                    <a:pt x="2173" y="10052"/>
                    <a:pt x="2188" y="10055"/>
                    <a:pt x="2204" y="10058"/>
                  </a:cubicBezTo>
                  <a:cubicBezTo>
                    <a:pt x="2225" y="10061"/>
                    <a:pt x="2244" y="10063"/>
                    <a:pt x="2265" y="10066"/>
                  </a:cubicBezTo>
                  <a:cubicBezTo>
                    <a:pt x="2280" y="10067"/>
                    <a:pt x="2295" y="10069"/>
                    <a:pt x="2310" y="10070"/>
                  </a:cubicBezTo>
                  <a:cubicBezTo>
                    <a:pt x="2333" y="10073"/>
                    <a:pt x="2356" y="10075"/>
                    <a:pt x="2379" y="10076"/>
                  </a:cubicBezTo>
                  <a:cubicBezTo>
                    <a:pt x="2391" y="10076"/>
                    <a:pt x="2403" y="10078"/>
                    <a:pt x="2416" y="10079"/>
                  </a:cubicBezTo>
                  <a:cubicBezTo>
                    <a:pt x="2452" y="10081"/>
                    <a:pt x="2488" y="10081"/>
                    <a:pt x="2525" y="10081"/>
                  </a:cubicBezTo>
                  <a:cubicBezTo>
                    <a:pt x="3733" y="10079"/>
                    <a:pt x="4713" y="9100"/>
                    <a:pt x="4715" y="7891"/>
                  </a:cubicBezTo>
                  <a:cubicBezTo>
                    <a:pt x="4715" y="7853"/>
                    <a:pt x="4715" y="7818"/>
                    <a:pt x="4712" y="7782"/>
                  </a:cubicBezTo>
                  <a:cubicBezTo>
                    <a:pt x="4712" y="7770"/>
                    <a:pt x="4710" y="7759"/>
                    <a:pt x="4710" y="7747"/>
                  </a:cubicBezTo>
                  <a:cubicBezTo>
                    <a:pt x="4709" y="7723"/>
                    <a:pt x="4706" y="7699"/>
                    <a:pt x="4704" y="7676"/>
                  </a:cubicBezTo>
                  <a:cubicBezTo>
                    <a:pt x="4703" y="7662"/>
                    <a:pt x="4701" y="7647"/>
                    <a:pt x="4700" y="7634"/>
                  </a:cubicBezTo>
                  <a:cubicBezTo>
                    <a:pt x="4697" y="7612"/>
                    <a:pt x="4694" y="7591"/>
                    <a:pt x="4691" y="7570"/>
                  </a:cubicBezTo>
                  <a:cubicBezTo>
                    <a:pt x="4690" y="7555"/>
                    <a:pt x="4687" y="7541"/>
                    <a:pt x="4684" y="7526"/>
                  </a:cubicBezTo>
                  <a:cubicBezTo>
                    <a:pt x="4681" y="7506"/>
                    <a:pt x="4678" y="7486"/>
                    <a:pt x="4673" y="7466"/>
                  </a:cubicBezTo>
                  <a:cubicBezTo>
                    <a:pt x="4670" y="7452"/>
                    <a:pt x="4667" y="7437"/>
                    <a:pt x="4663" y="7422"/>
                  </a:cubicBezTo>
                  <a:cubicBezTo>
                    <a:pt x="4660" y="7403"/>
                    <a:pt x="4655" y="7383"/>
                    <a:pt x="4651" y="7364"/>
                  </a:cubicBezTo>
                  <a:cubicBezTo>
                    <a:pt x="4647" y="7349"/>
                    <a:pt x="4644" y="7334"/>
                    <a:pt x="4639" y="7320"/>
                  </a:cubicBezTo>
                  <a:cubicBezTo>
                    <a:pt x="4633" y="7300"/>
                    <a:pt x="4629" y="7283"/>
                    <a:pt x="4623" y="7263"/>
                  </a:cubicBezTo>
                  <a:cubicBezTo>
                    <a:pt x="4618" y="7248"/>
                    <a:pt x="4614" y="7234"/>
                    <a:pt x="4609" y="7220"/>
                  </a:cubicBezTo>
                  <a:cubicBezTo>
                    <a:pt x="4604" y="7201"/>
                    <a:pt x="4598" y="7183"/>
                    <a:pt x="4590" y="7164"/>
                  </a:cubicBezTo>
                  <a:cubicBezTo>
                    <a:pt x="4586" y="7151"/>
                    <a:pt x="4581" y="7136"/>
                    <a:pt x="4575" y="7122"/>
                  </a:cubicBezTo>
                  <a:cubicBezTo>
                    <a:pt x="4569" y="7103"/>
                    <a:pt x="4562" y="7085"/>
                    <a:pt x="4555" y="7066"/>
                  </a:cubicBezTo>
                  <a:cubicBezTo>
                    <a:pt x="4549" y="7053"/>
                    <a:pt x="4543" y="7041"/>
                    <a:pt x="4537" y="7028"/>
                  </a:cubicBezTo>
                  <a:cubicBezTo>
                    <a:pt x="4529" y="7008"/>
                    <a:pt x="4520" y="6990"/>
                    <a:pt x="4512" y="6971"/>
                  </a:cubicBezTo>
                  <a:cubicBezTo>
                    <a:pt x="4506" y="6958"/>
                    <a:pt x="4501" y="6946"/>
                    <a:pt x="4495" y="6934"/>
                  </a:cubicBezTo>
                  <a:cubicBezTo>
                    <a:pt x="4485" y="6913"/>
                    <a:pt x="4475" y="6894"/>
                    <a:pt x="4464" y="6873"/>
                  </a:cubicBezTo>
                  <a:lnTo>
                    <a:pt x="4448" y="6842"/>
                  </a:lnTo>
                  <a:cubicBezTo>
                    <a:pt x="4433" y="6817"/>
                    <a:pt x="4418" y="6790"/>
                    <a:pt x="4403" y="6765"/>
                  </a:cubicBezTo>
                  <a:lnTo>
                    <a:pt x="4397" y="6755"/>
                  </a:lnTo>
                  <a:cubicBezTo>
                    <a:pt x="4378" y="6725"/>
                    <a:pt x="4360" y="6697"/>
                    <a:pt x="4341" y="6669"/>
                  </a:cubicBezTo>
                  <a:lnTo>
                    <a:pt x="4325" y="6645"/>
                  </a:lnTo>
                  <a:cubicBezTo>
                    <a:pt x="4311" y="6626"/>
                    <a:pt x="4298" y="6605"/>
                    <a:pt x="4283" y="6586"/>
                  </a:cubicBezTo>
                  <a:cubicBezTo>
                    <a:pt x="4276" y="6575"/>
                    <a:pt x="4267" y="6566"/>
                    <a:pt x="4260" y="6556"/>
                  </a:cubicBezTo>
                  <a:cubicBezTo>
                    <a:pt x="4248" y="6540"/>
                    <a:pt x="4234" y="6522"/>
                    <a:pt x="4221" y="6506"/>
                  </a:cubicBezTo>
                  <a:cubicBezTo>
                    <a:pt x="4212" y="6495"/>
                    <a:pt x="4202" y="6485"/>
                    <a:pt x="4194" y="6474"/>
                  </a:cubicBezTo>
                  <a:cubicBezTo>
                    <a:pt x="4181" y="6460"/>
                    <a:pt x="4168" y="6445"/>
                    <a:pt x="4154" y="6430"/>
                  </a:cubicBezTo>
                  <a:cubicBezTo>
                    <a:pt x="4145" y="6418"/>
                    <a:pt x="4136" y="6408"/>
                    <a:pt x="4126" y="6397"/>
                  </a:cubicBezTo>
                  <a:cubicBezTo>
                    <a:pt x="4113" y="6384"/>
                    <a:pt x="4099" y="6369"/>
                    <a:pt x="4085" y="6356"/>
                  </a:cubicBezTo>
                  <a:lnTo>
                    <a:pt x="4055" y="6325"/>
                  </a:lnTo>
                  <a:cubicBezTo>
                    <a:pt x="4040" y="6311"/>
                    <a:pt x="4027" y="6298"/>
                    <a:pt x="4012" y="6285"/>
                  </a:cubicBezTo>
                  <a:lnTo>
                    <a:pt x="3981" y="6255"/>
                  </a:lnTo>
                  <a:cubicBezTo>
                    <a:pt x="3966" y="6243"/>
                    <a:pt x="3951" y="6230"/>
                    <a:pt x="3936" y="6216"/>
                  </a:cubicBezTo>
                  <a:cubicBezTo>
                    <a:pt x="3924" y="6208"/>
                    <a:pt x="3914" y="6199"/>
                    <a:pt x="3902" y="6190"/>
                  </a:cubicBezTo>
                  <a:cubicBezTo>
                    <a:pt x="3887" y="6176"/>
                    <a:pt x="3873" y="6165"/>
                    <a:pt x="3856" y="6153"/>
                  </a:cubicBezTo>
                  <a:cubicBezTo>
                    <a:pt x="3846" y="6144"/>
                    <a:pt x="3834" y="6135"/>
                    <a:pt x="3822" y="6127"/>
                  </a:cubicBezTo>
                  <a:cubicBezTo>
                    <a:pt x="3806" y="6114"/>
                    <a:pt x="3789" y="6102"/>
                    <a:pt x="3773" y="6092"/>
                  </a:cubicBezTo>
                  <a:cubicBezTo>
                    <a:pt x="3761" y="6083"/>
                    <a:pt x="3751" y="6076"/>
                    <a:pt x="3739" y="6068"/>
                  </a:cubicBezTo>
                  <a:cubicBezTo>
                    <a:pt x="3721" y="6056"/>
                    <a:pt x="3702" y="6044"/>
                    <a:pt x="3684" y="6033"/>
                  </a:cubicBezTo>
                  <a:cubicBezTo>
                    <a:pt x="3674" y="6027"/>
                    <a:pt x="3665" y="6019"/>
                    <a:pt x="3655" y="6013"/>
                  </a:cubicBezTo>
                  <a:cubicBezTo>
                    <a:pt x="3631" y="6000"/>
                    <a:pt x="3607" y="5987"/>
                    <a:pt x="3583" y="5973"/>
                  </a:cubicBezTo>
                  <a:lnTo>
                    <a:pt x="3566" y="5963"/>
                  </a:lnTo>
                  <a:cubicBezTo>
                    <a:pt x="3536" y="5947"/>
                    <a:pt x="3506" y="5932"/>
                    <a:pt x="3475" y="5917"/>
                  </a:cubicBezTo>
                  <a:cubicBezTo>
                    <a:pt x="3468" y="5912"/>
                    <a:pt x="3459" y="5910"/>
                    <a:pt x="3451" y="5907"/>
                  </a:cubicBezTo>
                  <a:cubicBezTo>
                    <a:pt x="3429" y="5895"/>
                    <a:pt x="3405" y="5884"/>
                    <a:pt x="3382" y="5874"/>
                  </a:cubicBezTo>
                  <a:cubicBezTo>
                    <a:pt x="3370" y="5869"/>
                    <a:pt x="3358" y="5865"/>
                    <a:pt x="3348" y="5861"/>
                  </a:cubicBezTo>
                  <a:cubicBezTo>
                    <a:pt x="3327" y="5852"/>
                    <a:pt x="3306" y="5844"/>
                    <a:pt x="3285" y="5835"/>
                  </a:cubicBezTo>
                  <a:cubicBezTo>
                    <a:pt x="3273" y="5831"/>
                    <a:pt x="3260" y="5826"/>
                    <a:pt x="3247" y="5822"/>
                  </a:cubicBezTo>
                  <a:cubicBezTo>
                    <a:pt x="3228" y="5816"/>
                    <a:pt x="3208" y="5809"/>
                    <a:pt x="3189" y="5803"/>
                  </a:cubicBezTo>
                  <a:cubicBezTo>
                    <a:pt x="3174" y="5798"/>
                    <a:pt x="3161" y="5794"/>
                    <a:pt x="3146" y="5789"/>
                  </a:cubicBezTo>
                  <a:cubicBezTo>
                    <a:pt x="3128" y="5783"/>
                    <a:pt x="3107" y="5779"/>
                    <a:pt x="3088" y="5773"/>
                  </a:cubicBezTo>
                  <a:cubicBezTo>
                    <a:pt x="3073" y="5769"/>
                    <a:pt x="3060" y="5766"/>
                    <a:pt x="3045" y="5763"/>
                  </a:cubicBezTo>
                  <a:cubicBezTo>
                    <a:pt x="3026" y="5757"/>
                    <a:pt x="3007" y="5752"/>
                    <a:pt x="2987" y="5749"/>
                  </a:cubicBezTo>
                  <a:cubicBezTo>
                    <a:pt x="2972" y="5745"/>
                    <a:pt x="2958" y="5742"/>
                    <a:pt x="2943" y="5739"/>
                  </a:cubicBezTo>
                  <a:cubicBezTo>
                    <a:pt x="2922" y="5736"/>
                    <a:pt x="2903" y="5732"/>
                    <a:pt x="2882" y="5729"/>
                  </a:cubicBezTo>
                  <a:lnTo>
                    <a:pt x="2838" y="5721"/>
                  </a:lnTo>
                  <a:cubicBezTo>
                    <a:pt x="2830" y="5721"/>
                    <a:pt x="2823" y="5720"/>
                    <a:pt x="2815" y="5718"/>
                  </a:cubicBezTo>
                  <a:cubicBezTo>
                    <a:pt x="3615" y="4473"/>
                    <a:pt x="4982" y="3717"/>
                    <a:pt x="6487" y="3717"/>
                  </a:cubicBezTo>
                  <a:cubicBezTo>
                    <a:pt x="6490" y="3716"/>
                    <a:pt x="6493" y="3716"/>
                    <a:pt x="6497" y="3716"/>
                  </a:cubicBezTo>
                  <a:cubicBezTo>
                    <a:pt x="7146" y="3716"/>
                    <a:pt x="7787" y="3862"/>
                    <a:pt x="8371" y="4144"/>
                  </a:cubicBezTo>
                  <a:cubicBezTo>
                    <a:pt x="8414" y="4165"/>
                    <a:pt x="8460" y="4175"/>
                    <a:pt x="8505" y="4175"/>
                  </a:cubicBezTo>
                  <a:cubicBezTo>
                    <a:pt x="8615" y="4175"/>
                    <a:pt x="8721" y="4114"/>
                    <a:pt x="8772" y="4007"/>
                  </a:cubicBezTo>
                  <a:cubicBezTo>
                    <a:pt x="8843" y="3857"/>
                    <a:pt x="8778" y="3678"/>
                    <a:pt x="8626" y="3610"/>
                  </a:cubicBezTo>
                  <a:cubicBezTo>
                    <a:pt x="8049" y="3332"/>
                    <a:pt x="7422" y="3171"/>
                    <a:pt x="6783" y="3134"/>
                  </a:cubicBezTo>
                  <a:lnTo>
                    <a:pt x="6783" y="2022"/>
                  </a:lnTo>
                  <a:cubicBezTo>
                    <a:pt x="7274" y="1875"/>
                    <a:pt x="7584" y="1390"/>
                    <a:pt x="7510" y="883"/>
                  </a:cubicBezTo>
                  <a:cubicBezTo>
                    <a:pt x="7436" y="376"/>
                    <a:pt x="7000" y="1"/>
                    <a:pt x="6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50"/>
          <p:cNvGrpSpPr/>
          <p:nvPr/>
        </p:nvGrpSpPr>
        <p:grpSpPr>
          <a:xfrm>
            <a:off x="850086" y="4322497"/>
            <a:ext cx="383001" cy="419003"/>
            <a:chOff x="1356100" y="3822025"/>
            <a:chExt cx="426600" cy="466700"/>
          </a:xfrm>
        </p:grpSpPr>
        <p:sp>
          <p:nvSpPr>
            <p:cNvPr id="1226" name="Google Shape;1226;p50"/>
            <p:cNvSpPr/>
            <p:nvPr/>
          </p:nvSpPr>
          <p:spPr>
            <a:xfrm>
              <a:off x="1617875" y="3922900"/>
              <a:ext cx="121975" cy="111025"/>
            </a:xfrm>
            <a:custGeom>
              <a:avLst/>
              <a:gdLst/>
              <a:ahLst/>
              <a:cxnLst/>
              <a:rect l="l" t="t" r="r" b="b"/>
              <a:pathLst>
                <a:path w="4879" h="4441" extrusionOk="0">
                  <a:moveTo>
                    <a:pt x="2440" y="788"/>
                  </a:moveTo>
                  <a:lnTo>
                    <a:pt x="2847" y="1614"/>
                  </a:lnTo>
                  <a:cubicBezTo>
                    <a:pt x="2890" y="1701"/>
                    <a:pt x="2973" y="1762"/>
                    <a:pt x="3070" y="1775"/>
                  </a:cubicBezTo>
                  <a:lnTo>
                    <a:pt x="3982" y="1907"/>
                  </a:lnTo>
                  <a:lnTo>
                    <a:pt x="3322" y="2551"/>
                  </a:lnTo>
                  <a:cubicBezTo>
                    <a:pt x="3252" y="2618"/>
                    <a:pt x="3221" y="2715"/>
                    <a:pt x="3237" y="2812"/>
                  </a:cubicBezTo>
                  <a:lnTo>
                    <a:pt x="3393" y="3719"/>
                  </a:lnTo>
                  <a:lnTo>
                    <a:pt x="3393" y="3719"/>
                  </a:lnTo>
                  <a:lnTo>
                    <a:pt x="2577" y="3291"/>
                  </a:lnTo>
                  <a:cubicBezTo>
                    <a:pt x="2534" y="3268"/>
                    <a:pt x="2487" y="3256"/>
                    <a:pt x="2440" y="3256"/>
                  </a:cubicBezTo>
                  <a:cubicBezTo>
                    <a:pt x="2392" y="3256"/>
                    <a:pt x="2345" y="3268"/>
                    <a:pt x="2302" y="3291"/>
                  </a:cubicBezTo>
                  <a:lnTo>
                    <a:pt x="1486" y="3719"/>
                  </a:lnTo>
                  <a:lnTo>
                    <a:pt x="1486" y="3719"/>
                  </a:lnTo>
                  <a:lnTo>
                    <a:pt x="1642" y="2812"/>
                  </a:lnTo>
                  <a:cubicBezTo>
                    <a:pt x="1658" y="2715"/>
                    <a:pt x="1627" y="2618"/>
                    <a:pt x="1557" y="2551"/>
                  </a:cubicBezTo>
                  <a:lnTo>
                    <a:pt x="897" y="1907"/>
                  </a:lnTo>
                  <a:lnTo>
                    <a:pt x="1809" y="1775"/>
                  </a:lnTo>
                  <a:cubicBezTo>
                    <a:pt x="1906" y="1762"/>
                    <a:pt x="1989" y="1701"/>
                    <a:pt x="2032" y="1614"/>
                  </a:cubicBezTo>
                  <a:lnTo>
                    <a:pt x="2440" y="788"/>
                  </a:lnTo>
                  <a:close/>
                  <a:moveTo>
                    <a:pt x="2440" y="1"/>
                  </a:moveTo>
                  <a:cubicBezTo>
                    <a:pt x="2285" y="1"/>
                    <a:pt x="2130" y="81"/>
                    <a:pt x="2051" y="242"/>
                  </a:cubicBezTo>
                  <a:lnTo>
                    <a:pt x="1572" y="1213"/>
                  </a:lnTo>
                  <a:lnTo>
                    <a:pt x="499" y="1369"/>
                  </a:lnTo>
                  <a:cubicBezTo>
                    <a:pt x="143" y="1421"/>
                    <a:pt x="0" y="1858"/>
                    <a:pt x="258" y="2109"/>
                  </a:cubicBezTo>
                  <a:lnTo>
                    <a:pt x="1035" y="2865"/>
                  </a:lnTo>
                  <a:lnTo>
                    <a:pt x="851" y="3933"/>
                  </a:lnTo>
                  <a:cubicBezTo>
                    <a:pt x="806" y="4198"/>
                    <a:pt x="1010" y="4440"/>
                    <a:pt x="1279" y="4440"/>
                  </a:cubicBezTo>
                  <a:cubicBezTo>
                    <a:pt x="1348" y="4440"/>
                    <a:pt x="1418" y="4424"/>
                    <a:pt x="1480" y="4391"/>
                  </a:cubicBezTo>
                  <a:lnTo>
                    <a:pt x="2440" y="3887"/>
                  </a:lnTo>
                  <a:lnTo>
                    <a:pt x="3397" y="4391"/>
                  </a:lnTo>
                  <a:cubicBezTo>
                    <a:pt x="3461" y="4424"/>
                    <a:pt x="3530" y="4440"/>
                    <a:pt x="3599" y="4440"/>
                  </a:cubicBezTo>
                  <a:cubicBezTo>
                    <a:pt x="3689" y="4440"/>
                    <a:pt x="3779" y="4412"/>
                    <a:pt x="3854" y="4357"/>
                  </a:cubicBezTo>
                  <a:cubicBezTo>
                    <a:pt x="3989" y="4260"/>
                    <a:pt x="4056" y="4096"/>
                    <a:pt x="4028" y="3934"/>
                  </a:cubicBezTo>
                  <a:lnTo>
                    <a:pt x="3844" y="2865"/>
                  </a:lnTo>
                  <a:lnTo>
                    <a:pt x="4622" y="2109"/>
                  </a:lnTo>
                  <a:cubicBezTo>
                    <a:pt x="4879" y="1858"/>
                    <a:pt x="4736" y="1421"/>
                    <a:pt x="4380" y="1370"/>
                  </a:cubicBezTo>
                  <a:lnTo>
                    <a:pt x="3308" y="1213"/>
                  </a:lnTo>
                  <a:lnTo>
                    <a:pt x="2828" y="242"/>
                  </a:lnTo>
                  <a:cubicBezTo>
                    <a:pt x="2749" y="81"/>
                    <a:pt x="2594" y="1"/>
                    <a:pt x="2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0"/>
            <p:cNvSpPr/>
            <p:nvPr/>
          </p:nvSpPr>
          <p:spPr>
            <a:xfrm>
              <a:off x="1356100" y="3822025"/>
              <a:ext cx="397225" cy="466700"/>
            </a:xfrm>
            <a:custGeom>
              <a:avLst/>
              <a:gdLst/>
              <a:ahLst/>
              <a:cxnLst/>
              <a:rect l="l" t="t" r="r" b="b"/>
              <a:pathLst>
                <a:path w="15889" h="18668" extrusionOk="0">
                  <a:moveTo>
                    <a:pt x="9334" y="1"/>
                  </a:moveTo>
                  <a:cubicBezTo>
                    <a:pt x="6840" y="1"/>
                    <a:pt x="4496" y="971"/>
                    <a:pt x="2733" y="2734"/>
                  </a:cubicBezTo>
                  <a:cubicBezTo>
                    <a:pt x="971" y="4497"/>
                    <a:pt x="0" y="6841"/>
                    <a:pt x="0" y="9333"/>
                  </a:cubicBezTo>
                  <a:cubicBezTo>
                    <a:pt x="0" y="11827"/>
                    <a:pt x="971" y="14172"/>
                    <a:pt x="2733" y="15935"/>
                  </a:cubicBezTo>
                  <a:cubicBezTo>
                    <a:pt x="4496" y="17696"/>
                    <a:pt x="6840" y="18667"/>
                    <a:pt x="9334" y="18667"/>
                  </a:cubicBezTo>
                  <a:cubicBezTo>
                    <a:pt x="9338" y="18667"/>
                    <a:pt x="9342" y="18667"/>
                    <a:pt x="9346" y="18667"/>
                  </a:cubicBezTo>
                  <a:cubicBezTo>
                    <a:pt x="11699" y="18667"/>
                    <a:pt x="13966" y="17775"/>
                    <a:pt x="15689" y="16169"/>
                  </a:cubicBezTo>
                  <a:cubicBezTo>
                    <a:pt x="15888" y="15984"/>
                    <a:pt x="15750" y="15657"/>
                    <a:pt x="15489" y="15657"/>
                  </a:cubicBezTo>
                  <a:cubicBezTo>
                    <a:pt x="15478" y="15657"/>
                    <a:pt x="15466" y="15658"/>
                    <a:pt x="15455" y="15659"/>
                  </a:cubicBezTo>
                  <a:cubicBezTo>
                    <a:pt x="15154" y="15691"/>
                    <a:pt x="14851" y="15709"/>
                    <a:pt x="14549" y="15709"/>
                  </a:cubicBezTo>
                  <a:cubicBezTo>
                    <a:pt x="12572" y="15709"/>
                    <a:pt x="10661" y="15005"/>
                    <a:pt x="9158" y="13722"/>
                  </a:cubicBezTo>
                  <a:cubicBezTo>
                    <a:pt x="9102" y="13675"/>
                    <a:pt x="9035" y="13652"/>
                    <a:pt x="8967" y="13652"/>
                  </a:cubicBezTo>
                  <a:cubicBezTo>
                    <a:pt x="8883" y="13652"/>
                    <a:pt x="8800" y="13687"/>
                    <a:pt x="8741" y="13755"/>
                  </a:cubicBezTo>
                  <a:cubicBezTo>
                    <a:pt x="8636" y="13880"/>
                    <a:pt x="8651" y="14066"/>
                    <a:pt x="8775" y="14172"/>
                  </a:cubicBezTo>
                  <a:cubicBezTo>
                    <a:pt x="10385" y="15545"/>
                    <a:pt x="12433" y="16299"/>
                    <a:pt x="14549" y="16299"/>
                  </a:cubicBezTo>
                  <a:lnTo>
                    <a:pt x="14619" y="16299"/>
                  </a:lnTo>
                  <a:cubicBezTo>
                    <a:pt x="13102" y="17452"/>
                    <a:pt x="11251" y="18077"/>
                    <a:pt x="9348" y="18077"/>
                  </a:cubicBezTo>
                  <a:cubicBezTo>
                    <a:pt x="9343" y="18077"/>
                    <a:pt x="9339" y="18077"/>
                    <a:pt x="9334" y="18077"/>
                  </a:cubicBezTo>
                  <a:cubicBezTo>
                    <a:pt x="4512" y="18077"/>
                    <a:pt x="590" y="14155"/>
                    <a:pt x="590" y="9335"/>
                  </a:cubicBezTo>
                  <a:cubicBezTo>
                    <a:pt x="590" y="4691"/>
                    <a:pt x="4229" y="883"/>
                    <a:pt x="8803" y="607"/>
                  </a:cubicBezTo>
                  <a:lnTo>
                    <a:pt x="8803" y="607"/>
                  </a:lnTo>
                  <a:cubicBezTo>
                    <a:pt x="6935" y="2186"/>
                    <a:pt x="5801" y="4464"/>
                    <a:pt x="5664" y="6906"/>
                  </a:cubicBezTo>
                  <a:cubicBezTo>
                    <a:pt x="5528" y="9348"/>
                    <a:pt x="6403" y="11738"/>
                    <a:pt x="8084" y="13515"/>
                  </a:cubicBezTo>
                  <a:cubicBezTo>
                    <a:pt x="8142" y="13576"/>
                    <a:pt x="8220" y="13608"/>
                    <a:pt x="8298" y="13608"/>
                  </a:cubicBezTo>
                  <a:cubicBezTo>
                    <a:pt x="8371" y="13608"/>
                    <a:pt x="8444" y="13581"/>
                    <a:pt x="8501" y="13527"/>
                  </a:cubicBezTo>
                  <a:cubicBezTo>
                    <a:pt x="8619" y="13414"/>
                    <a:pt x="8624" y="13227"/>
                    <a:pt x="8513" y="13110"/>
                  </a:cubicBezTo>
                  <a:cubicBezTo>
                    <a:pt x="6843" y="11344"/>
                    <a:pt x="6030" y="8934"/>
                    <a:pt x="6288" y="6519"/>
                  </a:cubicBezTo>
                  <a:cubicBezTo>
                    <a:pt x="6546" y="4102"/>
                    <a:pt x="7850" y="1919"/>
                    <a:pt x="9855" y="546"/>
                  </a:cubicBezTo>
                  <a:cubicBezTo>
                    <a:pt x="10089" y="386"/>
                    <a:pt x="9984" y="19"/>
                    <a:pt x="9699" y="8"/>
                  </a:cubicBezTo>
                  <a:cubicBezTo>
                    <a:pt x="9564" y="2"/>
                    <a:pt x="9444" y="1"/>
                    <a:pt x="9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0"/>
            <p:cNvSpPr/>
            <p:nvPr/>
          </p:nvSpPr>
          <p:spPr>
            <a:xfrm>
              <a:off x="1634525" y="4088475"/>
              <a:ext cx="62375" cy="60000"/>
            </a:xfrm>
            <a:custGeom>
              <a:avLst/>
              <a:gdLst/>
              <a:ahLst/>
              <a:cxnLst/>
              <a:rect l="l" t="t" r="r" b="b"/>
              <a:pathLst>
                <a:path w="2495" h="2400" extrusionOk="0">
                  <a:moveTo>
                    <a:pt x="1200" y="591"/>
                  </a:moveTo>
                  <a:cubicBezTo>
                    <a:pt x="1536" y="593"/>
                    <a:pt x="1808" y="864"/>
                    <a:pt x="1809" y="1201"/>
                  </a:cubicBezTo>
                  <a:cubicBezTo>
                    <a:pt x="1809" y="1447"/>
                    <a:pt x="1661" y="1669"/>
                    <a:pt x="1432" y="1763"/>
                  </a:cubicBezTo>
                  <a:cubicBezTo>
                    <a:pt x="1357" y="1794"/>
                    <a:pt x="1278" y="1809"/>
                    <a:pt x="1199" y="1809"/>
                  </a:cubicBezTo>
                  <a:cubicBezTo>
                    <a:pt x="1041" y="1809"/>
                    <a:pt x="886" y="1747"/>
                    <a:pt x="770" y="1631"/>
                  </a:cubicBezTo>
                  <a:cubicBezTo>
                    <a:pt x="595" y="1457"/>
                    <a:pt x="543" y="1195"/>
                    <a:pt x="638" y="968"/>
                  </a:cubicBezTo>
                  <a:cubicBezTo>
                    <a:pt x="731" y="739"/>
                    <a:pt x="954" y="591"/>
                    <a:pt x="1200" y="591"/>
                  </a:cubicBezTo>
                  <a:close/>
                  <a:moveTo>
                    <a:pt x="1200" y="1"/>
                  </a:moveTo>
                  <a:cubicBezTo>
                    <a:pt x="538" y="2"/>
                    <a:pt x="2" y="538"/>
                    <a:pt x="0" y="1201"/>
                  </a:cubicBezTo>
                  <a:cubicBezTo>
                    <a:pt x="0" y="1685"/>
                    <a:pt x="292" y="2123"/>
                    <a:pt x="742" y="2308"/>
                  </a:cubicBezTo>
                  <a:cubicBezTo>
                    <a:pt x="890" y="2370"/>
                    <a:pt x="1046" y="2399"/>
                    <a:pt x="1200" y="2399"/>
                  </a:cubicBezTo>
                  <a:cubicBezTo>
                    <a:pt x="1512" y="2399"/>
                    <a:pt x="1819" y="2278"/>
                    <a:pt x="2048" y="2049"/>
                  </a:cubicBezTo>
                  <a:cubicBezTo>
                    <a:pt x="2390" y="1706"/>
                    <a:pt x="2494" y="1190"/>
                    <a:pt x="2309" y="741"/>
                  </a:cubicBezTo>
                  <a:cubicBezTo>
                    <a:pt x="2122" y="293"/>
                    <a:pt x="1685" y="1"/>
                    <a:pt x="1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0"/>
            <p:cNvSpPr/>
            <p:nvPr/>
          </p:nvSpPr>
          <p:spPr>
            <a:xfrm>
              <a:off x="1749875" y="4055350"/>
              <a:ext cx="32825" cy="31600"/>
            </a:xfrm>
            <a:custGeom>
              <a:avLst/>
              <a:gdLst/>
              <a:ahLst/>
              <a:cxnLst/>
              <a:rect l="l" t="t" r="r" b="b"/>
              <a:pathLst>
                <a:path w="1313" h="1264" extrusionOk="0">
                  <a:moveTo>
                    <a:pt x="683" y="0"/>
                  </a:moveTo>
                  <a:cubicBezTo>
                    <a:pt x="426" y="0"/>
                    <a:pt x="196" y="155"/>
                    <a:pt x="98" y="390"/>
                  </a:cubicBezTo>
                  <a:cubicBezTo>
                    <a:pt x="1" y="626"/>
                    <a:pt x="55" y="897"/>
                    <a:pt x="235" y="1078"/>
                  </a:cubicBezTo>
                  <a:cubicBezTo>
                    <a:pt x="356" y="1199"/>
                    <a:pt x="517" y="1263"/>
                    <a:pt x="681" y="1263"/>
                  </a:cubicBezTo>
                  <a:cubicBezTo>
                    <a:pt x="762" y="1263"/>
                    <a:pt x="844" y="1247"/>
                    <a:pt x="923" y="1215"/>
                  </a:cubicBezTo>
                  <a:cubicBezTo>
                    <a:pt x="1160" y="1118"/>
                    <a:pt x="1313" y="887"/>
                    <a:pt x="1313" y="632"/>
                  </a:cubicBezTo>
                  <a:cubicBezTo>
                    <a:pt x="1313" y="284"/>
                    <a:pt x="1031" y="0"/>
                    <a:pt x="6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50"/>
          <p:cNvGrpSpPr/>
          <p:nvPr/>
        </p:nvGrpSpPr>
        <p:grpSpPr>
          <a:xfrm>
            <a:off x="6729321" y="3748730"/>
            <a:ext cx="332366" cy="419026"/>
            <a:chOff x="868800" y="3815625"/>
            <a:chExt cx="370200" cy="466725"/>
          </a:xfrm>
        </p:grpSpPr>
        <p:sp>
          <p:nvSpPr>
            <p:cNvPr id="1231" name="Google Shape;1231;p50"/>
            <p:cNvSpPr/>
            <p:nvPr/>
          </p:nvSpPr>
          <p:spPr>
            <a:xfrm>
              <a:off x="868800" y="3815625"/>
              <a:ext cx="370200" cy="422950"/>
            </a:xfrm>
            <a:custGeom>
              <a:avLst/>
              <a:gdLst/>
              <a:ahLst/>
              <a:cxnLst/>
              <a:rect l="l" t="t" r="r" b="b"/>
              <a:pathLst>
                <a:path w="14808" h="16918" extrusionOk="0">
                  <a:moveTo>
                    <a:pt x="1657" y="8270"/>
                  </a:moveTo>
                  <a:lnTo>
                    <a:pt x="1657" y="15863"/>
                  </a:lnTo>
                  <a:cubicBezTo>
                    <a:pt x="1657" y="15884"/>
                    <a:pt x="1659" y="15903"/>
                    <a:pt x="1659" y="15922"/>
                  </a:cubicBezTo>
                  <a:cubicBezTo>
                    <a:pt x="1659" y="15928"/>
                    <a:pt x="1659" y="15934"/>
                    <a:pt x="1660" y="15940"/>
                  </a:cubicBezTo>
                  <a:cubicBezTo>
                    <a:pt x="1660" y="15953"/>
                    <a:pt x="1663" y="15967"/>
                    <a:pt x="1665" y="15979"/>
                  </a:cubicBezTo>
                  <a:lnTo>
                    <a:pt x="1668" y="16001"/>
                  </a:lnTo>
                  <a:cubicBezTo>
                    <a:pt x="1669" y="16013"/>
                    <a:pt x="1671" y="16025"/>
                    <a:pt x="1672" y="16036"/>
                  </a:cubicBezTo>
                  <a:cubicBezTo>
                    <a:pt x="1674" y="16044"/>
                    <a:pt x="1675" y="16051"/>
                    <a:pt x="1676" y="16059"/>
                  </a:cubicBezTo>
                  <a:cubicBezTo>
                    <a:pt x="1678" y="16071"/>
                    <a:pt x="1681" y="16081"/>
                    <a:pt x="1682" y="16093"/>
                  </a:cubicBezTo>
                  <a:cubicBezTo>
                    <a:pt x="1684" y="16100"/>
                    <a:pt x="1687" y="16108"/>
                    <a:pt x="1688" y="16115"/>
                  </a:cubicBezTo>
                  <a:cubicBezTo>
                    <a:pt x="1691" y="16125"/>
                    <a:pt x="1694" y="16137"/>
                    <a:pt x="1697" y="16148"/>
                  </a:cubicBezTo>
                  <a:cubicBezTo>
                    <a:pt x="1699" y="16155"/>
                    <a:pt x="1702" y="16163"/>
                    <a:pt x="1703" y="16168"/>
                  </a:cubicBezTo>
                  <a:cubicBezTo>
                    <a:pt x="1706" y="16182"/>
                    <a:pt x="1711" y="16194"/>
                    <a:pt x="1715" y="16206"/>
                  </a:cubicBezTo>
                  <a:cubicBezTo>
                    <a:pt x="1717" y="16211"/>
                    <a:pt x="1718" y="16217"/>
                    <a:pt x="1721" y="16223"/>
                  </a:cubicBezTo>
                  <a:cubicBezTo>
                    <a:pt x="1727" y="16240"/>
                    <a:pt x="1734" y="16257"/>
                    <a:pt x="1740" y="16274"/>
                  </a:cubicBezTo>
                  <a:cubicBezTo>
                    <a:pt x="1742" y="16277"/>
                    <a:pt x="1743" y="16280"/>
                    <a:pt x="1745" y="16283"/>
                  </a:cubicBezTo>
                  <a:cubicBezTo>
                    <a:pt x="1751" y="16297"/>
                    <a:pt x="1757" y="16311"/>
                    <a:pt x="1762" y="16324"/>
                  </a:cubicBezTo>
                  <a:cubicBezTo>
                    <a:pt x="1764" y="16326"/>
                    <a:pt x="1764" y="16327"/>
                    <a:pt x="1765" y="16329"/>
                  </a:cubicBezTo>
                  <a:lnTo>
                    <a:pt x="1055" y="16329"/>
                  </a:lnTo>
                  <a:cubicBezTo>
                    <a:pt x="799" y="16329"/>
                    <a:pt x="591" y="16120"/>
                    <a:pt x="591" y="15863"/>
                  </a:cubicBezTo>
                  <a:lnTo>
                    <a:pt x="591" y="8734"/>
                  </a:lnTo>
                  <a:cubicBezTo>
                    <a:pt x="591" y="8477"/>
                    <a:pt x="799" y="8270"/>
                    <a:pt x="1055" y="8270"/>
                  </a:cubicBezTo>
                  <a:close/>
                  <a:moveTo>
                    <a:pt x="7406" y="590"/>
                  </a:moveTo>
                  <a:cubicBezTo>
                    <a:pt x="10248" y="590"/>
                    <a:pt x="12563" y="2904"/>
                    <a:pt x="12563" y="5747"/>
                  </a:cubicBezTo>
                  <a:lnTo>
                    <a:pt x="12563" y="7976"/>
                  </a:lnTo>
                  <a:lnTo>
                    <a:pt x="12563" y="12954"/>
                  </a:lnTo>
                  <a:lnTo>
                    <a:pt x="10787" y="12954"/>
                  </a:lnTo>
                  <a:cubicBezTo>
                    <a:pt x="10624" y="12954"/>
                    <a:pt x="10492" y="13086"/>
                    <a:pt x="10492" y="13249"/>
                  </a:cubicBezTo>
                  <a:cubicBezTo>
                    <a:pt x="10492" y="13412"/>
                    <a:pt x="10624" y="13544"/>
                    <a:pt x="10787" y="13544"/>
                  </a:cubicBezTo>
                  <a:lnTo>
                    <a:pt x="12563" y="13544"/>
                  </a:lnTo>
                  <a:lnTo>
                    <a:pt x="12563" y="15864"/>
                  </a:lnTo>
                  <a:cubicBezTo>
                    <a:pt x="12562" y="16121"/>
                    <a:pt x="12354" y="16329"/>
                    <a:pt x="12097" y="16329"/>
                  </a:cubicBezTo>
                  <a:lnTo>
                    <a:pt x="2713" y="16329"/>
                  </a:lnTo>
                  <a:cubicBezTo>
                    <a:pt x="2456" y="16329"/>
                    <a:pt x="2247" y="16121"/>
                    <a:pt x="2247" y="15864"/>
                  </a:cubicBezTo>
                  <a:lnTo>
                    <a:pt x="2247" y="13542"/>
                  </a:lnTo>
                  <a:lnTo>
                    <a:pt x="9725" y="13542"/>
                  </a:lnTo>
                  <a:cubicBezTo>
                    <a:pt x="9888" y="13542"/>
                    <a:pt x="10020" y="13410"/>
                    <a:pt x="10020" y="13247"/>
                  </a:cubicBezTo>
                  <a:cubicBezTo>
                    <a:pt x="10020" y="13086"/>
                    <a:pt x="9888" y="12954"/>
                    <a:pt x="9725" y="12954"/>
                  </a:cubicBezTo>
                  <a:lnTo>
                    <a:pt x="2247" y="12954"/>
                  </a:lnTo>
                  <a:lnTo>
                    <a:pt x="2247" y="5747"/>
                  </a:lnTo>
                  <a:cubicBezTo>
                    <a:pt x="2247" y="2904"/>
                    <a:pt x="4562" y="590"/>
                    <a:pt x="7406" y="590"/>
                  </a:cubicBezTo>
                  <a:close/>
                  <a:moveTo>
                    <a:pt x="13754" y="8270"/>
                  </a:moveTo>
                  <a:cubicBezTo>
                    <a:pt x="14010" y="8270"/>
                    <a:pt x="14219" y="8477"/>
                    <a:pt x="14219" y="8734"/>
                  </a:cubicBezTo>
                  <a:lnTo>
                    <a:pt x="14219" y="15864"/>
                  </a:lnTo>
                  <a:cubicBezTo>
                    <a:pt x="14219" y="16121"/>
                    <a:pt x="14010" y="16329"/>
                    <a:pt x="13754" y="16329"/>
                  </a:cubicBezTo>
                  <a:lnTo>
                    <a:pt x="13043" y="16329"/>
                  </a:lnTo>
                  <a:cubicBezTo>
                    <a:pt x="13043" y="16327"/>
                    <a:pt x="13045" y="16327"/>
                    <a:pt x="13046" y="16326"/>
                  </a:cubicBezTo>
                  <a:cubicBezTo>
                    <a:pt x="13052" y="16311"/>
                    <a:pt x="13060" y="16296"/>
                    <a:pt x="13066" y="16281"/>
                  </a:cubicBezTo>
                  <a:lnTo>
                    <a:pt x="13069" y="16275"/>
                  </a:lnTo>
                  <a:cubicBezTo>
                    <a:pt x="13076" y="16257"/>
                    <a:pt x="13082" y="16241"/>
                    <a:pt x="13089" y="16223"/>
                  </a:cubicBezTo>
                  <a:cubicBezTo>
                    <a:pt x="13091" y="16217"/>
                    <a:pt x="13092" y="16213"/>
                    <a:pt x="13094" y="16208"/>
                  </a:cubicBezTo>
                  <a:cubicBezTo>
                    <a:pt x="13098" y="16195"/>
                    <a:pt x="13103" y="16183"/>
                    <a:pt x="13107" y="16171"/>
                  </a:cubicBezTo>
                  <a:cubicBezTo>
                    <a:pt x="13109" y="16164"/>
                    <a:pt x="13110" y="16158"/>
                    <a:pt x="13112" y="16151"/>
                  </a:cubicBezTo>
                  <a:cubicBezTo>
                    <a:pt x="13116" y="16139"/>
                    <a:pt x="13119" y="16128"/>
                    <a:pt x="13122" y="16117"/>
                  </a:cubicBezTo>
                  <a:cubicBezTo>
                    <a:pt x="13123" y="16109"/>
                    <a:pt x="13125" y="16102"/>
                    <a:pt x="13126" y="16094"/>
                  </a:cubicBezTo>
                  <a:cubicBezTo>
                    <a:pt x="13129" y="16084"/>
                    <a:pt x="13131" y="16072"/>
                    <a:pt x="13134" y="16060"/>
                  </a:cubicBezTo>
                  <a:lnTo>
                    <a:pt x="13137" y="16038"/>
                  </a:lnTo>
                  <a:cubicBezTo>
                    <a:pt x="13140" y="16026"/>
                    <a:pt x="13141" y="16014"/>
                    <a:pt x="13143" y="16002"/>
                  </a:cubicBezTo>
                  <a:cubicBezTo>
                    <a:pt x="13144" y="15996"/>
                    <a:pt x="13144" y="15989"/>
                    <a:pt x="13146" y="15982"/>
                  </a:cubicBezTo>
                  <a:cubicBezTo>
                    <a:pt x="13147" y="15968"/>
                    <a:pt x="13149" y="15955"/>
                    <a:pt x="13149" y="15942"/>
                  </a:cubicBezTo>
                  <a:cubicBezTo>
                    <a:pt x="13149" y="15936"/>
                    <a:pt x="13150" y="15930"/>
                    <a:pt x="13150" y="15924"/>
                  </a:cubicBezTo>
                  <a:cubicBezTo>
                    <a:pt x="13152" y="15904"/>
                    <a:pt x="13152" y="15885"/>
                    <a:pt x="13152" y="15864"/>
                  </a:cubicBezTo>
                  <a:lnTo>
                    <a:pt x="13152" y="8270"/>
                  </a:lnTo>
                  <a:close/>
                  <a:moveTo>
                    <a:pt x="7406" y="0"/>
                  </a:moveTo>
                  <a:cubicBezTo>
                    <a:pt x="4236" y="0"/>
                    <a:pt x="1659" y="2579"/>
                    <a:pt x="1659" y="5747"/>
                  </a:cubicBezTo>
                  <a:lnTo>
                    <a:pt x="1659" y="7680"/>
                  </a:lnTo>
                  <a:lnTo>
                    <a:pt x="1055" y="7680"/>
                  </a:lnTo>
                  <a:cubicBezTo>
                    <a:pt x="474" y="7681"/>
                    <a:pt x="2" y="8153"/>
                    <a:pt x="1" y="8734"/>
                  </a:cubicBezTo>
                  <a:lnTo>
                    <a:pt x="1" y="15863"/>
                  </a:lnTo>
                  <a:cubicBezTo>
                    <a:pt x="2" y="16446"/>
                    <a:pt x="474" y="16917"/>
                    <a:pt x="1055" y="16917"/>
                  </a:cubicBezTo>
                  <a:lnTo>
                    <a:pt x="13754" y="16917"/>
                  </a:lnTo>
                  <a:cubicBezTo>
                    <a:pt x="14335" y="16917"/>
                    <a:pt x="14806" y="16446"/>
                    <a:pt x="14808" y="15863"/>
                  </a:cubicBezTo>
                  <a:lnTo>
                    <a:pt x="14808" y="8734"/>
                  </a:lnTo>
                  <a:cubicBezTo>
                    <a:pt x="14806" y="8153"/>
                    <a:pt x="14336" y="7681"/>
                    <a:pt x="13754" y="7680"/>
                  </a:cubicBezTo>
                  <a:lnTo>
                    <a:pt x="13152" y="7680"/>
                  </a:lnTo>
                  <a:lnTo>
                    <a:pt x="13152" y="5747"/>
                  </a:lnTo>
                  <a:cubicBezTo>
                    <a:pt x="13152" y="2579"/>
                    <a:pt x="10575" y="0"/>
                    <a:pt x="7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0"/>
            <p:cNvSpPr/>
            <p:nvPr/>
          </p:nvSpPr>
          <p:spPr>
            <a:xfrm>
              <a:off x="961375" y="4267600"/>
              <a:ext cx="185100" cy="14750"/>
            </a:xfrm>
            <a:custGeom>
              <a:avLst/>
              <a:gdLst/>
              <a:ahLst/>
              <a:cxnLst/>
              <a:rect l="l" t="t" r="r" b="b"/>
              <a:pathLst>
                <a:path w="7404" h="590" extrusionOk="0">
                  <a:moveTo>
                    <a:pt x="294" y="1"/>
                  </a:moveTo>
                  <a:cubicBezTo>
                    <a:pt x="132" y="1"/>
                    <a:pt x="0" y="131"/>
                    <a:pt x="0" y="294"/>
                  </a:cubicBezTo>
                  <a:cubicBezTo>
                    <a:pt x="0" y="457"/>
                    <a:pt x="132" y="589"/>
                    <a:pt x="294" y="589"/>
                  </a:cubicBezTo>
                  <a:lnTo>
                    <a:pt x="7110" y="589"/>
                  </a:lnTo>
                  <a:cubicBezTo>
                    <a:pt x="7272" y="589"/>
                    <a:pt x="7404" y="457"/>
                    <a:pt x="7404" y="294"/>
                  </a:cubicBezTo>
                  <a:cubicBezTo>
                    <a:pt x="7404" y="131"/>
                    <a:pt x="7272" y="1"/>
                    <a:pt x="7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0"/>
            <p:cNvSpPr/>
            <p:nvPr/>
          </p:nvSpPr>
          <p:spPr>
            <a:xfrm>
              <a:off x="976950" y="3916675"/>
              <a:ext cx="153975" cy="84400"/>
            </a:xfrm>
            <a:custGeom>
              <a:avLst/>
              <a:gdLst/>
              <a:ahLst/>
              <a:cxnLst/>
              <a:rect l="l" t="t" r="r" b="b"/>
              <a:pathLst>
                <a:path w="6159" h="3376" extrusionOk="0">
                  <a:moveTo>
                    <a:pt x="5104" y="590"/>
                  </a:moveTo>
                  <a:cubicBezTo>
                    <a:pt x="5360" y="590"/>
                    <a:pt x="5568" y="798"/>
                    <a:pt x="5568" y="1055"/>
                  </a:cubicBezTo>
                  <a:lnTo>
                    <a:pt x="5568" y="2321"/>
                  </a:lnTo>
                  <a:lnTo>
                    <a:pt x="5569" y="2321"/>
                  </a:lnTo>
                  <a:cubicBezTo>
                    <a:pt x="5568" y="2577"/>
                    <a:pt x="5360" y="2785"/>
                    <a:pt x="5104" y="2785"/>
                  </a:cubicBezTo>
                  <a:lnTo>
                    <a:pt x="1054" y="2785"/>
                  </a:lnTo>
                  <a:cubicBezTo>
                    <a:pt x="798" y="2785"/>
                    <a:pt x="590" y="2577"/>
                    <a:pt x="590" y="2321"/>
                  </a:cubicBezTo>
                  <a:lnTo>
                    <a:pt x="590" y="1055"/>
                  </a:lnTo>
                  <a:cubicBezTo>
                    <a:pt x="590" y="798"/>
                    <a:pt x="798" y="590"/>
                    <a:pt x="1054" y="590"/>
                  </a:cubicBezTo>
                  <a:close/>
                  <a:moveTo>
                    <a:pt x="1054" y="0"/>
                  </a:moveTo>
                  <a:cubicBezTo>
                    <a:pt x="472" y="2"/>
                    <a:pt x="0" y="473"/>
                    <a:pt x="0" y="1055"/>
                  </a:cubicBezTo>
                  <a:lnTo>
                    <a:pt x="0" y="2321"/>
                  </a:lnTo>
                  <a:cubicBezTo>
                    <a:pt x="0" y="2902"/>
                    <a:pt x="472" y="3375"/>
                    <a:pt x="1054" y="3375"/>
                  </a:cubicBezTo>
                  <a:lnTo>
                    <a:pt x="5104" y="3375"/>
                  </a:lnTo>
                  <a:cubicBezTo>
                    <a:pt x="5687" y="3375"/>
                    <a:pt x="6158" y="2902"/>
                    <a:pt x="6158" y="2321"/>
                  </a:cubicBezTo>
                  <a:lnTo>
                    <a:pt x="6158" y="1055"/>
                  </a:lnTo>
                  <a:cubicBezTo>
                    <a:pt x="6158" y="473"/>
                    <a:pt x="5687" y="2"/>
                    <a:pt x="5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50"/>
          <p:cNvGrpSpPr/>
          <p:nvPr/>
        </p:nvGrpSpPr>
        <p:grpSpPr>
          <a:xfrm>
            <a:off x="5456459" y="4322510"/>
            <a:ext cx="419026" cy="419026"/>
            <a:chOff x="821225" y="4442725"/>
            <a:chExt cx="466725" cy="466725"/>
          </a:xfrm>
        </p:grpSpPr>
        <p:sp>
          <p:nvSpPr>
            <p:cNvPr id="1235" name="Google Shape;1235;p50"/>
            <p:cNvSpPr/>
            <p:nvPr/>
          </p:nvSpPr>
          <p:spPr>
            <a:xfrm>
              <a:off x="821225" y="4442725"/>
              <a:ext cx="466725" cy="466725"/>
            </a:xfrm>
            <a:custGeom>
              <a:avLst/>
              <a:gdLst/>
              <a:ahLst/>
              <a:cxnLst/>
              <a:rect l="l" t="t" r="r" b="b"/>
              <a:pathLst>
                <a:path w="18669" h="18669" extrusionOk="0">
                  <a:moveTo>
                    <a:pt x="9334" y="0"/>
                  </a:moveTo>
                  <a:cubicBezTo>
                    <a:pt x="4187" y="0"/>
                    <a:pt x="0" y="4188"/>
                    <a:pt x="0" y="9334"/>
                  </a:cubicBezTo>
                  <a:cubicBezTo>
                    <a:pt x="0" y="14481"/>
                    <a:pt x="4187" y="18668"/>
                    <a:pt x="9334" y="18668"/>
                  </a:cubicBezTo>
                  <a:cubicBezTo>
                    <a:pt x="12436" y="18668"/>
                    <a:pt x="15327" y="17129"/>
                    <a:pt x="17071" y="14551"/>
                  </a:cubicBezTo>
                  <a:cubicBezTo>
                    <a:pt x="17163" y="14416"/>
                    <a:pt x="17128" y="14232"/>
                    <a:pt x="16993" y="14142"/>
                  </a:cubicBezTo>
                  <a:cubicBezTo>
                    <a:pt x="16942" y="14107"/>
                    <a:pt x="16884" y="14090"/>
                    <a:pt x="16827" y="14090"/>
                  </a:cubicBezTo>
                  <a:cubicBezTo>
                    <a:pt x="16733" y="14090"/>
                    <a:pt x="16640" y="14136"/>
                    <a:pt x="16583" y="14220"/>
                  </a:cubicBezTo>
                  <a:cubicBezTo>
                    <a:pt x="14949" y="16637"/>
                    <a:pt x="12239" y="18080"/>
                    <a:pt x="9334" y="18080"/>
                  </a:cubicBezTo>
                  <a:cubicBezTo>
                    <a:pt x="4512" y="18080"/>
                    <a:pt x="590" y="14156"/>
                    <a:pt x="590" y="9334"/>
                  </a:cubicBezTo>
                  <a:cubicBezTo>
                    <a:pt x="590" y="4512"/>
                    <a:pt x="4512" y="590"/>
                    <a:pt x="9334" y="590"/>
                  </a:cubicBezTo>
                  <a:cubicBezTo>
                    <a:pt x="14156" y="590"/>
                    <a:pt x="18078" y="4512"/>
                    <a:pt x="18078" y="9334"/>
                  </a:cubicBezTo>
                  <a:cubicBezTo>
                    <a:pt x="18078" y="10743"/>
                    <a:pt x="17737" y="12131"/>
                    <a:pt x="17086" y="13379"/>
                  </a:cubicBezTo>
                  <a:cubicBezTo>
                    <a:pt x="17010" y="13523"/>
                    <a:pt x="17065" y="13701"/>
                    <a:pt x="17211" y="13777"/>
                  </a:cubicBezTo>
                  <a:cubicBezTo>
                    <a:pt x="17254" y="13800"/>
                    <a:pt x="17301" y="13810"/>
                    <a:pt x="17346" y="13810"/>
                  </a:cubicBezTo>
                  <a:cubicBezTo>
                    <a:pt x="17453" y="13810"/>
                    <a:pt x="17555" y="13753"/>
                    <a:pt x="17608" y="13652"/>
                  </a:cubicBezTo>
                  <a:cubicBezTo>
                    <a:pt x="18303" y="12319"/>
                    <a:pt x="18667" y="10838"/>
                    <a:pt x="18668" y="9334"/>
                  </a:cubicBezTo>
                  <a:cubicBezTo>
                    <a:pt x="18667" y="4188"/>
                    <a:pt x="14479" y="0"/>
                    <a:pt x="9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0"/>
            <p:cNvSpPr/>
            <p:nvPr/>
          </p:nvSpPr>
          <p:spPr>
            <a:xfrm>
              <a:off x="862250" y="4483825"/>
              <a:ext cx="384575" cy="384550"/>
            </a:xfrm>
            <a:custGeom>
              <a:avLst/>
              <a:gdLst/>
              <a:ahLst/>
              <a:cxnLst/>
              <a:rect l="l" t="t" r="r" b="b"/>
              <a:pathLst>
                <a:path w="15383" h="15382" extrusionOk="0">
                  <a:moveTo>
                    <a:pt x="3131" y="2255"/>
                  </a:moveTo>
                  <a:cubicBezTo>
                    <a:pt x="3679" y="2839"/>
                    <a:pt x="3730" y="3734"/>
                    <a:pt x="3249" y="4376"/>
                  </a:cubicBezTo>
                  <a:cubicBezTo>
                    <a:pt x="2928" y="4807"/>
                    <a:pt x="2431" y="5041"/>
                    <a:pt x="1922" y="5041"/>
                  </a:cubicBezTo>
                  <a:cubicBezTo>
                    <a:pt x="1671" y="5041"/>
                    <a:pt x="1416" y="4984"/>
                    <a:pt x="1179" y="4864"/>
                  </a:cubicBezTo>
                  <a:lnTo>
                    <a:pt x="1194" y="4832"/>
                  </a:lnTo>
                  <a:cubicBezTo>
                    <a:pt x="1212" y="4792"/>
                    <a:pt x="1231" y="4750"/>
                    <a:pt x="1249" y="4709"/>
                  </a:cubicBezTo>
                  <a:cubicBezTo>
                    <a:pt x="1258" y="4691"/>
                    <a:pt x="1265" y="4673"/>
                    <a:pt x="1274" y="4655"/>
                  </a:cubicBezTo>
                  <a:cubicBezTo>
                    <a:pt x="1295" y="4611"/>
                    <a:pt x="1317" y="4566"/>
                    <a:pt x="1339" y="4523"/>
                  </a:cubicBezTo>
                  <a:cubicBezTo>
                    <a:pt x="1345" y="4510"/>
                    <a:pt x="1353" y="4497"/>
                    <a:pt x="1359" y="4482"/>
                  </a:cubicBezTo>
                  <a:cubicBezTo>
                    <a:pt x="1418" y="4366"/>
                    <a:pt x="1480" y="4252"/>
                    <a:pt x="1544" y="4139"/>
                  </a:cubicBezTo>
                  <a:cubicBezTo>
                    <a:pt x="1550" y="4129"/>
                    <a:pt x="1557" y="4118"/>
                    <a:pt x="1563" y="4108"/>
                  </a:cubicBezTo>
                  <a:cubicBezTo>
                    <a:pt x="1589" y="4062"/>
                    <a:pt x="1615" y="4019"/>
                    <a:pt x="1643" y="3975"/>
                  </a:cubicBezTo>
                  <a:lnTo>
                    <a:pt x="1670" y="3930"/>
                  </a:lnTo>
                  <a:cubicBezTo>
                    <a:pt x="1697" y="3889"/>
                    <a:pt x="1722" y="3849"/>
                    <a:pt x="1749" y="3809"/>
                  </a:cubicBezTo>
                  <a:lnTo>
                    <a:pt x="1777" y="3764"/>
                  </a:lnTo>
                  <a:cubicBezTo>
                    <a:pt x="1807" y="3723"/>
                    <a:pt x="1835" y="3680"/>
                    <a:pt x="1863" y="3638"/>
                  </a:cubicBezTo>
                  <a:lnTo>
                    <a:pt x="1887" y="3605"/>
                  </a:lnTo>
                  <a:cubicBezTo>
                    <a:pt x="1962" y="3499"/>
                    <a:pt x="2041" y="3393"/>
                    <a:pt x="2121" y="3291"/>
                  </a:cubicBezTo>
                  <a:cubicBezTo>
                    <a:pt x="2127" y="3284"/>
                    <a:pt x="2134" y="3276"/>
                    <a:pt x="2140" y="3269"/>
                  </a:cubicBezTo>
                  <a:cubicBezTo>
                    <a:pt x="2174" y="3226"/>
                    <a:pt x="2210" y="3183"/>
                    <a:pt x="2244" y="3140"/>
                  </a:cubicBezTo>
                  <a:lnTo>
                    <a:pt x="2274" y="3106"/>
                  </a:lnTo>
                  <a:cubicBezTo>
                    <a:pt x="2306" y="3067"/>
                    <a:pt x="2340" y="3029"/>
                    <a:pt x="2374" y="2990"/>
                  </a:cubicBezTo>
                  <a:lnTo>
                    <a:pt x="2404" y="2957"/>
                  </a:lnTo>
                  <a:cubicBezTo>
                    <a:pt x="2440" y="2916"/>
                    <a:pt x="2478" y="2874"/>
                    <a:pt x="2517" y="2834"/>
                  </a:cubicBezTo>
                  <a:lnTo>
                    <a:pt x="2535" y="2815"/>
                  </a:lnTo>
                  <a:cubicBezTo>
                    <a:pt x="2626" y="2719"/>
                    <a:pt x="2721" y="2624"/>
                    <a:pt x="2818" y="2532"/>
                  </a:cubicBezTo>
                  <a:lnTo>
                    <a:pt x="2831" y="2520"/>
                  </a:lnTo>
                  <a:cubicBezTo>
                    <a:pt x="2874" y="2480"/>
                    <a:pt x="2919" y="2438"/>
                    <a:pt x="2963" y="2398"/>
                  </a:cubicBezTo>
                  <a:cubicBezTo>
                    <a:pt x="2970" y="2391"/>
                    <a:pt x="2979" y="2385"/>
                    <a:pt x="2988" y="2378"/>
                  </a:cubicBezTo>
                  <a:cubicBezTo>
                    <a:pt x="3030" y="2341"/>
                    <a:pt x="3073" y="2303"/>
                    <a:pt x="3116" y="2266"/>
                  </a:cubicBezTo>
                  <a:lnTo>
                    <a:pt x="3131" y="2255"/>
                  </a:lnTo>
                  <a:close/>
                  <a:moveTo>
                    <a:pt x="7679" y="591"/>
                  </a:moveTo>
                  <a:cubicBezTo>
                    <a:pt x="7684" y="591"/>
                    <a:pt x="7688" y="591"/>
                    <a:pt x="7693" y="591"/>
                  </a:cubicBezTo>
                  <a:cubicBezTo>
                    <a:pt x="11609" y="591"/>
                    <a:pt x="14794" y="3776"/>
                    <a:pt x="14794" y="7692"/>
                  </a:cubicBezTo>
                  <a:cubicBezTo>
                    <a:pt x="14794" y="11606"/>
                    <a:pt x="11608" y="14791"/>
                    <a:pt x="7693" y="14791"/>
                  </a:cubicBezTo>
                  <a:cubicBezTo>
                    <a:pt x="3777" y="14791"/>
                    <a:pt x="592" y="11606"/>
                    <a:pt x="592" y="7690"/>
                  </a:cubicBezTo>
                  <a:cubicBezTo>
                    <a:pt x="591" y="6918"/>
                    <a:pt x="717" y="6150"/>
                    <a:pt x="966" y="5417"/>
                  </a:cubicBezTo>
                  <a:cubicBezTo>
                    <a:pt x="1273" y="5562"/>
                    <a:pt x="1598" y="5631"/>
                    <a:pt x="1921" y="5631"/>
                  </a:cubicBezTo>
                  <a:cubicBezTo>
                    <a:pt x="2611" y="5631"/>
                    <a:pt x="3285" y="5313"/>
                    <a:pt x="3721" y="4729"/>
                  </a:cubicBezTo>
                  <a:cubicBezTo>
                    <a:pt x="4358" y="3875"/>
                    <a:pt x="4306" y="2689"/>
                    <a:pt x="3598" y="1893"/>
                  </a:cubicBezTo>
                  <a:cubicBezTo>
                    <a:pt x="4790" y="1047"/>
                    <a:pt x="6216" y="591"/>
                    <a:pt x="7679" y="591"/>
                  </a:cubicBezTo>
                  <a:close/>
                  <a:moveTo>
                    <a:pt x="7680" y="1"/>
                  </a:moveTo>
                  <a:cubicBezTo>
                    <a:pt x="5969" y="1"/>
                    <a:pt x="4307" y="576"/>
                    <a:pt x="2962" y="1632"/>
                  </a:cubicBezTo>
                  <a:lnTo>
                    <a:pt x="2960" y="1632"/>
                  </a:lnTo>
                  <a:lnTo>
                    <a:pt x="2956" y="1636"/>
                  </a:lnTo>
                  <a:cubicBezTo>
                    <a:pt x="2895" y="1684"/>
                    <a:pt x="2836" y="1731"/>
                    <a:pt x="2776" y="1780"/>
                  </a:cubicBezTo>
                  <a:lnTo>
                    <a:pt x="2730" y="1820"/>
                  </a:lnTo>
                  <a:cubicBezTo>
                    <a:pt x="2686" y="1859"/>
                    <a:pt x="2640" y="1897"/>
                    <a:pt x="2595" y="1937"/>
                  </a:cubicBezTo>
                  <a:cubicBezTo>
                    <a:pt x="2581" y="1951"/>
                    <a:pt x="2564" y="1964"/>
                    <a:pt x="2549" y="1979"/>
                  </a:cubicBezTo>
                  <a:cubicBezTo>
                    <a:pt x="2493" y="2029"/>
                    <a:pt x="2438" y="2080"/>
                    <a:pt x="2383" y="2131"/>
                  </a:cubicBezTo>
                  <a:cubicBezTo>
                    <a:pt x="2373" y="2142"/>
                    <a:pt x="2364" y="2152"/>
                    <a:pt x="2354" y="2161"/>
                  </a:cubicBezTo>
                  <a:cubicBezTo>
                    <a:pt x="2308" y="2204"/>
                    <a:pt x="2265" y="2249"/>
                    <a:pt x="2220" y="2293"/>
                  </a:cubicBezTo>
                  <a:lnTo>
                    <a:pt x="2168" y="2345"/>
                  </a:lnTo>
                  <a:cubicBezTo>
                    <a:pt x="2128" y="2388"/>
                    <a:pt x="2087" y="2431"/>
                    <a:pt x="2047" y="2475"/>
                  </a:cubicBezTo>
                  <a:cubicBezTo>
                    <a:pt x="2035" y="2489"/>
                    <a:pt x="2023" y="2501"/>
                    <a:pt x="2010" y="2514"/>
                  </a:cubicBezTo>
                  <a:cubicBezTo>
                    <a:pt x="1959" y="2569"/>
                    <a:pt x="1912" y="2624"/>
                    <a:pt x="1863" y="2682"/>
                  </a:cubicBezTo>
                  <a:cubicBezTo>
                    <a:pt x="1848" y="2698"/>
                    <a:pt x="1833" y="2716"/>
                    <a:pt x="1818" y="2734"/>
                  </a:cubicBezTo>
                  <a:cubicBezTo>
                    <a:pt x="1783" y="2775"/>
                    <a:pt x="1747" y="2818"/>
                    <a:pt x="1713" y="2861"/>
                  </a:cubicBezTo>
                  <a:cubicBezTo>
                    <a:pt x="1698" y="2879"/>
                    <a:pt x="1682" y="2898"/>
                    <a:pt x="1667" y="2917"/>
                  </a:cubicBezTo>
                  <a:cubicBezTo>
                    <a:pt x="1621" y="2975"/>
                    <a:pt x="1575" y="3035"/>
                    <a:pt x="1531" y="3094"/>
                  </a:cubicBezTo>
                  <a:lnTo>
                    <a:pt x="1517" y="3113"/>
                  </a:lnTo>
                  <a:cubicBezTo>
                    <a:pt x="1476" y="3168"/>
                    <a:pt x="1436" y="3223"/>
                    <a:pt x="1397" y="3279"/>
                  </a:cubicBezTo>
                  <a:lnTo>
                    <a:pt x="1357" y="3337"/>
                  </a:lnTo>
                  <a:cubicBezTo>
                    <a:pt x="1325" y="3384"/>
                    <a:pt x="1292" y="3433"/>
                    <a:pt x="1259" y="3482"/>
                  </a:cubicBezTo>
                  <a:lnTo>
                    <a:pt x="1228" y="3530"/>
                  </a:lnTo>
                  <a:cubicBezTo>
                    <a:pt x="1187" y="3594"/>
                    <a:pt x="1147" y="3657"/>
                    <a:pt x="1108" y="3723"/>
                  </a:cubicBezTo>
                  <a:cubicBezTo>
                    <a:pt x="1099" y="3736"/>
                    <a:pt x="1092" y="3749"/>
                    <a:pt x="1083" y="3763"/>
                  </a:cubicBezTo>
                  <a:cubicBezTo>
                    <a:pt x="1052" y="3816"/>
                    <a:pt x="1021" y="3869"/>
                    <a:pt x="991" y="3924"/>
                  </a:cubicBezTo>
                  <a:cubicBezTo>
                    <a:pt x="981" y="3942"/>
                    <a:pt x="970" y="3961"/>
                    <a:pt x="960" y="3979"/>
                  </a:cubicBezTo>
                  <a:cubicBezTo>
                    <a:pt x="926" y="4038"/>
                    <a:pt x="895" y="4099"/>
                    <a:pt x="862" y="4160"/>
                  </a:cubicBezTo>
                  <a:cubicBezTo>
                    <a:pt x="859" y="4167"/>
                    <a:pt x="855" y="4175"/>
                    <a:pt x="850" y="4182"/>
                  </a:cubicBezTo>
                  <a:cubicBezTo>
                    <a:pt x="815" y="4252"/>
                    <a:pt x="780" y="4320"/>
                    <a:pt x="748" y="4391"/>
                  </a:cubicBezTo>
                  <a:cubicBezTo>
                    <a:pt x="739" y="4408"/>
                    <a:pt x="731" y="4424"/>
                    <a:pt x="724" y="4440"/>
                  </a:cubicBezTo>
                  <a:cubicBezTo>
                    <a:pt x="699" y="4497"/>
                    <a:pt x="672" y="4553"/>
                    <a:pt x="647" y="4609"/>
                  </a:cubicBezTo>
                  <a:cubicBezTo>
                    <a:pt x="640" y="4627"/>
                    <a:pt x="632" y="4643"/>
                    <a:pt x="625" y="4661"/>
                  </a:cubicBezTo>
                  <a:cubicBezTo>
                    <a:pt x="213" y="5617"/>
                    <a:pt x="0" y="6648"/>
                    <a:pt x="2" y="7690"/>
                  </a:cubicBezTo>
                  <a:cubicBezTo>
                    <a:pt x="2" y="11931"/>
                    <a:pt x="3451" y="15382"/>
                    <a:pt x="7692" y="15382"/>
                  </a:cubicBezTo>
                  <a:cubicBezTo>
                    <a:pt x="11932" y="15382"/>
                    <a:pt x="15383" y="11931"/>
                    <a:pt x="15383" y="7690"/>
                  </a:cubicBezTo>
                  <a:cubicBezTo>
                    <a:pt x="15383" y="3450"/>
                    <a:pt x="11932" y="1"/>
                    <a:pt x="7693" y="1"/>
                  </a:cubicBezTo>
                  <a:cubicBezTo>
                    <a:pt x="7689" y="1"/>
                    <a:pt x="7684" y="1"/>
                    <a:pt x="7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0"/>
            <p:cNvSpPr/>
            <p:nvPr/>
          </p:nvSpPr>
          <p:spPr>
            <a:xfrm>
              <a:off x="977750" y="4685675"/>
              <a:ext cx="138550" cy="138550"/>
            </a:xfrm>
            <a:custGeom>
              <a:avLst/>
              <a:gdLst/>
              <a:ahLst/>
              <a:cxnLst/>
              <a:rect l="l" t="t" r="r" b="b"/>
              <a:pathLst>
                <a:path w="5542" h="5542" extrusionOk="0">
                  <a:moveTo>
                    <a:pt x="2771" y="589"/>
                  </a:moveTo>
                  <a:cubicBezTo>
                    <a:pt x="3052" y="589"/>
                    <a:pt x="3335" y="643"/>
                    <a:pt x="3605" y="755"/>
                  </a:cubicBezTo>
                  <a:cubicBezTo>
                    <a:pt x="4421" y="1093"/>
                    <a:pt x="4952" y="1888"/>
                    <a:pt x="4952" y="2770"/>
                  </a:cubicBezTo>
                  <a:cubicBezTo>
                    <a:pt x="4950" y="3974"/>
                    <a:pt x="3975" y="4950"/>
                    <a:pt x="2771" y="4951"/>
                  </a:cubicBezTo>
                  <a:cubicBezTo>
                    <a:pt x="1888" y="4951"/>
                    <a:pt x="1094" y="4421"/>
                    <a:pt x="756" y="3605"/>
                  </a:cubicBezTo>
                  <a:cubicBezTo>
                    <a:pt x="419" y="2790"/>
                    <a:pt x="604" y="1852"/>
                    <a:pt x="1229" y="1228"/>
                  </a:cubicBezTo>
                  <a:cubicBezTo>
                    <a:pt x="1646" y="811"/>
                    <a:pt x="2204" y="589"/>
                    <a:pt x="2771" y="589"/>
                  </a:cubicBezTo>
                  <a:close/>
                  <a:moveTo>
                    <a:pt x="2771" y="0"/>
                  </a:moveTo>
                  <a:cubicBezTo>
                    <a:pt x="1243" y="0"/>
                    <a:pt x="1" y="1243"/>
                    <a:pt x="1" y="2770"/>
                  </a:cubicBezTo>
                  <a:cubicBezTo>
                    <a:pt x="1" y="4298"/>
                    <a:pt x="1243" y="5542"/>
                    <a:pt x="2771" y="5542"/>
                  </a:cubicBezTo>
                  <a:cubicBezTo>
                    <a:pt x="4298" y="5542"/>
                    <a:pt x="5542" y="4298"/>
                    <a:pt x="5542" y="2770"/>
                  </a:cubicBezTo>
                  <a:cubicBezTo>
                    <a:pt x="5542" y="1243"/>
                    <a:pt x="4298" y="0"/>
                    <a:pt x="2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0"/>
            <p:cNvSpPr/>
            <p:nvPr/>
          </p:nvSpPr>
          <p:spPr>
            <a:xfrm>
              <a:off x="1020175" y="4730050"/>
              <a:ext cx="51775" cy="49775"/>
            </a:xfrm>
            <a:custGeom>
              <a:avLst/>
              <a:gdLst/>
              <a:ahLst/>
              <a:cxnLst/>
              <a:rect l="l" t="t" r="r" b="b"/>
              <a:pathLst>
                <a:path w="2071" h="1991" extrusionOk="0">
                  <a:moveTo>
                    <a:pt x="1071" y="588"/>
                  </a:moveTo>
                  <a:cubicBezTo>
                    <a:pt x="1279" y="588"/>
                    <a:pt x="1480" y="750"/>
                    <a:pt x="1480" y="995"/>
                  </a:cubicBezTo>
                  <a:cubicBezTo>
                    <a:pt x="1480" y="1219"/>
                    <a:pt x="1298" y="1402"/>
                    <a:pt x="1074" y="1402"/>
                  </a:cubicBezTo>
                  <a:cubicBezTo>
                    <a:pt x="712" y="1402"/>
                    <a:pt x="531" y="964"/>
                    <a:pt x="787" y="708"/>
                  </a:cubicBezTo>
                  <a:cubicBezTo>
                    <a:pt x="870" y="625"/>
                    <a:pt x="971" y="588"/>
                    <a:pt x="1071" y="588"/>
                  </a:cubicBezTo>
                  <a:close/>
                  <a:moveTo>
                    <a:pt x="1074" y="0"/>
                  </a:moveTo>
                  <a:cubicBezTo>
                    <a:pt x="672" y="0"/>
                    <a:pt x="309" y="242"/>
                    <a:pt x="154" y="614"/>
                  </a:cubicBezTo>
                  <a:cubicBezTo>
                    <a:pt x="0" y="986"/>
                    <a:pt x="85" y="1415"/>
                    <a:pt x="369" y="1700"/>
                  </a:cubicBezTo>
                  <a:cubicBezTo>
                    <a:pt x="560" y="1890"/>
                    <a:pt x="814" y="1991"/>
                    <a:pt x="1073" y="1991"/>
                  </a:cubicBezTo>
                  <a:cubicBezTo>
                    <a:pt x="1201" y="1991"/>
                    <a:pt x="1331" y="1966"/>
                    <a:pt x="1455" y="1915"/>
                  </a:cubicBezTo>
                  <a:cubicBezTo>
                    <a:pt x="1827" y="1760"/>
                    <a:pt x="2070" y="1399"/>
                    <a:pt x="2070" y="995"/>
                  </a:cubicBezTo>
                  <a:cubicBezTo>
                    <a:pt x="2069" y="445"/>
                    <a:pt x="1624"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0"/>
            <p:cNvSpPr/>
            <p:nvPr/>
          </p:nvSpPr>
          <p:spPr>
            <a:xfrm>
              <a:off x="1141225" y="4670100"/>
              <a:ext cx="51750" cy="49825"/>
            </a:xfrm>
            <a:custGeom>
              <a:avLst/>
              <a:gdLst/>
              <a:ahLst/>
              <a:cxnLst/>
              <a:rect l="l" t="t" r="r" b="b"/>
              <a:pathLst>
                <a:path w="2070" h="1993" extrusionOk="0">
                  <a:moveTo>
                    <a:pt x="998" y="591"/>
                  </a:moveTo>
                  <a:cubicBezTo>
                    <a:pt x="1221" y="591"/>
                    <a:pt x="1402" y="773"/>
                    <a:pt x="1402" y="996"/>
                  </a:cubicBezTo>
                  <a:cubicBezTo>
                    <a:pt x="1402" y="1241"/>
                    <a:pt x="1202" y="1403"/>
                    <a:pt x="993" y="1403"/>
                  </a:cubicBezTo>
                  <a:cubicBezTo>
                    <a:pt x="893" y="1403"/>
                    <a:pt x="791" y="1366"/>
                    <a:pt x="708" y="1283"/>
                  </a:cubicBezTo>
                  <a:cubicBezTo>
                    <a:pt x="453" y="1028"/>
                    <a:pt x="634" y="591"/>
                    <a:pt x="996" y="591"/>
                  </a:cubicBezTo>
                  <a:cubicBezTo>
                    <a:pt x="997" y="591"/>
                    <a:pt x="998" y="591"/>
                    <a:pt x="998" y="591"/>
                  </a:cubicBezTo>
                  <a:close/>
                  <a:moveTo>
                    <a:pt x="996" y="1"/>
                  </a:moveTo>
                  <a:cubicBezTo>
                    <a:pt x="446" y="1"/>
                    <a:pt x="1" y="447"/>
                    <a:pt x="1" y="996"/>
                  </a:cubicBezTo>
                  <a:cubicBezTo>
                    <a:pt x="1" y="1399"/>
                    <a:pt x="243" y="1762"/>
                    <a:pt x="615" y="1916"/>
                  </a:cubicBezTo>
                  <a:cubicBezTo>
                    <a:pt x="738" y="1967"/>
                    <a:pt x="867" y="1992"/>
                    <a:pt x="995" y="1992"/>
                  </a:cubicBezTo>
                  <a:cubicBezTo>
                    <a:pt x="1254" y="1992"/>
                    <a:pt x="1509" y="1891"/>
                    <a:pt x="1700" y="1700"/>
                  </a:cubicBezTo>
                  <a:cubicBezTo>
                    <a:pt x="1985" y="1415"/>
                    <a:pt x="2069" y="987"/>
                    <a:pt x="1915" y="615"/>
                  </a:cubicBezTo>
                  <a:cubicBezTo>
                    <a:pt x="1761" y="244"/>
                    <a:pt x="1398" y="1"/>
                    <a:pt x="9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0"/>
            <p:cNvSpPr/>
            <p:nvPr/>
          </p:nvSpPr>
          <p:spPr>
            <a:xfrm>
              <a:off x="958250" y="4617000"/>
              <a:ext cx="51775" cy="49800"/>
            </a:xfrm>
            <a:custGeom>
              <a:avLst/>
              <a:gdLst/>
              <a:ahLst/>
              <a:cxnLst/>
              <a:rect l="l" t="t" r="r" b="b"/>
              <a:pathLst>
                <a:path w="2071" h="1992" extrusionOk="0">
                  <a:moveTo>
                    <a:pt x="1079" y="589"/>
                  </a:moveTo>
                  <a:cubicBezTo>
                    <a:pt x="1178" y="589"/>
                    <a:pt x="1280" y="626"/>
                    <a:pt x="1362" y="709"/>
                  </a:cubicBezTo>
                  <a:cubicBezTo>
                    <a:pt x="1619" y="965"/>
                    <a:pt x="1436" y="1401"/>
                    <a:pt x="1076" y="1401"/>
                  </a:cubicBezTo>
                  <a:cubicBezTo>
                    <a:pt x="851" y="1401"/>
                    <a:pt x="670" y="1220"/>
                    <a:pt x="670" y="996"/>
                  </a:cubicBezTo>
                  <a:cubicBezTo>
                    <a:pt x="670" y="751"/>
                    <a:pt x="870" y="589"/>
                    <a:pt x="1079" y="589"/>
                  </a:cubicBezTo>
                  <a:close/>
                  <a:moveTo>
                    <a:pt x="1076" y="0"/>
                  </a:moveTo>
                  <a:cubicBezTo>
                    <a:pt x="817" y="0"/>
                    <a:pt x="562" y="101"/>
                    <a:pt x="372" y="292"/>
                  </a:cubicBezTo>
                  <a:cubicBezTo>
                    <a:pt x="87" y="577"/>
                    <a:pt x="1" y="1005"/>
                    <a:pt x="155" y="1377"/>
                  </a:cubicBezTo>
                  <a:cubicBezTo>
                    <a:pt x="309" y="1750"/>
                    <a:pt x="673" y="1991"/>
                    <a:pt x="1074" y="1991"/>
                  </a:cubicBezTo>
                  <a:cubicBezTo>
                    <a:pt x="1625" y="1991"/>
                    <a:pt x="2069" y="1545"/>
                    <a:pt x="2071" y="996"/>
                  </a:cubicBezTo>
                  <a:cubicBezTo>
                    <a:pt x="2071" y="593"/>
                    <a:pt x="1828" y="230"/>
                    <a:pt x="1455" y="75"/>
                  </a:cubicBezTo>
                  <a:cubicBezTo>
                    <a:pt x="1333" y="25"/>
                    <a:pt x="1204" y="0"/>
                    <a:pt x="10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0"/>
            <p:cNvSpPr/>
            <p:nvPr/>
          </p:nvSpPr>
          <p:spPr>
            <a:xfrm>
              <a:off x="1076500" y="4553900"/>
              <a:ext cx="89450" cy="86050"/>
            </a:xfrm>
            <a:custGeom>
              <a:avLst/>
              <a:gdLst/>
              <a:ahLst/>
              <a:cxnLst/>
              <a:rect l="l" t="t" r="r" b="b"/>
              <a:pathLst>
                <a:path w="3578" h="3442" extrusionOk="0">
                  <a:moveTo>
                    <a:pt x="1856" y="590"/>
                  </a:moveTo>
                  <a:cubicBezTo>
                    <a:pt x="2002" y="590"/>
                    <a:pt x="2149" y="618"/>
                    <a:pt x="2289" y="676"/>
                  </a:cubicBezTo>
                  <a:cubicBezTo>
                    <a:pt x="2711" y="851"/>
                    <a:pt x="2987" y="1264"/>
                    <a:pt x="2987" y="1720"/>
                  </a:cubicBezTo>
                  <a:cubicBezTo>
                    <a:pt x="2986" y="2344"/>
                    <a:pt x="2480" y="2850"/>
                    <a:pt x="1856" y="2852"/>
                  </a:cubicBezTo>
                  <a:cubicBezTo>
                    <a:pt x="1399" y="2852"/>
                    <a:pt x="987" y="2576"/>
                    <a:pt x="812" y="2153"/>
                  </a:cubicBezTo>
                  <a:cubicBezTo>
                    <a:pt x="637" y="1731"/>
                    <a:pt x="733" y="1244"/>
                    <a:pt x="1057" y="921"/>
                  </a:cubicBezTo>
                  <a:cubicBezTo>
                    <a:pt x="1273" y="705"/>
                    <a:pt x="1562" y="590"/>
                    <a:pt x="1856" y="590"/>
                  </a:cubicBezTo>
                  <a:close/>
                  <a:moveTo>
                    <a:pt x="1857" y="0"/>
                  </a:moveTo>
                  <a:cubicBezTo>
                    <a:pt x="1410" y="0"/>
                    <a:pt x="969" y="175"/>
                    <a:pt x="640" y="504"/>
                  </a:cubicBezTo>
                  <a:cubicBezTo>
                    <a:pt x="148" y="997"/>
                    <a:pt x="1" y="1737"/>
                    <a:pt x="266" y="2379"/>
                  </a:cubicBezTo>
                  <a:cubicBezTo>
                    <a:pt x="533" y="3022"/>
                    <a:pt x="1160" y="3442"/>
                    <a:pt x="1856" y="3442"/>
                  </a:cubicBezTo>
                  <a:cubicBezTo>
                    <a:pt x="2806" y="3440"/>
                    <a:pt x="3576" y="2671"/>
                    <a:pt x="3577" y="1720"/>
                  </a:cubicBezTo>
                  <a:cubicBezTo>
                    <a:pt x="3577" y="1025"/>
                    <a:pt x="3158" y="398"/>
                    <a:pt x="2514" y="131"/>
                  </a:cubicBezTo>
                  <a:cubicBezTo>
                    <a:pt x="2302" y="43"/>
                    <a:pt x="2079" y="0"/>
                    <a:pt x="18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50"/>
          <p:cNvGrpSpPr/>
          <p:nvPr/>
        </p:nvGrpSpPr>
        <p:grpSpPr>
          <a:xfrm>
            <a:off x="6072898" y="4322510"/>
            <a:ext cx="392069" cy="419026"/>
            <a:chOff x="1447950" y="4449775"/>
            <a:chExt cx="436700" cy="466725"/>
          </a:xfrm>
        </p:grpSpPr>
        <p:sp>
          <p:nvSpPr>
            <p:cNvPr id="1243" name="Google Shape;1243;p50"/>
            <p:cNvSpPr/>
            <p:nvPr/>
          </p:nvSpPr>
          <p:spPr>
            <a:xfrm>
              <a:off x="1447950" y="4449775"/>
              <a:ext cx="436700" cy="466725"/>
            </a:xfrm>
            <a:custGeom>
              <a:avLst/>
              <a:gdLst/>
              <a:ahLst/>
              <a:cxnLst/>
              <a:rect l="l" t="t" r="r" b="b"/>
              <a:pathLst>
                <a:path w="17468" h="18669" extrusionOk="0">
                  <a:moveTo>
                    <a:pt x="8563" y="0"/>
                  </a:moveTo>
                  <a:cubicBezTo>
                    <a:pt x="6277" y="0"/>
                    <a:pt x="4127" y="891"/>
                    <a:pt x="2509" y="2509"/>
                  </a:cubicBezTo>
                  <a:cubicBezTo>
                    <a:pt x="891" y="4125"/>
                    <a:pt x="2" y="6275"/>
                    <a:pt x="2" y="8563"/>
                  </a:cubicBezTo>
                  <a:cubicBezTo>
                    <a:pt x="0" y="11778"/>
                    <a:pt x="1802" y="14723"/>
                    <a:pt x="4664" y="16188"/>
                  </a:cubicBezTo>
                  <a:cubicBezTo>
                    <a:pt x="5372" y="17701"/>
                    <a:pt x="6892" y="18668"/>
                    <a:pt x="8563" y="18668"/>
                  </a:cubicBezTo>
                  <a:cubicBezTo>
                    <a:pt x="10234" y="18668"/>
                    <a:pt x="11756" y="17701"/>
                    <a:pt x="12465" y="16188"/>
                  </a:cubicBezTo>
                  <a:cubicBezTo>
                    <a:pt x="14833" y="14976"/>
                    <a:pt x="16504" y="12731"/>
                    <a:pt x="16986" y="10114"/>
                  </a:cubicBezTo>
                  <a:cubicBezTo>
                    <a:pt x="17467" y="7497"/>
                    <a:pt x="16705" y="4804"/>
                    <a:pt x="14923" y="2829"/>
                  </a:cubicBezTo>
                  <a:lnTo>
                    <a:pt x="14926" y="2828"/>
                  </a:lnTo>
                  <a:cubicBezTo>
                    <a:pt x="14868" y="2771"/>
                    <a:pt x="14793" y="2743"/>
                    <a:pt x="14718" y="2743"/>
                  </a:cubicBezTo>
                  <a:cubicBezTo>
                    <a:pt x="14647" y="2743"/>
                    <a:pt x="14576" y="2768"/>
                    <a:pt x="14520" y="2819"/>
                  </a:cubicBezTo>
                  <a:cubicBezTo>
                    <a:pt x="14403" y="2924"/>
                    <a:pt x="14388" y="3102"/>
                    <a:pt x="14486" y="3225"/>
                  </a:cubicBezTo>
                  <a:cubicBezTo>
                    <a:pt x="15807" y="4687"/>
                    <a:pt x="16539" y="6590"/>
                    <a:pt x="16536" y="8563"/>
                  </a:cubicBezTo>
                  <a:cubicBezTo>
                    <a:pt x="16536" y="11610"/>
                    <a:pt x="14840" y="14347"/>
                    <a:pt x="12107" y="15704"/>
                  </a:cubicBezTo>
                  <a:cubicBezTo>
                    <a:pt x="12045" y="15735"/>
                    <a:pt x="11996" y="15787"/>
                    <a:pt x="11968" y="15851"/>
                  </a:cubicBezTo>
                  <a:cubicBezTo>
                    <a:pt x="11376" y="17202"/>
                    <a:pt x="10040" y="18075"/>
                    <a:pt x="8565" y="18075"/>
                  </a:cubicBezTo>
                  <a:cubicBezTo>
                    <a:pt x="7089" y="18075"/>
                    <a:pt x="5755" y="17202"/>
                    <a:pt x="5163" y="15851"/>
                  </a:cubicBezTo>
                  <a:cubicBezTo>
                    <a:pt x="5135" y="15787"/>
                    <a:pt x="5086" y="15735"/>
                    <a:pt x="5024" y="15704"/>
                  </a:cubicBezTo>
                  <a:cubicBezTo>
                    <a:pt x="2291" y="14347"/>
                    <a:pt x="593" y="11610"/>
                    <a:pt x="593" y="8563"/>
                  </a:cubicBezTo>
                  <a:cubicBezTo>
                    <a:pt x="593" y="4167"/>
                    <a:pt x="4170" y="593"/>
                    <a:pt x="8563" y="593"/>
                  </a:cubicBezTo>
                  <a:cubicBezTo>
                    <a:pt x="8565" y="593"/>
                    <a:pt x="8567" y="593"/>
                    <a:pt x="8569" y="593"/>
                  </a:cubicBezTo>
                  <a:cubicBezTo>
                    <a:pt x="10493" y="593"/>
                    <a:pt x="12352" y="1290"/>
                    <a:pt x="13802" y="2555"/>
                  </a:cubicBezTo>
                  <a:cubicBezTo>
                    <a:pt x="13860" y="2612"/>
                    <a:pt x="13935" y="2640"/>
                    <a:pt x="14010" y="2640"/>
                  </a:cubicBezTo>
                  <a:cubicBezTo>
                    <a:pt x="14092" y="2640"/>
                    <a:pt x="14174" y="2606"/>
                    <a:pt x="14233" y="2539"/>
                  </a:cubicBezTo>
                  <a:cubicBezTo>
                    <a:pt x="14345" y="2410"/>
                    <a:pt x="14325" y="2214"/>
                    <a:pt x="14190" y="2109"/>
                  </a:cubicBezTo>
                  <a:cubicBezTo>
                    <a:pt x="12632" y="749"/>
                    <a:pt x="10633" y="0"/>
                    <a:pt x="85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0"/>
            <p:cNvSpPr/>
            <p:nvPr/>
          </p:nvSpPr>
          <p:spPr>
            <a:xfrm>
              <a:off x="1685000" y="4612100"/>
              <a:ext cx="130875" cy="132275"/>
            </a:xfrm>
            <a:custGeom>
              <a:avLst/>
              <a:gdLst/>
              <a:ahLst/>
              <a:cxnLst/>
              <a:rect l="l" t="t" r="r" b="b"/>
              <a:pathLst>
                <a:path w="5235" h="5291" extrusionOk="0">
                  <a:moveTo>
                    <a:pt x="3324" y="592"/>
                  </a:moveTo>
                  <a:cubicBezTo>
                    <a:pt x="3632" y="592"/>
                    <a:pt x="3911" y="682"/>
                    <a:pt x="4129" y="853"/>
                  </a:cubicBezTo>
                  <a:cubicBezTo>
                    <a:pt x="4461" y="1112"/>
                    <a:pt x="4639" y="1536"/>
                    <a:pt x="4630" y="2049"/>
                  </a:cubicBezTo>
                  <a:cubicBezTo>
                    <a:pt x="4621" y="2592"/>
                    <a:pt x="4406" y="3161"/>
                    <a:pt x="4023" y="3652"/>
                  </a:cubicBezTo>
                  <a:cubicBezTo>
                    <a:pt x="3519" y="4299"/>
                    <a:pt x="2797" y="4699"/>
                    <a:pt x="2139" y="4699"/>
                  </a:cubicBezTo>
                  <a:cubicBezTo>
                    <a:pt x="1832" y="4698"/>
                    <a:pt x="1553" y="4609"/>
                    <a:pt x="1334" y="4438"/>
                  </a:cubicBezTo>
                  <a:cubicBezTo>
                    <a:pt x="622" y="3882"/>
                    <a:pt x="669" y="2626"/>
                    <a:pt x="1440" y="1639"/>
                  </a:cubicBezTo>
                  <a:cubicBezTo>
                    <a:pt x="1943" y="994"/>
                    <a:pt x="2665" y="592"/>
                    <a:pt x="3324" y="592"/>
                  </a:cubicBezTo>
                  <a:close/>
                  <a:moveTo>
                    <a:pt x="3324" y="0"/>
                  </a:moveTo>
                  <a:cubicBezTo>
                    <a:pt x="2474" y="0"/>
                    <a:pt x="1595" y="476"/>
                    <a:pt x="973" y="1274"/>
                  </a:cubicBezTo>
                  <a:cubicBezTo>
                    <a:pt x="2" y="2519"/>
                    <a:pt x="1" y="4147"/>
                    <a:pt x="970" y="4904"/>
                  </a:cubicBezTo>
                  <a:cubicBezTo>
                    <a:pt x="1294" y="5156"/>
                    <a:pt x="1698" y="5291"/>
                    <a:pt x="2139" y="5291"/>
                  </a:cubicBezTo>
                  <a:cubicBezTo>
                    <a:pt x="2988" y="5291"/>
                    <a:pt x="3868" y="4813"/>
                    <a:pt x="4489" y="4015"/>
                  </a:cubicBezTo>
                  <a:cubicBezTo>
                    <a:pt x="4950" y="3424"/>
                    <a:pt x="5211" y="2730"/>
                    <a:pt x="5223" y="2058"/>
                  </a:cubicBezTo>
                  <a:cubicBezTo>
                    <a:pt x="5235" y="1355"/>
                    <a:pt x="4975" y="762"/>
                    <a:pt x="4493" y="386"/>
                  </a:cubicBezTo>
                  <a:cubicBezTo>
                    <a:pt x="4169" y="134"/>
                    <a:pt x="3765" y="0"/>
                    <a:pt x="33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0"/>
            <p:cNvSpPr/>
            <p:nvPr/>
          </p:nvSpPr>
          <p:spPr>
            <a:xfrm>
              <a:off x="1502625" y="4612100"/>
              <a:ext cx="136575" cy="132275"/>
            </a:xfrm>
            <a:custGeom>
              <a:avLst/>
              <a:gdLst/>
              <a:ahLst/>
              <a:cxnLst/>
              <a:rect l="l" t="t" r="r" b="b"/>
              <a:pathLst>
                <a:path w="5463" h="5291" extrusionOk="0">
                  <a:moveTo>
                    <a:pt x="2139" y="592"/>
                  </a:moveTo>
                  <a:cubicBezTo>
                    <a:pt x="2798" y="592"/>
                    <a:pt x="3521" y="994"/>
                    <a:pt x="4023" y="1639"/>
                  </a:cubicBezTo>
                  <a:cubicBezTo>
                    <a:pt x="4794" y="2626"/>
                    <a:pt x="4842" y="3882"/>
                    <a:pt x="4130" y="4438"/>
                  </a:cubicBezTo>
                  <a:cubicBezTo>
                    <a:pt x="3910" y="4609"/>
                    <a:pt x="3632" y="4699"/>
                    <a:pt x="3325" y="4699"/>
                  </a:cubicBezTo>
                  <a:cubicBezTo>
                    <a:pt x="2665" y="4699"/>
                    <a:pt x="1943" y="4297"/>
                    <a:pt x="1440" y="3652"/>
                  </a:cubicBezTo>
                  <a:cubicBezTo>
                    <a:pt x="669" y="2663"/>
                    <a:pt x="622" y="1409"/>
                    <a:pt x="1333" y="853"/>
                  </a:cubicBezTo>
                  <a:cubicBezTo>
                    <a:pt x="1553" y="682"/>
                    <a:pt x="1832" y="592"/>
                    <a:pt x="2139" y="592"/>
                  </a:cubicBezTo>
                  <a:close/>
                  <a:moveTo>
                    <a:pt x="2139" y="0"/>
                  </a:moveTo>
                  <a:cubicBezTo>
                    <a:pt x="1698" y="0"/>
                    <a:pt x="1295" y="134"/>
                    <a:pt x="970" y="386"/>
                  </a:cubicBezTo>
                  <a:cubicBezTo>
                    <a:pt x="0" y="1142"/>
                    <a:pt x="2" y="2770"/>
                    <a:pt x="973" y="4015"/>
                  </a:cubicBezTo>
                  <a:cubicBezTo>
                    <a:pt x="1596" y="4813"/>
                    <a:pt x="2475" y="5291"/>
                    <a:pt x="3325" y="5291"/>
                  </a:cubicBezTo>
                  <a:cubicBezTo>
                    <a:pt x="3765" y="5291"/>
                    <a:pt x="4168" y="5157"/>
                    <a:pt x="4493" y="4904"/>
                  </a:cubicBezTo>
                  <a:cubicBezTo>
                    <a:pt x="5463" y="4149"/>
                    <a:pt x="5461" y="2519"/>
                    <a:pt x="4490" y="1274"/>
                  </a:cubicBezTo>
                  <a:cubicBezTo>
                    <a:pt x="3867" y="476"/>
                    <a:pt x="2988" y="0"/>
                    <a:pt x="2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0"/>
            <p:cNvSpPr/>
            <p:nvPr/>
          </p:nvSpPr>
          <p:spPr>
            <a:xfrm>
              <a:off x="1607150" y="4790425"/>
              <a:ext cx="109900" cy="56750"/>
            </a:xfrm>
            <a:custGeom>
              <a:avLst/>
              <a:gdLst/>
              <a:ahLst/>
              <a:cxnLst/>
              <a:rect l="l" t="t" r="r" b="b"/>
              <a:pathLst>
                <a:path w="4396" h="2270" extrusionOk="0">
                  <a:moveTo>
                    <a:pt x="3714" y="594"/>
                  </a:moveTo>
                  <a:cubicBezTo>
                    <a:pt x="3493" y="1242"/>
                    <a:pt x="2883" y="1678"/>
                    <a:pt x="2198" y="1678"/>
                  </a:cubicBezTo>
                  <a:cubicBezTo>
                    <a:pt x="1513" y="1678"/>
                    <a:pt x="904" y="1242"/>
                    <a:pt x="683" y="594"/>
                  </a:cubicBezTo>
                  <a:close/>
                  <a:moveTo>
                    <a:pt x="314" y="1"/>
                  </a:moveTo>
                  <a:cubicBezTo>
                    <a:pt x="137" y="2"/>
                    <a:pt x="1" y="156"/>
                    <a:pt x="20" y="331"/>
                  </a:cubicBezTo>
                  <a:cubicBezTo>
                    <a:pt x="149" y="1436"/>
                    <a:pt x="1085" y="2269"/>
                    <a:pt x="2198" y="2269"/>
                  </a:cubicBezTo>
                  <a:cubicBezTo>
                    <a:pt x="3310" y="2269"/>
                    <a:pt x="4248" y="1436"/>
                    <a:pt x="4377" y="331"/>
                  </a:cubicBezTo>
                  <a:cubicBezTo>
                    <a:pt x="4396" y="156"/>
                    <a:pt x="4259" y="2"/>
                    <a:pt x="40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50"/>
          <p:cNvGrpSpPr/>
          <p:nvPr/>
        </p:nvGrpSpPr>
        <p:grpSpPr>
          <a:xfrm>
            <a:off x="6662380" y="4322523"/>
            <a:ext cx="419026" cy="419003"/>
            <a:chOff x="2034125" y="4500325"/>
            <a:chExt cx="466725" cy="466700"/>
          </a:xfrm>
        </p:grpSpPr>
        <p:sp>
          <p:nvSpPr>
            <p:cNvPr id="1248" name="Google Shape;1248;p50"/>
            <p:cNvSpPr/>
            <p:nvPr/>
          </p:nvSpPr>
          <p:spPr>
            <a:xfrm>
              <a:off x="2034125" y="4500325"/>
              <a:ext cx="466725" cy="466700"/>
            </a:xfrm>
            <a:custGeom>
              <a:avLst/>
              <a:gdLst/>
              <a:ahLst/>
              <a:cxnLst/>
              <a:rect l="l" t="t" r="r" b="b"/>
              <a:pathLst>
                <a:path w="18669" h="18668" extrusionOk="0">
                  <a:moveTo>
                    <a:pt x="9335" y="589"/>
                  </a:moveTo>
                  <a:cubicBezTo>
                    <a:pt x="14156" y="589"/>
                    <a:pt x="18078" y="4513"/>
                    <a:pt x="18078" y="9333"/>
                  </a:cubicBezTo>
                  <a:cubicBezTo>
                    <a:pt x="18078" y="14155"/>
                    <a:pt x="14156" y="18079"/>
                    <a:pt x="9335" y="18079"/>
                  </a:cubicBezTo>
                  <a:cubicBezTo>
                    <a:pt x="4513" y="18079"/>
                    <a:pt x="591" y="14155"/>
                    <a:pt x="591" y="9333"/>
                  </a:cubicBezTo>
                  <a:cubicBezTo>
                    <a:pt x="591" y="4513"/>
                    <a:pt x="4513" y="589"/>
                    <a:pt x="9335" y="589"/>
                  </a:cubicBezTo>
                  <a:close/>
                  <a:moveTo>
                    <a:pt x="9335" y="1"/>
                  </a:moveTo>
                  <a:cubicBezTo>
                    <a:pt x="4188" y="1"/>
                    <a:pt x="0" y="4186"/>
                    <a:pt x="0" y="9333"/>
                  </a:cubicBezTo>
                  <a:cubicBezTo>
                    <a:pt x="0" y="14481"/>
                    <a:pt x="4188" y="18667"/>
                    <a:pt x="9335" y="18667"/>
                  </a:cubicBezTo>
                  <a:cubicBezTo>
                    <a:pt x="14481" y="18667"/>
                    <a:pt x="18669" y="14481"/>
                    <a:pt x="18669" y="9335"/>
                  </a:cubicBezTo>
                  <a:cubicBezTo>
                    <a:pt x="18669" y="4189"/>
                    <a:pt x="14481" y="1"/>
                    <a:pt x="9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0"/>
            <p:cNvSpPr/>
            <p:nvPr/>
          </p:nvSpPr>
          <p:spPr>
            <a:xfrm>
              <a:off x="2067200" y="4533350"/>
              <a:ext cx="400625" cy="400650"/>
            </a:xfrm>
            <a:custGeom>
              <a:avLst/>
              <a:gdLst/>
              <a:ahLst/>
              <a:cxnLst/>
              <a:rect l="l" t="t" r="r" b="b"/>
              <a:pathLst>
                <a:path w="16025" h="16026" extrusionOk="0">
                  <a:moveTo>
                    <a:pt x="12297" y="3659"/>
                  </a:moveTo>
                  <a:cubicBezTo>
                    <a:pt x="12568" y="3659"/>
                    <a:pt x="12789" y="3880"/>
                    <a:pt x="12789" y="4151"/>
                  </a:cubicBezTo>
                  <a:cubicBezTo>
                    <a:pt x="12789" y="4350"/>
                    <a:pt x="12669" y="4529"/>
                    <a:pt x="12485" y="4605"/>
                  </a:cubicBezTo>
                  <a:cubicBezTo>
                    <a:pt x="12424" y="4630"/>
                    <a:pt x="12360" y="4642"/>
                    <a:pt x="12297" y="4642"/>
                  </a:cubicBezTo>
                  <a:cubicBezTo>
                    <a:pt x="12169" y="4642"/>
                    <a:pt x="12043" y="4592"/>
                    <a:pt x="11948" y="4498"/>
                  </a:cubicBezTo>
                  <a:cubicBezTo>
                    <a:pt x="11638" y="4188"/>
                    <a:pt x="11858" y="3659"/>
                    <a:pt x="12297" y="3659"/>
                  </a:cubicBezTo>
                  <a:close/>
                  <a:moveTo>
                    <a:pt x="7716" y="595"/>
                  </a:moveTo>
                  <a:lnTo>
                    <a:pt x="7716" y="1942"/>
                  </a:lnTo>
                  <a:cubicBezTo>
                    <a:pt x="4600" y="2091"/>
                    <a:pt x="2091" y="4600"/>
                    <a:pt x="1941" y="7717"/>
                  </a:cubicBezTo>
                  <a:lnTo>
                    <a:pt x="595" y="7717"/>
                  </a:lnTo>
                  <a:cubicBezTo>
                    <a:pt x="747" y="3859"/>
                    <a:pt x="3857" y="748"/>
                    <a:pt x="7716" y="595"/>
                  </a:cubicBezTo>
                  <a:close/>
                  <a:moveTo>
                    <a:pt x="7716" y="2532"/>
                  </a:moveTo>
                  <a:lnTo>
                    <a:pt x="7716" y="4231"/>
                  </a:lnTo>
                  <a:cubicBezTo>
                    <a:pt x="5860" y="4375"/>
                    <a:pt x="4374" y="5861"/>
                    <a:pt x="4230" y="7717"/>
                  </a:cubicBezTo>
                  <a:lnTo>
                    <a:pt x="2531" y="7717"/>
                  </a:lnTo>
                  <a:cubicBezTo>
                    <a:pt x="2679" y="4925"/>
                    <a:pt x="4924" y="2680"/>
                    <a:pt x="7716" y="2532"/>
                  </a:cubicBezTo>
                  <a:close/>
                  <a:moveTo>
                    <a:pt x="7716" y="4823"/>
                  </a:moveTo>
                  <a:lnTo>
                    <a:pt x="7716" y="7717"/>
                  </a:lnTo>
                  <a:lnTo>
                    <a:pt x="4822" y="7717"/>
                  </a:lnTo>
                  <a:cubicBezTo>
                    <a:pt x="4963" y="6187"/>
                    <a:pt x="6186" y="4964"/>
                    <a:pt x="7716" y="4823"/>
                  </a:cubicBezTo>
                  <a:close/>
                  <a:moveTo>
                    <a:pt x="8307" y="4823"/>
                  </a:moveTo>
                  <a:cubicBezTo>
                    <a:pt x="9838" y="4964"/>
                    <a:pt x="11060" y="6187"/>
                    <a:pt x="11201" y="7717"/>
                  </a:cubicBezTo>
                  <a:lnTo>
                    <a:pt x="8307" y="7717"/>
                  </a:lnTo>
                  <a:lnTo>
                    <a:pt x="8307" y="4823"/>
                  </a:lnTo>
                  <a:close/>
                  <a:moveTo>
                    <a:pt x="8307" y="2532"/>
                  </a:moveTo>
                  <a:cubicBezTo>
                    <a:pt x="9405" y="2593"/>
                    <a:pt x="10463" y="2983"/>
                    <a:pt x="11337" y="3650"/>
                  </a:cubicBezTo>
                  <a:cubicBezTo>
                    <a:pt x="11128" y="4050"/>
                    <a:pt x="11191" y="4540"/>
                    <a:pt x="11493" y="4875"/>
                  </a:cubicBezTo>
                  <a:cubicBezTo>
                    <a:pt x="11702" y="5106"/>
                    <a:pt x="11996" y="5232"/>
                    <a:pt x="12296" y="5232"/>
                  </a:cubicBezTo>
                  <a:cubicBezTo>
                    <a:pt x="12430" y="5232"/>
                    <a:pt x="12566" y="5207"/>
                    <a:pt x="12696" y="5155"/>
                  </a:cubicBezTo>
                  <a:cubicBezTo>
                    <a:pt x="13170" y="5930"/>
                    <a:pt x="13443" y="6811"/>
                    <a:pt x="13490" y="7717"/>
                  </a:cubicBezTo>
                  <a:lnTo>
                    <a:pt x="11793" y="7717"/>
                  </a:lnTo>
                  <a:cubicBezTo>
                    <a:pt x="11650" y="5861"/>
                    <a:pt x="10163" y="4375"/>
                    <a:pt x="8307" y="4231"/>
                  </a:cubicBezTo>
                  <a:lnTo>
                    <a:pt x="8307" y="2532"/>
                  </a:lnTo>
                  <a:close/>
                  <a:moveTo>
                    <a:pt x="8307" y="595"/>
                  </a:moveTo>
                  <a:cubicBezTo>
                    <a:pt x="12166" y="748"/>
                    <a:pt x="15277" y="3857"/>
                    <a:pt x="15428" y="7717"/>
                  </a:cubicBezTo>
                  <a:lnTo>
                    <a:pt x="14082" y="7717"/>
                  </a:lnTo>
                  <a:cubicBezTo>
                    <a:pt x="14032" y="6681"/>
                    <a:pt x="13716" y="5674"/>
                    <a:pt x="13164" y="4795"/>
                  </a:cubicBezTo>
                  <a:cubicBezTo>
                    <a:pt x="13471" y="4381"/>
                    <a:pt x="13444" y="3808"/>
                    <a:pt x="13099" y="3426"/>
                  </a:cubicBezTo>
                  <a:cubicBezTo>
                    <a:pt x="12889" y="3192"/>
                    <a:pt x="12595" y="3069"/>
                    <a:pt x="12297" y="3069"/>
                  </a:cubicBezTo>
                  <a:cubicBezTo>
                    <a:pt x="12108" y="3069"/>
                    <a:pt x="11917" y="3119"/>
                    <a:pt x="11745" y="3221"/>
                  </a:cubicBezTo>
                  <a:cubicBezTo>
                    <a:pt x="10756" y="2452"/>
                    <a:pt x="9557" y="2005"/>
                    <a:pt x="8305" y="1943"/>
                  </a:cubicBezTo>
                  <a:lnTo>
                    <a:pt x="8305" y="597"/>
                  </a:lnTo>
                  <a:lnTo>
                    <a:pt x="8307" y="595"/>
                  </a:lnTo>
                  <a:close/>
                  <a:moveTo>
                    <a:pt x="7716" y="8307"/>
                  </a:moveTo>
                  <a:lnTo>
                    <a:pt x="7716" y="11202"/>
                  </a:lnTo>
                  <a:cubicBezTo>
                    <a:pt x="6186" y="11062"/>
                    <a:pt x="4963" y="9839"/>
                    <a:pt x="4822" y="8307"/>
                  </a:cubicBezTo>
                  <a:close/>
                  <a:moveTo>
                    <a:pt x="3870" y="11519"/>
                  </a:moveTo>
                  <a:cubicBezTo>
                    <a:pt x="3991" y="11519"/>
                    <a:pt x="4114" y="11564"/>
                    <a:pt x="4214" y="11664"/>
                  </a:cubicBezTo>
                  <a:cubicBezTo>
                    <a:pt x="4355" y="11805"/>
                    <a:pt x="4397" y="12017"/>
                    <a:pt x="4321" y="12201"/>
                  </a:cubicBezTo>
                  <a:cubicBezTo>
                    <a:pt x="4244" y="12385"/>
                    <a:pt x="4064" y="12505"/>
                    <a:pt x="3866" y="12505"/>
                  </a:cubicBezTo>
                  <a:cubicBezTo>
                    <a:pt x="3594" y="12505"/>
                    <a:pt x="3375" y="12284"/>
                    <a:pt x="3373" y="12013"/>
                  </a:cubicBezTo>
                  <a:cubicBezTo>
                    <a:pt x="3373" y="11716"/>
                    <a:pt x="3616" y="11519"/>
                    <a:pt x="3870" y="11519"/>
                  </a:cubicBezTo>
                  <a:close/>
                  <a:moveTo>
                    <a:pt x="4230" y="8307"/>
                  </a:moveTo>
                  <a:cubicBezTo>
                    <a:pt x="4374" y="10165"/>
                    <a:pt x="5860" y="11651"/>
                    <a:pt x="7718" y="11795"/>
                  </a:cubicBezTo>
                  <a:lnTo>
                    <a:pt x="7718" y="13492"/>
                  </a:lnTo>
                  <a:lnTo>
                    <a:pt x="7716" y="13492"/>
                  </a:lnTo>
                  <a:cubicBezTo>
                    <a:pt x="6680" y="13441"/>
                    <a:pt x="5681" y="13091"/>
                    <a:pt x="4837" y="12487"/>
                  </a:cubicBezTo>
                  <a:cubicBezTo>
                    <a:pt x="5037" y="12079"/>
                    <a:pt x="4960" y="11589"/>
                    <a:pt x="4644" y="11261"/>
                  </a:cubicBezTo>
                  <a:cubicBezTo>
                    <a:pt x="4437" y="11046"/>
                    <a:pt x="4154" y="10931"/>
                    <a:pt x="3867" y="10931"/>
                  </a:cubicBezTo>
                  <a:cubicBezTo>
                    <a:pt x="3718" y="10931"/>
                    <a:pt x="3568" y="10962"/>
                    <a:pt x="3427" y="11025"/>
                  </a:cubicBezTo>
                  <a:cubicBezTo>
                    <a:pt x="2891" y="10214"/>
                    <a:pt x="2583" y="9277"/>
                    <a:pt x="2533" y="8307"/>
                  </a:cubicBezTo>
                  <a:close/>
                  <a:moveTo>
                    <a:pt x="11201" y="8307"/>
                  </a:moveTo>
                  <a:cubicBezTo>
                    <a:pt x="11167" y="8688"/>
                    <a:pt x="11063" y="9060"/>
                    <a:pt x="10897" y="9404"/>
                  </a:cubicBezTo>
                  <a:cubicBezTo>
                    <a:pt x="10826" y="9551"/>
                    <a:pt x="10887" y="9728"/>
                    <a:pt x="11033" y="9799"/>
                  </a:cubicBezTo>
                  <a:cubicBezTo>
                    <a:pt x="11075" y="9819"/>
                    <a:pt x="11118" y="9828"/>
                    <a:pt x="11161" y="9828"/>
                  </a:cubicBezTo>
                  <a:cubicBezTo>
                    <a:pt x="11271" y="9828"/>
                    <a:pt x="11375" y="9767"/>
                    <a:pt x="11426" y="9662"/>
                  </a:cubicBezTo>
                  <a:cubicBezTo>
                    <a:pt x="11632" y="9238"/>
                    <a:pt x="11757" y="8779"/>
                    <a:pt x="11793" y="8309"/>
                  </a:cubicBezTo>
                  <a:lnTo>
                    <a:pt x="13492" y="8309"/>
                  </a:lnTo>
                  <a:cubicBezTo>
                    <a:pt x="13344" y="11101"/>
                    <a:pt x="11099" y="13346"/>
                    <a:pt x="8307" y="13494"/>
                  </a:cubicBezTo>
                  <a:lnTo>
                    <a:pt x="8307" y="11795"/>
                  </a:lnTo>
                  <a:lnTo>
                    <a:pt x="8307" y="11793"/>
                  </a:lnTo>
                  <a:cubicBezTo>
                    <a:pt x="9263" y="11718"/>
                    <a:pt x="10156" y="11282"/>
                    <a:pt x="10805" y="10576"/>
                  </a:cubicBezTo>
                  <a:cubicBezTo>
                    <a:pt x="10915" y="10456"/>
                    <a:pt x="10907" y="10269"/>
                    <a:pt x="10787" y="10159"/>
                  </a:cubicBezTo>
                  <a:cubicBezTo>
                    <a:pt x="10731" y="10107"/>
                    <a:pt x="10659" y="10082"/>
                    <a:pt x="10587" y="10082"/>
                  </a:cubicBezTo>
                  <a:cubicBezTo>
                    <a:pt x="10508" y="10082"/>
                    <a:pt x="10428" y="10114"/>
                    <a:pt x="10371" y="10177"/>
                  </a:cubicBezTo>
                  <a:cubicBezTo>
                    <a:pt x="9832" y="10761"/>
                    <a:pt x="9097" y="11127"/>
                    <a:pt x="8307" y="11202"/>
                  </a:cubicBezTo>
                  <a:lnTo>
                    <a:pt x="8307" y="8307"/>
                  </a:lnTo>
                  <a:close/>
                  <a:moveTo>
                    <a:pt x="1943" y="8307"/>
                  </a:moveTo>
                  <a:cubicBezTo>
                    <a:pt x="1994" y="9415"/>
                    <a:pt x="2350" y="10487"/>
                    <a:pt x="2972" y="11406"/>
                  </a:cubicBezTo>
                  <a:cubicBezTo>
                    <a:pt x="2684" y="11829"/>
                    <a:pt x="2731" y="12395"/>
                    <a:pt x="3087" y="12763"/>
                  </a:cubicBezTo>
                  <a:cubicBezTo>
                    <a:pt x="3297" y="12981"/>
                    <a:pt x="3580" y="13094"/>
                    <a:pt x="3866" y="13094"/>
                  </a:cubicBezTo>
                  <a:cubicBezTo>
                    <a:pt x="4064" y="13094"/>
                    <a:pt x="4264" y="13039"/>
                    <a:pt x="4441" y="12928"/>
                  </a:cubicBezTo>
                  <a:cubicBezTo>
                    <a:pt x="5394" y="13627"/>
                    <a:pt x="6535" y="14029"/>
                    <a:pt x="7716" y="14084"/>
                  </a:cubicBezTo>
                  <a:lnTo>
                    <a:pt x="7716" y="15429"/>
                  </a:lnTo>
                  <a:cubicBezTo>
                    <a:pt x="3858" y="15278"/>
                    <a:pt x="747" y="12167"/>
                    <a:pt x="595" y="8307"/>
                  </a:cubicBezTo>
                  <a:close/>
                  <a:moveTo>
                    <a:pt x="15428" y="8307"/>
                  </a:moveTo>
                  <a:cubicBezTo>
                    <a:pt x="15277" y="12167"/>
                    <a:pt x="12166" y="15278"/>
                    <a:pt x="8307" y="15429"/>
                  </a:cubicBezTo>
                  <a:lnTo>
                    <a:pt x="8307" y="14083"/>
                  </a:lnTo>
                  <a:cubicBezTo>
                    <a:pt x="11423" y="13933"/>
                    <a:pt x="13932" y="11424"/>
                    <a:pt x="14082" y="8307"/>
                  </a:cubicBezTo>
                  <a:close/>
                  <a:moveTo>
                    <a:pt x="8012" y="1"/>
                  </a:moveTo>
                  <a:cubicBezTo>
                    <a:pt x="3594" y="1"/>
                    <a:pt x="0" y="3595"/>
                    <a:pt x="0" y="8014"/>
                  </a:cubicBezTo>
                  <a:cubicBezTo>
                    <a:pt x="0" y="12431"/>
                    <a:pt x="3594" y="16025"/>
                    <a:pt x="8012" y="16025"/>
                  </a:cubicBezTo>
                  <a:cubicBezTo>
                    <a:pt x="12430" y="16025"/>
                    <a:pt x="16024" y="12431"/>
                    <a:pt x="16024" y="8014"/>
                  </a:cubicBezTo>
                  <a:cubicBezTo>
                    <a:pt x="16024" y="3596"/>
                    <a:pt x="12430" y="1"/>
                    <a:pt x="8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50"/>
          <p:cNvGrpSpPr/>
          <p:nvPr/>
        </p:nvGrpSpPr>
        <p:grpSpPr>
          <a:xfrm>
            <a:off x="7886233" y="2641724"/>
            <a:ext cx="428565" cy="213632"/>
            <a:chOff x="3233325" y="4625250"/>
            <a:chExt cx="477350" cy="237950"/>
          </a:xfrm>
        </p:grpSpPr>
        <p:sp>
          <p:nvSpPr>
            <p:cNvPr id="1251" name="Google Shape;1251;p50"/>
            <p:cNvSpPr/>
            <p:nvPr/>
          </p:nvSpPr>
          <p:spPr>
            <a:xfrm>
              <a:off x="3494400" y="4685850"/>
              <a:ext cx="29200" cy="28075"/>
            </a:xfrm>
            <a:custGeom>
              <a:avLst/>
              <a:gdLst/>
              <a:ahLst/>
              <a:cxnLst/>
              <a:rect l="l" t="t" r="r" b="b"/>
              <a:pathLst>
                <a:path w="1168" h="1123" extrusionOk="0">
                  <a:moveTo>
                    <a:pt x="607" y="1"/>
                  </a:moveTo>
                  <a:cubicBezTo>
                    <a:pt x="380" y="1"/>
                    <a:pt x="175" y="137"/>
                    <a:pt x="88" y="346"/>
                  </a:cubicBezTo>
                  <a:cubicBezTo>
                    <a:pt x="0" y="557"/>
                    <a:pt x="49" y="797"/>
                    <a:pt x="209" y="959"/>
                  </a:cubicBezTo>
                  <a:cubicBezTo>
                    <a:pt x="317" y="1066"/>
                    <a:pt x="460" y="1123"/>
                    <a:pt x="606" y="1123"/>
                  </a:cubicBezTo>
                  <a:cubicBezTo>
                    <a:pt x="679" y="1123"/>
                    <a:pt x="751" y="1109"/>
                    <a:pt x="820" y="1080"/>
                  </a:cubicBezTo>
                  <a:cubicBezTo>
                    <a:pt x="1031" y="993"/>
                    <a:pt x="1167" y="788"/>
                    <a:pt x="1167" y="561"/>
                  </a:cubicBezTo>
                  <a:cubicBezTo>
                    <a:pt x="1167" y="251"/>
                    <a:pt x="917" y="1"/>
                    <a:pt x="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0"/>
            <p:cNvSpPr/>
            <p:nvPr/>
          </p:nvSpPr>
          <p:spPr>
            <a:xfrm>
              <a:off x="3464225" y="4667650"/>
              <a:ext cx="18075" cy="18075"/>
            </a:xfrm>
            <a:custGeom>
              <a:avLst/>
              <a:gdLst/>
              <a:ahLst/>
              <a:cxnLst/>
              <a:rect l="l" t="t" r="r" b="b"/>
              <a:pathLst>
                <a:path w="723" h="723" extrusionOk="0">
                  <a:moveTo>
                    <a:pt x="361" y="1"/>
                  </a:moveTo>
                  <a:cubicBezTo>
                    <a:pt x="162" y="1"/>
                    <a:pt x="0" y="162"/>
                    <a:pt x="0" y="361"/>
                  </a:cubicBezTo>
                  <a:cubicBezTo>
                    <a:pt x="0" y="561"/>
                    <a:pt x="162" y="723"/>
                    <a:pt x="361" y="723"/>
                  </a:cubicBezTo>
                  <a:cubicBezTo>
                    <a:pt x="561" y="723"/>
                    <a:pt x="723" y="561"/>
                    <a:pt x="723" y="361"/>
                  </a:cubicBezTo>
                  <a:cubicBezTo>
                    <a:pt x="723" y="162"/>
                    <a:pt x="561" y="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0"/>
            <p:cNvSpPr/>
            <p:nvPr/>
          </p:nvSpPr>
          <p:spPr>
            <a:xfrm>
              <a:off x="3395900" y="4694025"/>
              <a:ext cx="67500" cy="64925"/>
            </a:xfrm>
            <a:custGeom>
              <a:avLst/>
              <a:gdLst/>
              <a:ahLst/>
              <a:cxnLst/>
              <a:rect l="l" t="t" r="r" b="b"/>
              <a:pathLst>
                <a:path w="2700" h="2597" extrusionOk="0">
                  <a:moveTo>
                    <a:pt x="1402" y="597"/>
                  </a:moveTo>
                  <a:cubicBezTo>
                    <a:pt x="1492" y="597"/>
                    <a:pt x="1582" y="614"/>
                    <a:pt x="1669" y="650"/>
                  </a:cubicBezTo>
                  <a:cubicBezTo>
                    <a:pt x="1931" y="759"/>
                    <a:pt x="2103" y="1014"/>
                    <a:pt x="2103" y="1299"/>
                  </a:cubicBezTo>
                  <a:cubicBezTo>
                    <a:pt x="2102" y="1686"/>
                    <a:pt x="1789" y="2000"/>
                    <a:pt x="1400" y="2000"/>
                  </a:cubicBezTo>
                  <a:cubicBezTo>
                    <a:pt x="1117" y="2000"/>
                    <a:pt x="861" y="1830"/>
                    <a:pt x="752" y="1567"/>
                  </a:cubicBezTo>
                  <a:cubicBezTo>
                    <a:pt x="644" y="1305"/>
                    <a:pt x="704" y="1002"/>
                    <a:pt x="904" y="802"/>
                  </a:cubicBezTo>
                  <a:cubicBezTo>
                    <a:pt x="1039" y="668"/>
                    <a:pt x="1219" y="597"/>
                    <a:pt x="1402" y="597"/>
                  </a:cubicBezTo>
                  <a:close/>
                  <a:moveTo>
                    <a:pt x="1400" y="0"/>
                  </a:moveTo>
                  <a:cubicBezTo>
                    <a:pt x="876" y="0"/>
                    <a:pt x="403" y="316"/>
                    <a:pt x="201" y="802"/>
                  </a:cubicBezTo>
                  <a:cubicBezTo>
                    <a:pt x="1" y="1287"/>
                    <a:pt x="112" y="1846"/>
                    <a:pt x="483" y="2217"/>
                  </a:cubicBezTo>
                  <a:cubicBezTo>
                    <a:pt x="732" y="2465"/>
                    <a:pt x="1064" y="2597"/>
                    <a:pt x="1402" y="2597"/>
                  </a:cubicBezTo>
                  <a:cubicBezTo>
                    <a:pt x="1569" y="2597"/>
                    <a:pt x="1738" y="2565"/>
                    <a:pt x="1899" y="2499"/>
                  </a:cubicBezTo>
                  <a:cubicBezTo>
                    <a:pt x="2383" y="2297"/>
                    <a:pt x="2699" y="1824"/>
                    <a:pt x="2699" y="1299"/>
                  </a:cubicBezTo>
                  <a:cubicBezTo>
                    <a:pt x="2699" y="581"/>
                    <a:pt x="2118" y="2"/>
                    <a:pt x="1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0"/>
            <p:cNvSpPr/>
            <p:nvPr/>
          </p:nvSpPr>
          <p:spPr>
            <a:xfrm>
              <a:off x="3233325" y="4625250"/>
              <a:ext cx="477350" cy="237950"/>
            </a:xfrm>
            <a:custGeom>
              <a:avLst/>
              <a:gdLst/>
              <a:ahLst/>
              <a:cxnLst/>
              <a:rect l="l" t="t" r="r" b="b"/>
              <a:pathLst>
                <a:path w="19094" h="9518" extrusionOk="0">
                  <a:moveTo>
                    <a:pt x="12507" y="5724"/>
                  </a:moveTo>
                  <a:cubicBezTo>
                    <a:pt x="12715" y="5724"/>
                    <a:pt x="12927" y="5776"/>
                    <a:pt x="13123" y="5886"/>
                  </a:cubicBezTo>
                  <a:cubicBezTo>
                    <a:pt x="12557" y="6086"/>
                    <a:pt x="11967" y="6281"/>
                    <a:pt x="11357" y="6465"/>
                  </a:cubicBezTo>
                  <a:lnTo>
                    <a:pt x="11357" y="6465"/>
                  </a:lnTo>
                  <a:cubicBezTo>
                    <a:pt x="11569" y="5996"/>
                    <a:pt x="12029" y="5724"/>
                    <a:pt x="12507" y="5724"/>
                  </a:cubicBezTo>
                  <a:close/>
                  <a:moveTo>
                    <a:pt x="9600" y="597"/>
                  </a:moveTo>
                  <a:cubicBezTo>
                    <a:pt x="11895" y="597"/>
                    <a:pt x="13760" y="2463"/>
                    <a:pt x="13760" y="4759"/>
                  </a:cubicBezTo>
                  <a:lnTo>
                    <a:pt x="13762" y="4759"/>
                  </a:lnTo>
                  <a:cubicBezTo>
                    <a:pt x="13762" y="5024"/>
                    <a:pt x="13737" y="5290"/>
                    <a:pt x="13685" y="5552"/>
                  </a:cubicBezTo>
                  <a:cubicBezTo>
                    <a:pt x="13348" y="5273"/>
                    <a:pt x="12929" y="5127"/>
                    <a:pt x="12504" y="5127"/>
                  </a:cubicBezTo>
                  <a:cubicBezTo>
                    <a:pt x="12288" y="5127"/>
                    <a:pt x="12070" y="5165"/>
                    <a:pt x="11861" y="5242"/>
                  </a:cubicBezTo>
                  <a:cubicBezTo>
                    <a:pt x="11241" y="5470"/>
                    <a:pt x="10790" y="6013"/>
                    <a:pt x="10676" y="6664"/>
                  </a:cubicBezTo>
                  <a:cubicBezTo>
                    <a:pt x="10495" y="6715"/>
                    <a:pt x="10313" y="6765"/>
                    <a:pt x="10129" y="6815"/>
                  </a:cubicBezTo>
                  <a:cubicBezTo>
                    <a:pt x="8895" y="7145"/>
                    <a:pt x="7687" y="7408"/>
                    <a:pt x="6559" y="7595"/>
                  </a:cubicBezTo>
                  <a:cubicBezTo>
                    <a:pt x="5838" y="6827"/>
                    <a:pt x="5438" y="5812"/>
                    <a:pt x="5439" y="4757"/>
                  </a:cubicBezTo>
                  <a:cubicBezTo>
                    <a:pt x="5439" y="2463"/>
                    <a:pt x="7306" y="597"/>
                    <a:pt x="9600" y="597"/>
                  </a:cubicBezTo>
                  <a:close/>
                  <a:moveTo>
                    <a:pt x="4841" y="4732"/>
                  </a:moveTo>
                  <a:lnTo>
                    <a:pt x="4841" y="4759"/>
                  </a:lnTo>
                  <a:cubicBezTo>
                    <a:pt x="4840" y="5828"/>
                    <a:pt x="5202" y="6866"/>
                    <a:pt x="5866" y="7704"/>
                  </a:cubicBezTo>
                  <a:cubicBezTo>
                    <a:pt x="5071" y="7816"/>
                    <a:pt x="4327" y="7887"/>
                    <a:pt x="3655" y="7913"/>
                  </a:cubicBezTo>
                  <a:cubicBezTo>
                    <a:pt x="3469" y="7920"/>
                    <a:pt x="3295" y="7923"/>
                    <a:pt x="3132" y="7923"/>
                  </a:cubicBezTo>
                  <a:cubicBezTo>
                    <a:pt x="1518" y="7923"/>
                    <a:pt x="981" y="7599"/>
                    <a:pt x="925" y="7389"/>
                  </a:cubicBezTo>
                  <a:cubicBezTo>
                    <a:pt x="875" y="7205"/>
                    <a:pt x="1095" y="6815"/>
                    <a:pt x="1855" y="6277"/>
                  </a:cubicBezTo>
                  <a:cubicBezTo>
                    <a:pt x="2558" y="5780"/>
                    <a:pt x="3587" y="5248"/>
                    <a:pt x="4841" y="4732"/>
                  </a:cubicBezTo>
                  <a:close/>
                  <a:moveTo>
                    <a:pt x="13418" y="6412"/>
                  </a:moveTo>
                  <a:cubicBezTo>
                    <a:pt x="13405" y="6440"/>
                    <a:pt x="13393" y="6470"/>
                    <a:pt x="13379" y="6497"/>
                  </a:cubicBezTo>
                  <a:lnTo>
                    <a:pt x="13381" y="6497"/>
                  </a:lnTo>
                  <a:cubicBezTo>
                    <a:pt x="13338" y="6590"/>
                    <a:pt x="13292" y="6680"/>
                    <a:pt x="13243" y="6769"/>
                  </a:cubicBezTo>
                  <a:cubicBezTo>
                    <a:pt x="13241" y="6771"/>
                    <a:pt x="13240" y="6772"/>
                    <a:pt x="13240" y="6774"/>
                  </a:cubicBezTo>
                  <a:cubicBezTo>
                    <a:pt x="13191" y="6860"/>
                    <a:pt x="13141" y="6946"/>
                    <a:pt x="13086" y="7029"/>
                  </a:cubicBezTo>
                  <a:lnTo>
                    <a:pt x="13077" y="7042"/>
                  </a:lnTo>
                  <a:cubicBezTo>
                    <a:pt x="13025" y="7121"/>
                    <a:pt x="12972" y="7196"/>
                    <a:pt x="12914" y="7272"/>
                  </a:cubicBezTo>
                  <a:lnTo>
                    <a:pt x="12891" y="7302"/>
                  </a:lnTo>
                  <a:cubicBezTo>
                    <a:pt x="12869" y="7331"/>
                    <a:pt x="12845" y="7361"/>
                    <a:pt x="12822" y="7389"/>
                  </a:cubicBezTo>
                  <a:cubicBezTo>
                    <a:pt x="12808" y="7404"/>
                    <a:pt x="12797" y="7419"/>
                    <a:pt x="12785" y="7434"/>
                  </a:cubicBezTo>
                  <a:cubicBezTo>
                    <a:pt x="12767" y="7454"/>
                    <a:pt x="12749" y="7475"/>
                    <a:pt x="12731" y="7496"/>
                  </a:cubicBezTo>
                  <a:cubicBezTo>
                    <a:pt x="12716" y="7514"/>
                    <a:pt x="12702" y="7530"/>
                    <a:pt x="12685" y="7548"/>
                  </a:cubicBezTo>
                  <a:cubicBezTo>
                    <a:pt x="12675" y="7560"/>
                    <a:pt x="12665" y="7570"/>
                    <a:pt x="12654" y="7582"/>
                  </a:cubicBezTo>
                  <a:cubicBezTo>
                    <a:pt x="12620" y="7619"/>
                    <a:pt x="12585" y="7656"/>
                    <a:pt x="12549" y="7692"/>
                  </a:cubicBezTo>
                  <a:lnTo>
                    <a:pt x="12537" y="7704"/>
                  </a:lnTo>
                  <a:cubicBezTo>
                    <a:pt x="12377" y="7864"/>
                    <a:pt x="12203" y="8009"/>
                    <a:pt x="12020" y="8141"/>
                  </a:cubicBezTo>
                  <a:cubicBezTo>
                    <a:pt x="11598" y="7963"/>
                    <a:pt x="11306" y="7572"/>
                    <a:pt x="11254" y="7118"/>
                  </a:cubicBezTo>
                  <a:cubicBezTo>
                    <a:pt x="12005" y="6897"/>
                    <a:pt x="12731" y="6660"/>
                    <a:pt x="13418" y="6412"/>
                  </a:cubicBezTo>
                  <a:close/>
                  <a:moveTo>
                    <a:pt x="9598" y="8919"/>
                  </a:moveTo>
                  <a:cubicBezTo>
                    <a:pt x="9598" y="8919"/>
                    <a:pt x="9599" y="8919"/>
                    <a:pt x="9599" y="8919"/>
                  </a:cubicBezTo>
                  <a:lnTo>
                    <a:pt x="9599" y="8919"/>
                  </a:lnTo>
                  <a:cubicBezTo>
                    <a:pt x="9599" y="8919"/>
                    <a:pt x="9599" y="8919"/>
                    <a:pt x="9600" y="8919"/>
                  </a:cubicBezTo>
                  <a:close/>
                  <a:moveTo>
                    <a:pt x="10673" y="7284"/>
                  </a:moveTo>
                  <a:cubicBezTo>
                    <a:pt x="10758" y="7772"/>
                    <a:pt x="11031" y="8206"/>
                    <a:pt x="11432" y="8494"/>
                  </a:cubicBezTo>
                  <a:cubicBezTo>
                    <a:pt x="10864" y="8773"/>
                    <a:pt x="10241" y="8919"/>
                    <a:pt x="9608" y="8919"/>
                  </a:cubicBezTo>
                  <a:cubicBezTo>
                    <a:pt x="9605" y="8919"/>
                    <a:pt x="9602" y="8919"/>
                    <a:pt x="9599" y="8919"/>
                  </a:cubicBezTo>
                  <a:lnTo>
                    <a:pt x="9599" y="8919"/>
                  </a:lnTo>
                  <a:cubicBezTo>
                    <a:pt x="9597" y="8919"/>
                    <a:pt x="9595" y="8919"/>
                    <a:pt x="9593" y="8919"/>
                  </a:cubicBezTo>
                  <a:cubicBezTo>
                    <a:pt x="8704" y="8919"/>
                    <a:pt x="7839" y="8633"/>
                    <a:pt x="7126" y="8104"/>
                  </a:cubicBezTo>
                  <a:cubicBezTo>
                    <a:pt x="8136" y="7920"/>
                    <a:pt x="9201" y="7681"/>
                    <a:pt x="10282" y="7392"/>
                  </a:cubicBezTo>
                  <a:cubicBezTo>
                    <a:pt x="10414" y="7357"/>
                    <a:pt x="10544" y="7321"/>
                    <a:pt x="10673" y="7284"/>
                  </a:cubicBezTo>
                  <a:close/>
                  <a:moveTo>
                    <a:pt x="9600" y="1"/>
                  </a:moveTo>
                  <a:cubicBezTo>
                    <a:pt x="7209" y="1"/>
                    <a:pt x="5226" y="1771"/>
                    <a:pt x="4892" y="4069"/>
                  </a:cubicBezTo>
                  <a:cubicBezTo>
                    <a:pt x="4880" y="4072"/>
                    <a:pt x="4868" y="4077"/>
                    <a:pt x="4858" y="4081"/>
                  </a:cubicBezTo>
                  <a:cubicBezTo>
                    <a:pt x="3024" y="4815"/>
                    <a:pt x="0" y="6243"/>
                    <a:pt x="349" y="7545"/>
                  </a:cubicBezTo>
                  <a:cubicBezTo>
                    <a:pt x="522" y="8193"/>
                    <a:pt x="1455" y="8521"/>
                    <a:pt x="3124" y="8521"/>
                  </a:cubicBezTo>
                  <a:cubicBezTo>
                    <a:pt x="3301" y="8521"/>
                    <a:pt x="3485" y="8516"/>
                    <a:pt x="3678" y="8509"/>
                  </a:cubicBezTo>
                  <a:cubicBezTo>
                    <a:pt x="4483" y="8479"/>
                    <a:pt x="5386" y="8384"/>
                    <a:pt x="6352" y="8234"/>
                  </a:cubicBezTo>
                  <a:cubicBezTo>
                    <a:pt x="7258" y="9082"/>
                    <a:pt x="8425" y="9517"/>
                    <a:pt x="9600" y="9517"/>
                  </a:cubicBezTo>
                  <a:cubicBezTo>
                    <a:pt x="10504" y="9517"/>
                    <a:pt x="11413" y="9260"/>
                    <a:pt x="12211" y="8734"/>
                  </a:cubicBezTo>
                  <a:cubicBezTo>
                    <a:pt x="12217" y="8731"/>
                    <a:pt x="12224" y="8728"/>
                    <a:pt x="12229" y="8724"/>
                  </a:cubicBezTo>
                  <a:cubicBezTo>
                    <a:pt x="12519" y="8529"/>
                    <a:pt x="12789" y="8304"/>
                    <a:pt x="13031" y="8052"/>
                  </a:cubicBezTo>
                  <a:cubicBezTo>
                    <a:pt x="13046" y="8036"/>
                    <a:pt x="13062" y="8018"/>
                    <a:pt x="13078" y="8002"/>
                  </a:cubicBezTo>
                  <a:cubicBezTo>
                    <a:pt x="13105" y="7972"/>
                    <a:pt x="13133" y="7941"/>
                    <a:pt x="13160" y="7911"/>
                  </a:cubicBezTo>
                  <a:cubicBezTo>
                    <a:pt x="13182" y="7886"/>
                    <a:pt x="13206" y="7859"/>
                    <a:pt x="13228" y="7834"/>
                  </a:cubicBezTo>
                  <a:cubicBezTo>
                    <a:pt x="13240" y="7818"/>
                    <a:pt x="13253" y="7803"/>
                    <a:pt x="13267" y="7788"/>
                  </a:cubicBezTo>
                  <a:cubicBezTo>
                    <a:pt x="13299" y="7748"/>
                    <a:pt x="13330" y="7708"/>
                    <a:pt x="13363" y="7666"/>
                  </a:cubicBezTo>
                  <a:lnTo>
                    <a:pt x="13390" y="7631"/>
                  </a:lnTo>
                  <a:cubicBezTo>
                    <a:pt x="13424" y="7586"/>
                    <a:pt x="13456" y="7542"/>
                    <a:pt x="13489" y="7496"/>
                  </a:cubicBezTo>
                  <a:cubicBezTo>
                    <a:pt x="13493" y="7490"/>
                    <a:pt x="13498" y="7484"/>
                    <a:pt x="13501" y="7478"/>
                  </a:cubicBezTo>
                  <a:cubicBezTo>
                    <a:pt x="13572" y="7376"/>
                    <a:pt x="13640" y="7271"/>
                    <a:pt x="13704" y="7164"/>
                  </a:cubicBezTo>
                  <a:lnTo>
                    <a:pt x="13708" y="7156"/>
                  </a:lnTo>
                  <a:cubicBezTo>
                    <a:pt x="13740" y="7102"/>
                    <a:pt x="13771" y="7045"/>
                    <a:pt x="13800" y="6989"/>
                  </a:cubicBezTo>
                  <a:lnTo>
                    <a:pt x="13803" y="6984"/>
                  </a:lnTo>
                  <a:cubicBezTo>
                    <a:pt x="13895" y="6811"/>
                    <a:pt x="13977" y="6631"/>
                    <a:pt x="14047" y="6449"/>
                  </a:cubicBezTo>
                  <a:cubicBezTo>
                    <a:pt x="14085" y="6347"/>
                    <a:pt x="14121" y="6243"/>
                    <a:pt x="14153" y="6136"/>
                  </a:cubicBezTo>
                  <a:cubicBezTo>
                    <a:pt x="15301" y="5691"/>
                    <a:pt x="16312" y="5220"/>
                    <a:pt x="17111" y="4750"/>
                  </a:cubicBezTo>
                  <a:cubicBezTo>
                    <a:pt x="17249" y="4665"/>
                    <a:pt x="17294" y="4486"/>
                    <a:pt x="17212" y="4345"/>
                  </a:cubicBezTo>
                  <a:cubicBezTo>
                    <a:pt x="17156" y="4251"/>
                    <a:pt x="17056" y="4198"/>
                    <a:pt x="16954" y="4198"/>
                  </a:cubicBezTo>
                  <a:cubicBezTo>
                    <a:pt x="16905" y="4198"/>
                    <a:pt x="16855" y="4210"/>
                    <a:pt x="16809" y="4235"/>
                  </a:cubicBezTo>
                  <a:cubicBezTo>
                    <a:pt x="16124" y="4639"/>
                    <a:pt x="15273" y="5045"/>
                    <a:pt x="14309" y="5433"/>
                  </a:cubicBezTo>
                  <a:cubicBezTo>
                    <a:pt x="14342" y="5211"/>
                    <a:pt x="14356" y="4984"/>
                    <a:pt x="14358" y="4759"/>
                  </a:cubicBezTo>
                  <a:cubicBezTo>
                    <a:pt x="14358" y="3917"/>
                    <a:pt x="14134" y="3089"/>
                    <a:pt x="13708" y="2361"/>
                  </a:cubicBezTo>
                  <a:cubicBezTo>
                    <a:pt x="14631" y="2239"/>
                    <a:pt x="15465" y="2177"/>
                    <a:pt x="16171" y="2177"/>
                  </a:cubicBezTo>
                  <a:cubicBezTo>
                    <a:pt x="16480" y="2177"/>
                    <a:pt x="16764" y="2189"/>
                    <a:pt x="17021" y="2213"/>
                  </a:cubicBezTo>
                  <a:cubicBezTo>
                    <a:pt x="17952" y="2299"/>
                    <a:pt x="18336" y="2527"/>
                    <a:pt x="18385" y="2711"/>
                  </a:cubicBezTo>
                  <a:cubicBezTo>
                    <a:pt x="18431" y="2885"/>
                    <a:pt x="18240" y="3246"/>
                    <a:pt x="17562" y="3746"/>
                  </a:cubicBezTo>
                  <a:cubicBezTo>
                    <a:pt x="17430" y="3844"/>
                    <a:pt x="17402" y="4031"/>
                    <a:pt x="17500" y="4163"/>
                  </a:cubicBezTo>
                  <a:cubicBezTo>
                    <a:pt x="17558" y="4243"/>
                    <a:pt x="17649" y="4285"/>
                    <a:pt x="17740" y="4285"/>
                  </a:cubicBezTo>
                  <a:cubicBezTo>
                    <a:pt x="17802" y="4285"/>
                    <a:pt x="17864" y="4266"/>
                    <a:pt x="17917" y="4226"/>
                  </a:cubicBezTo>
                  <a:cubicBezTo>
                    <a:pt x="18742" y="3616"/>
                    <a:pt x="19094" y="3054"/>
                    <a:pt x="18962" y="2557"/>
                  </a:cubicBezTo>
                  <a:cubicBezTo>
                    <a:pt x="18759" y="1802"/>
                    <a:pt x="17552" y="1578"/>
                    <a:pt x="16191" y="1578"/>
                  </a:cubicBezTo>
                  <a:cubicBezTo>
                    <a:pt x="15211" y="1578"/>
                    <a:pt x="14152" y="1694"/>
                    <a:pt x="13332" y="1811"/>
                  </a:cubicBezTo>
                  <a:cubicBezTo>
                    <a:pt x="12460" y="709"/>
                    <a:pt x="11111" y="1"/>
                    <a:pt x="9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50"/>
          <p:cNvGrpSpPr/>
          <p:nvPr/>
        </p:nvGrpSpPr>
        <p:grpSpPr>
          <a:xfrm>
            <a:off x="868032" y="1954542"/>
            <a:ext cx="342847" cy="418981"/>
            <a:chOff x="3789100" y="4483550"/>
            <a:chExt cx="381875" cy="466675"/>
          </a:xfrm>
        </p:grpSpPr>
        <p:sp>
          <p:nvSpPr>
            <p:cNvPr id="1256" name="Google Shape;1256;p50"/>
            <p:cNvSpPr/>
            <p:nvPr/>
          </p:nvSpPr>
          <p:spPr>
            <a:xfrm>
              <a:off x="3896050" y="4646225"/>
              <a:ext cx="67900" cy="65300"/>
            </a:xfrm>
            <a:custGeom>
              <a:avLst/>
              <a:gdLst/>
              <a:ahLst/>
              <a:cxnLst/>
              <a:rect l="l" t="t" r="r" b="b"/>
              <a:pathLst>
                <a:path w="2716" h="2612" extrusionOk="0">
                  <a:moveTo>
                    <a:pt x="1409" y="589"/>
                  </a:moveTo>
                  <a:cubicBezTo>
                    <a:pt x="1502" y="589"/>
                    <a:pt x="1595" y="607"/>
                    <a:pt x="1683" y="644"/>
                  </a:cubicBezTo>
                  <a:cubicBezTo>
                    <a:pt x="1952" y="756"/>
                    <a:pt x="2127" y="1016"/>
                    <a:pt x="2127" y="1306"/>
                  </a:cubicBezTo>
                  <a:cubicBezTo>
                    <a:pt x="2125" y="1702"/>
                    <a:pt x="1805" y="2022"/>
                    <a:pt x="1410" y="2022"/>
                  </a:cubicBezTo>
                  <a:cubicBezTo>
                    <a:pt x="1120" y="2022"/>
                    <a:pt x="859" y="1848"/>
                    <a:pt x="748" y="1580"/>
                  </a:cubicBezTo>
                  <a:cubicBezTo>
                    <a:pt x="636" y="1313"/>
                    <a:pt x="699" y="1005"/>
                    <a:pt x="903" y="800"/>
                  </a:cubicBezTo>
                  <a:cubicBezTo>
                    <a:pt x="1040" y="662"/>
                    <a:pt x="1223" y="589"/>
                    <a:pt x="1409" y="589"/>
                  </a:cubicBezTo>
                  <a:close/>
                  <a:moveTo>
                    <a:pt x="1409" y="0"/>
                  </a:moveTo>
                  <a:cubicBezTo>
                    <a:pt x="1070" y="0"/>
                    <a:pt x="736" y="133"/>
                    <a:pt x="487" y="382"/>
                  </a:cubicBezTo>
                  <a:cubicBezTo>
                    <a:pt x="113" y="756"/>
                    <a:pt x="0" y="1317"/>
                    <a:pt x="203" y="1805"/>
                  </a:cubicBezTo>
                  <a:cubicBezTo>
                    <a:pt x="405" y="2293"/>
                    <a:pt x="881" y="2612"/>
                    <a:pt x="1410" y="2612"/>
                  </a:cubicBezTo>
                  <a:cubicBezTo>
                    <a:pt x="2131" y="2612"/>
                    <a:pt x="2715" y="2028"/>
                    <a:pt x="2715" y="1306"/>
                  </a:cubicBezTo>
                  <a:cubicBezTo>
                    <a:pt x="2715" y="778"/>
                    <a:pt x="2398" y="302"/>
                    <a:pt x="1909" y="100"/>
                  </a:cubicBezTo>
                  <a:cubicBezTo>
                    <a:pt x="1747" y="33"/>
                    <a:pt x="1577" y="0"/>
                    <a:pt x="1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3984725" y="4646225"/>
              <a:ext cx="67900" cy="65300"/>
            </a:xfrm>
            <a:custGeom>
              <a:avLst/>
              <a:gdLst/>
              <a:ahLst/>
              <a:cxnLst/>
              <a:rect l="l" t="t" r="r" b="b"/>
              <a:pathLst>
                <a:path w="2716" h="2612" extrusionOk="0">
                  <a:moveTo>
                    <a:pt x="1409" y="589"/>
                  </a:moveTo>
                  <a:cubicBezTo>
                    <a:pt x="1501" y="589"/>
                    <a:pt x="1594" y="607"/>
                    <a:pt x="1683" y="644"/>
                  </a:cubicBezTo>
                  <a:cubicBezTo>
                    <a:pt x="1951" y="756"/>
                    <a:pt x="2125" y="1016"/>
                    <a:pt x="2125" y="1306"/>
                  </a:cubicBezTo>
                  <a:cubicBezTo>
                    <a:pt x="2125" y="1702"/>
                    <a:pt x="1805" y="2022"/>
                    <a:pt x="1409" y="2022"/>
                  </a:cubicBezTo>
                  <a:cubicBezTo>
                    <a:pt x="1120" y="2022"/>
                    <a:pt x="859" y="1848"/>
                    <a:pt x="747" y="1580"/>
                  </a:cubicBezTo>
                  <a:cubicBezTo>
                    <a:pt x="636" y="1313"/>
                    <a:pt x="697" y="1005"/>
                    <a:pt x="903" y="800"/>
                  </a:cubicBezTo>
                  <a:cubicBezTo>
                    <a:pt x="1040" y="662"/>
                    <a:pt x="1223" y="589"/>
                    <a:pt x="1409" y="589"/>
                  </a:cubicBezTo>
                  <a:close/>
                  <a:moveTo>
                    <a:pt x="1409" y="1"/>
                  </a:moveTo>
                  <a:cubicBezTo>
                    <a:pt x="881" y="1"/>
                    <a:pt x="405" y="318"/>
                    <a:pt x="202" y="806"/>
                  </a:cubicBezTo>
                  <a:cubicBezTo>
                    <a:pt x="0" y="1294"/>
                    <a:pt x="111" y="1856"/>
                    <a:pt x="485" y="2229"/>
                  </a:cubicBezTo>
                  <a:cubicBezTo>
                    <a:pt x="735" y="2479"/>
                    <a:pt x="1069" y="2612"/>
                    <a:pt x="1409" y="2612"/>
                  </a:cubicBezTo>
                  <a:cubicBezTo>
                    <a:pt x="1577" y="2612"/>
                    <a:pt x="1747" y="2579"/>
                    <a:pt x="1908" y="2513"/>
                  </a:cubicBezTo>
                  <a:cubicBezTo>
                    <a:pt x="2396" y="2311"/>
                    <a:pt x="2715" y="1835"/>
                    <a:pt x="2715" y="1306"/>
                  </a:cubicBezTo>
                  <a:cubicBezTo>
                    <a:pt x="2714" y="585"/>
                    <a:pt x="2129" y="1"/>
                    <a:pt x="1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3944075" y="4732950"/>
              <a:ext cx="65675" cy="35475"/>
            </a:xfrm>
            <a:custGeom>
              <a:avLst/>
              <a:gdLst/>
              <a:ahLst/>
              <a:cxnLst/>
              <a:rect l="l" t="t" r="r" b="b"/>
              <a:pathLst>
                <a:path w="2627" h="1419" extrusionOk="0">
                  <a:moveTo>
                    <a:pt x="320" y="1"/>
                  </a:moveTo>
                  <a:cubicBezTo>
                    <a:pt x="302" y="1"/>
                    <a:pt x="284" y="3"/>
                    <a:pt x="266" y="6"/>
                  </a:cubicBezTo>
                  <a:cubicBezTo>
                    <a:pt x="106" y="36"/>
                    <a:pt x="1" y="190"/>
                    <a:pt x="31" y="350"/>
                  </a:cubicBezTo>
                  <a:cubicBezTo>
                    <a:pt x="143" y="968"/>
                    <a:pt x="685" y="1419"/>
                    <a:pt x="1313" y="1419"/>
                  </a:cubicBezTo>
                  <a:cubicBezTo>
                    <a:pt x="1943" y="1419"/>
                    <a:pt x="2483" y="968"/>
                    <a:pt x="2597" y="350"/>
                  </a:cubicBezTo>
                  <a:cubicBezTo>
                    <a:pt x="2627" y="190"/>
                    <a:pt x="2520" y="36"/>
                    <a:pt x="2360" y="6"/>
                  </a:cubicBezTo>
                  <a:cubicBezTo>
                    <a:pt x="2342" y="3"/>
                    <a:pt x="2324" y="1"/>
                    <a:pt x="2306" y="1"/>
                  </a:cubicBezTo>
                  <a:cubicBezTo>
                    <a:pt x="2167" y="1"/>
                    <a:pt x="2044" y="101"/>
                    <a:pt x="2018" y="243"/>
                  </a:cubicBezTo>
                  <a:cubicBezTo>
                    <a:pt x="1955" y="583"/>
                    <a:pt x="1659" y="829"/>
                    <a:pt x="1313" y="829"/>
                  </a:cubicBezTo>
                  <a:cubicBezTo>
                    <a:pt x="968" y="829"/>
                    <a:pt x="673" y="583"/>
                    <a:pt x="610" y="243"/>
                  </a:cubicBezTo>
                  <a:cubicBezTo>
                    <a:pt x="584" y="101"/>
                    <a:pt x="460" y="1"/>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3789100" y="4483550"/>
              <a:ext cx="381875" cy="466675"/>
            </a:xfrm>
            <a:custGeom>
              <a:avLst/>
              <a:gdLst/>
              <a:ahLst/>
              <a:cxnLst/>
              <a:rect l="l" t="t" r="r" b="b"/>
              <a:pathLst>
                <a:path w="15275" h="18667" extrusionOk="0">
                  <a:moveTo>
                    <a:pt x="7464" y="589"/>
                  </a:moveTo>
                  <a:cubicBezTo>
                    <a:pt x="7587" y="589"/>
                    <a:pt x="7712" y="634"/>
                    <a:pt x="7813" y="735"/>
                  </a:cubicBezTo>
                  <a:cubicBezTo>
                    <a:pt x="7956" y="878"/>
                    <a:pt x="7999" y="1093"/>
                    <a:pt x="7921" y="1278"/>
                  </a:cubicBezTo>
                  <a:cubicBezTo>
                    <a:pt x="7844" y="1465"/>
                    <a:pt x="7662" y="1586"/>
                    <a:pt x="7460" y="1586"/>
                  </a:cubicBezTo>
                  <a:cubicBezTo>
                    <a:pt x="7186" y="1586"/>
                    <a:pt x="6964" y="1363"/>
                    <a:pt x="6962" y="1088"/>
                  </a:cubicBezTo>
                  <a:cubicBezTo>
                    <a:pt x="6962" y="787"/>
                    <a:pt x="7208" y="589"/>
                    <a:pt x="7464" y="589"/>
                  </a:cubicBezTo>
                  <a:close/>
                  <a:moveTo>
                    <a:pt x="13544" y="5022"/>
                  </a:moveTo>
                  <a:cubicBezTo>
                    <a:pt x="13783" y="5022"/>
                    <a:pt x="13974" y="5087"/>
                    <a:pt x="14112" y="5216"/>
                  </a:cubicBezTo>
                  <a:cubicBezTo>
                    <a:pt x="14613" y="5688"/>
                    <a:pt x="14286" y="6887"/>
                    <a:pt x="13394" y="7838"/>
                  </a:cubicBezTo>
                  <a:lnTo>
                    <a:pt x="13394" y="7836"/>
                  </a:lnTo>
                  <a:cubicBezTo>
                    <a:pt x="12997" y="8260"/>
                    <a:pt x="12530" y="8587"/>
                    <a:pt x="12082" y="8763"/>
                  </a:cubicBezTo>
                  <a:lnTo>
                    <a:pt x="12084" y="8753"/>
                  </a:lnTo>
                  <a:cubicBezTo>
                    <a:pt x="12087" y="8739"/>
                    <a:pt x="12090" y="8727"/>
                    <a:pt x="12092" y="8716"/>
                  </a:cubicBezTo>
                  <a:cubicBezTo>
                    <a:pt x="12100" y="8679"/>
                    <a:pt x="12107" y="8641"/>
                    <a:pt x="12113" y="8604"/>
                  </a:cubicBezTo>
                  <a:cubicBezTo>
                    <a:pt x="12116" y="8590"/>
                    <a:pt x="12119" y="8575"/>
                    <a:pt x="12122" y="8558"/>
                  </a:cubicBezTo>
                  <a:cubicBezTo>
                    <a:pt x="12128" y="8521"/>
                    <a:pt x="12134" y="8483"/>
                    <a:pt x="12140" y="8444"/>
                  </a:cubicBezTo>
                  <a:cubicBezTo>
                    <a:pt x="12141" y="8434"/>
                    <a:pt x="12144" y="8422"/>
                    <a:pt x="12146" y="8410"/>
                  </a:cubicBezTo>
                  <a:cubicBezTo>
                    <a:pt x="12152" y="8360"/>
                    <a:pt x="12159" y="8309"/>
                    <a:pt x="12164" y="8259"/>
                  </a:cubicBezTo>
                  <a:cubicBezTo>
                    <a:pt x="12164" y="8254"/>
                    <a:pt x="12164" y="8249"/>
                    <a:pt x="12165" y="8244"/>
                  </a:cubicBezTo>
                  <a:cubicBezTo>
                    <a:pt x="12170" y="8200"/>
                    <a:pt x="12174" y="8155"/>
                    <a:pt x="12177" y="8109"/>
                  </a:cubicBezTo>
                  <a:cubicBezTo>
                    <a:pt x="12178" y="8096"/>
                    <a:pt x="12180" y="8081"/>
                    <a:pt x="12180" y="8066"/>
                  </a:cubicBezTo>
                  <a:cubicBezTo>
                    <a:pt x="12183" y="8029"/>
                    <a:pt x="12184" y="7992"/>
                    <a:pt x="12186" y="7955"/>
                  </a:cubicBezTo>
                  <a:cubicBezTo>
                    <a:pt x="12186" y="7940"/>
                    <a:pt x="12187" y="7925"/>
                    <a:pt x="12187" y="7910"/>
                  </a:cubicBezTo>
                  <a:cubicBezTo>
                    <a:pt x="12189" y="7862"/>
                    <a:pt x="12190" y="7811"/>
                    <a:pt x="12190" y="7761"/>
                  </a:cubicBezTo>
                  <a:cubicBezTo>
                    <a:pt x="12190" y="7721"/>
                    <a:pt x="12190" y="7679"/>
                    <a:pt x="12189" y="7639"/>
                  </a:cubicBezTo>
                  <a:cubicBezTo>
                    <a:pt x="12176" y="7093"/>
                    <a:pt x="12066" y="6555"/>
                    <a:pt x="11866" y="6048"/>
                  </a:cubicBezTo>
                  <a:cubicBezTo>
                    <a:pt x="11866" y="6048"/>
                    <a:pt x="11866" y="6047"/>
                    <a:pt x="11866" y="6047"/>
                  </a:cubicBezTo>
                  <a:cubicBezTo>
                    <a:pt x="11852" y="6013"/>
                    <a:pt x="11837" y="5977"/>
                    <a:pt x="11823" y="5943"/>
                  </a:cubicBezTo>
                  <a:cubicBezTo>
                    <a:pt x="11823" y="5941"/>
                    <a:pt x="11821" y="5938"/>
                    <a:pt x="11820" y="5935"/>
                  </a:cubicBezTo>
                  <a:cubicBezTo>
                    <a:pt x="11809" y="5909"/>
                    <a:pt x="11797" y="5882"/>
                    <a:pt x="11786" y="5855"/>
                  </a:cubicBezTo>
                  <a:cubicBezTo>
                    <a:pt x="12355" y="5336"/>
                    <a:pt x="13015" y="5022"/>
                    <a:pt x="13544" y="5022"/>
                  </a:cubicBezTo>
                  <a:close/>
                  <a:moveTo>
                    <a:pt x="1485" y="5024"/>
                  </a:moveTo>
                  <a:cubicBezTo>
                    <a:pt x="2013" y="5024"/>
                    <a:pt x="2672" y="5338"/>
                    <a:pt x="3242" y="5857"/>
                  </a:cubicBezTo>
                  <a:cubicBezTo>
                    <a:pt x="3231" y="5876"/>
                    <a:pt x="3223" y="5897"/>
                    <a:pt x="3214" y="5918"/>
                  </a:cubicBezTo>
                  <a:lnTo>
                    <a:pt x="3200" y="5947"/>
                  </a:lnTo>
                  <a:cubicBezTo>
                    <a:pt x="3188" y="5977"/>
                    <a:pt x="3177" y="6005"/>
                    <a:pt x="3166" y="6035"/>
                  </a:cubicBezTo>
                  <a:cubicBezTo>
                    <a:pt x="3163" y="6041"/>
                    <a:pt x="3160" y="6045"/>
                    <a:pt x="3159" y="6053"/>
                  </a:cubicBezTo>
                  <a:cubicBezTo>
                    <a:pt x="3145" y="6085"/>
                    <a:pt x="3132" y="6119"/>
                    <a:pt x="3122" y="6152"/>
                  </a:cubicBezTo>
                  <a:lnTo>
                    <a:pt x="3120" y="6156"/>
                  </a:lnTo>
                  <a:cubicBezTo>
                    <a:pt x="2945" y="6632"/>
                    <a:pt x="2849" y="7134"/>
                    <a:pt x="2837" y="7641"/>
                  </a:cubicBezTo>
                  <a:cubicBezTo>
                    <a:pt x="2837" y="7681"/>
                    <a:pt x="2836" y="7721"/>
                    <a:pt x="2836" y="7761"/>
                  </a:cubicBezTo>
                  <a:cubicBezTo>
                    <a:pt x="2836" y="7811"/>
                    <a:pt x="2837" y="7862"/>
                    <a:pt x="2838" y="7912"/>
                  </a:cubicBezTo>
                  <a:cubicBezTo>
                    <a:pt x="2838" y="7927"/>
                    <a:pt x="2840" y="7942"/>
                    <a:pt x="2840" y="7955"/>
                  </a:cubicBezTo>
                  <a:cubicBezTo>
                    <a:pt x="2841" y="7992"/>
                    <a:pt x="2844" y="8029"/>
                    <a:pt x="2846" y="8066"/>
                  </a:cubicBezTo>
                  <a:cubicBezTo>
                    <a:pt x="2846" y="8081"/>
                    <a:pt x="2849" y="8096"/>
                    <a:pt x="2849" y="8111"/>
                  </a:cubicBezTo>
                  <a:cubicBezTo>
                    <a:pt x="2852" y="8155"/>
                    <a:pt x="2856" y="8200"/>
                    <a:pt x="2861" y="8244"/>
                  </a:cubicBezTo>
                  <a:cubicBezTo>
                    <a:pt x="2861" y="8250"/>
                    <a:pt x="2862" y="8254"/>
                    <a:pt x="2862" y="8260"/>
                  </a:cubicBezTo>
                  <a:cubicBezTo>
                    <a:pt x="2868" y="8311"/>
                    <a:pt x="2874" y="8361"/>
                    <a:pt x="2881" y="8410"/>
                  </a:cubicBezTo>
                  <a:cubicBezTo>
                    <a:pt x="2883" y="8424"/>
                    <a:pt x="2884" y="8435"/>
                    <a:pt x="2886" y="8447"/>
                  </a:cubicBezTo>
                  <a:cubicBezTo>
                    <a:pt x="2892" y="8484"/>
                    <a:pt x="2898" y="8521"/>
                    <a:pt x="2905" y="8558"/>
                  </a:cubicBezTo>
                  <a:lnTo>
                    <a:pt x="2914" y="8606"/>
                  </a:lnTo>
                  <a:cubicBezTo>
                    <a:pt x="2920" y="8641"/>
                    <a:pt x="2927" y="8679"/>
                    <a:pt x="2935" y="8714"/>
                  </a:cubicBezTo>
                  <a:cubicBezTo>
                    <a:pt x="2938" y="8727"/>
                    <a:pt x="2941" y="8741"/>
                    <a:pt x="2944" y="8754"/>
                  </a:cubicBezTo>
                  <a:cubicBezTo>
                    <a:pt x="2944" y="8759"/>
                    <a:pt x="2944" y="8762"/>
                    <a:pt x="2945" y="8765"/>
                  </a:cubicBezTo>
                  <a:cubicBezTo>
                    <a:pt x="2497" y="8588"/>
                    <a:pt x="2030" y="8262"/>
                    <a:pt x="1633" y="7838"/>
                  </a:cubicBezTo>
                  <a:cubicBezTo>
                    <a:pt x="1175" y="7350"/>
                    <a:pt x="856" y="6794"/>
                    <a:pt x="734" y="6269"/>
                  </a:cubicBezTo>
                  <a:cubicBezTo>
                    <a:pt x="626" y="5802"/>
                    <a:pt x="691" y="5428"/>
                    <a:pt x="917" y="5218"/>
                  </a:cubicBezTo>
                  <a:cubicBezTo>
                    <a:pt x="1053" y="5089"/>
                    <a:pt x="1245" y="5024"/>
                    <a:pt x="1485" y="5024"/>
                  </a:cubicBezTo>
                  <a:close/>
                  <a:moveTo>
                    <a:pt x="7511" y="3671"/>
                  </a:moveTo>
                  <a:cubicBezTo>
                    <a:pt x="9122" y="3671"/>
                    <a:pt x="10519" y="4610"/>
                    <a:pt x="11185" y="5968"/>
                  </a:cubicBezTo>
                  <a:lnTo>
                    <a:pt x="11200" y="6001"/>
                  </a:lnTo>
                  <a:cubicBezTo>
                    <a:pt x="11210" y="6021"/>
                    <a:pt x="11221" y="6042"/>
                    <a:pt x="11230" y="6063"/>
                  </a:cubicBezTo>
                  <a:cubicBezTo>
                    <a:pt x="11235" y="6075"/>
                    <a:pt x="11240" y="6087"/>
                    <a:pt x="11246" y="6099"/>
                  </a:cubicBezTo>
                  <a:cubicBezTo>
                    <a:pt x="11255" y="6121"/>
                    <a:pt x="11265" y="6142"/>
                    <a:pt x="11274" y="6164"/>
                  </a:cubicBezTo>
                  <a:cubicBezTo>
                    <a:pt x="11277" y="6171"/>
                    <a:pt x="11280" y="6179"/>
                    <a:pt x="11283" y="6185"/>
                  </a:cubicBezTo>
                  <a:cubicBezTo>
                    <a:pt x="11436" y="6551"/>
                    <a:pt x="11535" y="6938"/>
                    <a:pt x="11576" y="7332"/>
                  </a:cubicBezTo>
                  <a:lnTo>
                    <a:pt x="11578" y="7353"/>
                  </a:lnTo>
                  <a:cubicBezTo>
                    <a:pt x="11581" y="7380"/>
                    <a:pt x="11584" y="7406"/>
                    <a:pt x="11585" y="7433"/>
                  </a:cubicBezTo>
                  <a:cubicBezTo>
                    <a:pt x="11587" y="7445"/>
                    <a:pt x="11587" y="7458"/>
                    <a:pt x="11588" y="7472"/>
                  </a:cubicBezTo>
                  <a:cubicBezTo>
                    <a:pt x="11590" y="7494"/>
                    <a:pt x="11591" y="7516"/>
                    <a:pt x="11593" y="7538"/>
                  </a:cubicBezTo>
                  <a:cubicBezTo>
                    <a:pt x="11593" y="7561"/>
                    <a:pt x="11594" y="7578"/>
                    <a:pt x="11594" y="7598"/>
                  </a:cubicBezTo>
                  <a:cubicBezTo>
                    <a:pt x="11594" y="7614"/>
                    <a:pt x="11596" y="7630"/>
                    <a:pt x="11597" y="7648"/>
                  </a:cubicBezTo>
                  <a:cubicBezTo>
                    <a:pt x="11597" y="7685"/>
                    <a:pt x="11599" y="7722"/>
                    <a:pt x="11599" y="7759"/>
                  </a:cubicBezTo>
                  <a:cubicBezTo>
                    <a:pt x="11600" y="7814"/>
                    <a:pt x="11599" y="7867"/>
                    <a:pt x="11597" y="7921"/>
                  </a:cubicBezTo>
                  <a:cubicBezTo>
                    <a:pt x="11597" y="7934"/>
                    <a:pt x="11596" y="7949"/>
                    <a:pt x="11594" y="7962"/>
                  </a:cubicBezTo>
                  <a:cubicBezTo>
                    <a:pt x="11593" y="8004"/>
                    <a:pt x="11590" y="8044"/>
                    <a:pt x="11587" y="8084"/>
                  </a:cubicBezTo>
                  <a:cubicBezTo>
                    <a:pt x="11587" y="8097"/>
                    <a:pt x="11585" y="8111"/>
                    <a:pt x="11584" y="8124"/>
                  </a:cubicBezTo>
                  <a:cubicBezTo>
                    <a:pt x="11579" y="8168"/>
                    <a:pt x="11575" y="8211"/>
                    <a:pt x="11571" y="8254"/>
                  </a:cubicBezTo>
                  <a:cubicBezTo>
                    <a:pt x="11571" y="8262"/>
                    <a:pt x="11569" y="8271"/>
                    <a:pt x="11568" y="8278"/>
                  </a:cubicBezTo>
                  <a:cubicBezTo>
                    <a:pt x="11532" y="8554"/>
                    <a:pt x="11470" y="8825"/>
                    <a:pt x="11379" y="9089"/>
                  </a:cubicBezTo>
                  <a:cubicBezTo>
                    <a:pt x="11376" y="9097"/>
                    <a:pt x="11375" y="9106"/>
                    <a:pt x="11372" y="9113"/>
                  </a:cubicBezTo>
                  <a:cubicBezTo>
                    <a:pt x="11020" y="10121"/>
                    <a:pt x="10286" y="10950"/>
                    <a:pt x="9329" y="11423"/>
                  </a:cubicBezTo>
                  <a:cubicBezTo>
                    <a:pt x="9266" y="11453"/>
                    <a:pt x="9217" y="11505"/>
                    <a:pt x="9191" y="11568"/>
                  </a:cubicBezTo>
                  <a:cubicBezTo>
                    <a:pt x="9160" y="11637"/>
                    <a:pt x="9125" y="11703"/>
                    <a:pt x="9087" y="11769"/>
                  </a:cubicBezTo>
                  <a:cubicBezTo>
                    <a:pt x="9085" y="11772"/>
                    <a:pt x="9082" y="11775"/>
                    <a:pt x="9081" y="11778"/>
                  </a:cubicBezTo>
                  <a:cubicBezTo>
                    <a:pt x="9002" y="11908"/>
                    <a:pt x="8906" y="12030"/>
                    <a:pt x="8798" y="12138"/>
                  </a:cubicBezTo>
                  <a:lnTo>
                    <a:pt x="8776" y="12160"/>
                  </a:lnTo>
                  <a:cubicBezTo>
                    <a:pt x="8756" y="12178"/>
                    <a:pt x="8738" y="12194"/>
                    <a:pt x="8719" y="12211"/>
                  </a:cubicBezTo>
                  <a:cubicBezTo>
                    <a:pt x="8491" y="12411"/>
                    <a:pt x="8217" y="12552"/>
                    <a:pt x="7921" y="12618"/>
                  </a:cubicBezTo>
                  <a:lnTo>
                    <a:pt x="7907" y="12621"/>
                  </a:lnTo>
                  <a:cubicBezTo>
                    <a:pt x="7887" y="12627"/>
                    <a:pt x="7867" y="12630"/>
                    <a:pt x="7846" y="12635"/>
                  </a:cubicBezTo>
                  <a:cubicBezTo>
                    <a:pt x="7821" y="12639"/>
                    <a:pt x="7797" y="12644"/>
                    <a:pt x="7772" y="12646"/>
                  </a:cubicBezTo>
                  <a:cubicBezTo>
                    <a:pt x="7758" y="12648"/>
                    <a:pt x="7745" y="12649"/>
                    <a:pt x="7732" y="12651"/>
                  </a:cubicBezTo>
                  <a:cubicBezTo>
                    <a:pt x="7702" y="12655"/>
                    <a:pt x="7671" y="12658"/>
                    <a:pt x="7640" y="12660"/>
                  </a:cubicBezTo>
                  <a:cubicBezTo>
                    <a:pt x="7632" y="12660"/>
                    <a:pt x="7626" y="12660"/>
                    <a:pt x="7619" y="12661"/>
                  </a:cubicBezTo>
                  <a:cubicBezTo>
                    <a:pt x="7583" y="12664"/>
                    <a:pt x="7548" y="12666"/>
                    <a:pt x="7512" y="12666"/>
                  </a:cubicBezTo>
                  <a:cubicBezTo>
                    <a:pt x="7475" y="12666"/>
                    <a:pt x="7440" y="12664"/>
                    <a:pt x="7404" y="12661"/>
                  </a:cubicBezTo>
                  <a:lnTo>
                    <a:pt x="7383" y="12660"/>
                  </a:lnTo>
                  <a:cubicBezTo>
                    <a:pt x="7352" y="12658"/>
                    <a:pt x="7322" y="12655"/>
                    <a:pt x="7291" y="12651"/>
                  </a:cubicBezTo>
                  <a:cubicBezTo>
                    <a:pt x="7278" y="12649"/>
                    <a:pt x="7265" y="12648"/>
                    <a:pt x="7251" y="12646"/>
                  </a:cubicBezTo>
                  <a:cubicBezTo>
                    <a:pt x="7226" y="12644"/>
                    <a:pt x="7201" y="12639"/>
                    <a:pt x="7176" y="12635"/>
                  </a:cubicBezTo>
                  <a:cubicBezTo>
                    <a:pt x="7156" y="12630"/>
                    <a:pt x="7137" y="12627"/>
                    <a:pt x="7116" y="12623"/>
                  </a:cubicBezTo>
                  <a:lnTo>
                    <a:pt x="7101" y="12618"/>
                  </a:lnTo>
                  <a:cubicBezTo>
                    <a:pt x="6806" y="12550"/>
                    <a:pt x="6534" y="12411"/>
                    <a:pt x="6305" y="12211"/>
                  </a:cubicBezTo>
                  <a:cubicBezTo>
                    <a:pt x="6286" y="12193"/>
                    <a:pt x="6267" y="12176"/>
                    <a:pt x="6247" y="12157"/>
                  </a:cubicBezTo>
                  <a:lnTo>
                    <a:pt x="6228" y="12139"/>
                  </a:lnTo>
                  <a:cubicBezTo>
                    <a:pt x="6118" y="12031"/>
                    <a:pt x="6022" y="11910"/>
                    <a:pt x="5942" y="11776"/>
                  </a:cubicBezTo>
                  <a:cubicBezTo>
                    <a:pt x="5940" y="11773"/>
                    <a:pt x="5937" y="11770"/>
                    <a:pt x="5936" y="11767"/>
                  </a:cubicBezTo>
                  <a:cubicBezTo>
                    <a:pt x="5897" y="11703"/>
                    <a:pt x="5863" y="11637"/>
                    <a:pt x="5834" y="11568"/>
                  </a:cubicBezTo>
                  <a:cubicBezTo>
                    <a:pt x="5806" y="11505"/>
                    <a:pt x="5757" y="11453"/>
                    <a:pt x="5694" y="11422"/>
                  </a:cubicBezTo>
                  <a:cubicBezTo>
                    <a:pt x="4736" y="10950"/>
                    <a:pt x="4002" y="10121"/>
                    <a:pt x="3651" y="9113"/>
                  </a:cubicBezTo>
                  <a:cubicBezTo>
                    <a:pt x="3650" y="9106"/>
                    <a:pt x="3647" y="9097"/>
                    <a:pt x="3645" y="9088"/>
                  </a:cubicBezTo>
                  <a:cubicBezTo>
                    <a:pt x="3553" y="8825"/>
                    <a:pt x="3491" y="8553"/>
                    <a:pt x="3455" y="8277"/>
                  </a:cubicBezTo>
                  <a:cubicBezTo>
                    <a:pt x="3455" y="8269"/>
                    <a:pt x="3454" y="8262"/>
                    <a:pt x="3452" y="8254"/>
                  </a:cubicBezTo>
                  <a:cubicBezTo>
                    <a:pt x="3448" y="8211"/>
                    <a:pt x="3443" y="8167"/>
                    <a:pt x="3439" y="8123"/>
                  </a:cubicBezTo>
                  <a:cubicBezTo>
                    <a:pt x="3438" y="8109"/>
                    <a:pt x="3438" y="8096"/>
                    <a:pt x="3436" y="8084"/>
                  </a:cubicBezTo>
                  <a:cubicBezTo>
                    <a:pt x="3433" y="8042"/>
                    <a:pt x="3430" y="8002"/>
                    <a:pt x="3429" y="7961"/>
                  </a:cubicBezTo>
                  <a:cubicBezTo>
                    <a:pt x="3429" y="7948"/>
                    <a:pt x="3427" y="7934"/>
                    <a:pt x="3426" y="7919"/>
                  </a:cubicBezTo>
                  <a:cubicBezTo>
                    <a:pt x="3424" y="7866"/>
                    <a:pt x="3423" y="7813"/>
                    <a:pt x="3423" y="7759"/>
                  </a:cubicBezTo>
                  <a:cubicBezTo>
                    <a:pt x="3423" y="7722"/>
                    <a:pt x="3424" y="7685"/>
                    <a:pt x="3424" y="7647"/>
                  </a:cubicBezTo>
                  <a:cubicBezTo>
                    <a:pt x="3424" y="7630"/>
                    <a:pt x="3426" y="7614"/>
                    <a:pt x="3427" y="7598"/>
                  </a:cubicBezTo>
                  <a:cubicBezTo>
                    <a:pt x="3427" y="7578"/>
                    <a:pt x="3429" y="7558"/>
                    <a:pt x="3429" y="7538"/>
                  </a:cubicBezTo>
                  <a:cubicBezTo>
                    <a:pt x="3430" y="7518"/>
                    <a:pt x="3432" y="7494"/>
                    <a:pt x="3433" y="7472"/>
                  </a:cubicBezTo>
                  <a:cubicBezTo>
                    <a:pt x="3435" y="7458"/>
                    <a:pt x="3435" y="7445"/>
                    <a:pt x="3436" y="7432"/>
                  </a:cubicBezTo>
                  <a:cubicBezTo>
                    <a:pt x="3438" y="7406"/>
                    <a:pt x="3441" y="7380"/>
                    <a:pt x="3443" y="7354"/>
                  </a:cubicBezTo>
                  <a:cubicBezTo>
                    <a:pt x="3443" y="7347"/>
                    <a:pt x="3445" y="7338"/>
                    <a:pt x="3445" y="7331"/>
                  </a:cubicBezTo>
                  <a:cubicBezTo>
                    <a:pt x="3449" y="7301"/>
                    <a:pt x="3452" y="7270"/>
                    <a:pt x="3455" y="7240"/>
                  </a:cubicBezTo>
                  <a:cubicBezTo>
                    <a:pt x="3455" y="7240"/>
                    <a:pt x="3455" y="7239"/>
                    <a:pt x="3455" y="7239"/>
                  </a:cubicBezTo>
                  <a:cubicBezTo>
                    <a:pt x="3501" y="6881"/>
                    <a:pt x="3595" y="6533"/>
                    <a:pt x="3733" y="6201"/>
                  </a:cubicBezTo>
                  <a:cubicBezTo>
                    <a:pt x="3739" y="6186"/>
                    <a:pt x="3743" y="6173"/>
                    <a:pt x="3749" y="6159"/>
                  </a:cubicBezTo>
                  <a:cubicBezTo>
                    <a:pt x="3756" y="6142"/>
                    <a:pt x="3764" y="6125"/>
                    <a:pt x="3771" y="6107"/>
                  </a:cubicBezTo>
                  <a:cubicBezTo>
                    <a:pt x="3780" y="6091"/>
                    <a:pt x="3787" y="6072"/>
                    <a:pt x="3795" y="6056"/>
                  </a:cubicBezTo>
                  <a:cubicBezTo>
                    <a:pt x="3804" y="6038"/>
                    <a:pt x="3810" y="6024"/>
                    <a:pt x="3817" y="6008"/>
                  </a:cubicBezTo>
                  <a:cubicBezTo>
                    <a:pt x="3825" y="5993"/>
                    <a:pt x="3835" y="5971"/>
                    <a:pt x="3844" y="5955"/>
                  </a:cubicBezTo>
                  <a:cubicBezTo>
                    <a:pt x="4511" y="4604"/>
                    <a:pt x="5903" y="3671"/>
                    <a:pt x="7511" y="3671"/>
                  </a:cubicBezTo>
                  <a:close/>
                  <a:moveTo>
                    <a:pt x="7461" y="0"/>
                  </a:moveTo>
                  <a:cubicBezTo>
                    <a:pt x="7445" y="0"/>
                    <a:pt x="7429" y="1"/>
                    <a:pt x="7413" y="1"/>
                  </a:cubicBezTo>
                  <a:cubicBezTo>
                    <a:pt x="6866" y="27"/>
                    <a:pt x="6422" y="452"/>
                    <a:pt x="6376" y="996"/>
                  </a:cubicBezTo>
                  <a:cubicBezTo>
                    <a:pt x="6330" y="1542"/>
                    <a:pt x="6697" y="2036"/>
                    <a:pt x="7230" y="2151"/>
                  </a:cubicBezTo>
                  <a:cubicBezTo>
                    <a:pt x="7222" y="2180"/>
                    <a:pt x="7217" y="2209"/>
                    <a:pt x="7217" y="2239"/>
                  </a:cubicBezTo>
                  <a:lnTo>
                    <a:pt x="7217" y="3093"/>
                  </a:lnTo>
                  <a:cubicBezTo>
                    <a:pt x="5656" y="3189"/>
                    <a:pt x="4299" y="4058"/>
                    <a:pt x="3524" y="5320"/>
                  </a:cubicBezTo>
                  <a:cubicBezTo>
                    <a:pt x="2868" y="4758"/>
                    <a:pt x="2125" y="4432"/>
                    <a:pt x="1483" y="4432"/>
                  </a:cubicBezTo>
                  <a:cubicBezTo>
                    <a:pt x="1093" y="4432"/>
                    <a:pt x="758" y="4553"/>
                    <a:pt x="511" y="4785"/>
                  </a:cubicBezTo>
                  <a:cubicBezTo>
                    <a:pt x="127" y="5147"/>
                    <a:pt x="0" y="5720"/>
                    <a:pt x="159" y="6400"/>
                  </a:cubicBezTo>
                  <a:cubicBezTo>
                    <a:pt x="303" y="7024"/>
                    <a:pt x="674" y="7678"/>
                    <a:pt x="1202" y="8240"/>
                  </a:cubicBezTo>
                  <a:cubicBezTo>
                    <a:pt x="1786" y="8862"/>
                    <a:pt x="2487" y="9294"/>
                    <a:pt x="3148" y="9442"/>
                  </a:cubicBezTo>
                  <a:cubicBezTo>
                    <a:pt x="3492" y="10335"/>
                    <a:pt x="4100" y="11100"/>
                    <a:pt x="4894" y="11634"/>
                  </a:cubicBezTo>
                  <a:lnTo>
                    <a:pt x="4315" y="11634"/>
                  </a:lnTo>
                  <a:cubicBezTo>
                    <a:pt x="3144" y="11635"/>
                    <a:pt x="2195" y="12586"/>
                    <a:pt x="2195" y="13756"/>
                  </a:cubicBezTo>
                  <a:lnTo>
                    <a:pt x="2195" y="18373"/>
                  </a:lnTo>
                  <a:cubicBezTo>
                    <a:pt x="2193" y="18534"/>
                    <a:pt x="2324" y="18667"/>
                    <a:pt x="2486" y="18667"/>
                  </a:cubicBezTo>
                  <a:cubicBezTo>
                    <a:pt x="2487" y="18667"/>
                    <a:pt x="2488" y="18667"/>
                    <a:pt x="2489" y="18667"/>
                  </a:cubicBezTo>
                  <a:lnTo>
                    <a:pt x="12434" y="18667"/>
                  </a:lnTo>
                  <a:cubicBezTo>
                    <a:pt x="12434" y="18667"/>
                    <a:pt x="12435" y="18667"/>
                    <a:pt x="12436" y="18667"/>
                  </a:cubicBezTo>
                  <a:cubicBezTo>
                    <a:pt x="12598" y="18667"/>
                    <a:pt x="12729" y="18534"/>
                    <a:pt x="12729" y="18373"/>
                  </a:cubicBezTo>
                  <a:lnTo>
                    <a:pt x="12729" y="15456"/>
                  </a:lnTo>
                  <a:cubicBezTo>
                    <a:pt x="12729" y="15293"/>
                    <a:pt x="12597" y="15161"/>
                    <a:pt x="12434" y="15161"/>
                  </a:cubicBezTo>
                  <a:cubicBezTo>
                    <a:pt x="12270" y="15161"/>
                    <a:pt x="12138" y="15293"/>
                    <a:pt x="12138" y="15456"/>
                  </a:cubicBezTo>
                  <a:lnTo>
                    <a:pt x="12138" y="18078"/>
                  </a:lnTo>
                  <a:lnTo>
                    <a:pt x="10605" y="18078"/>
                  </a:lnTo>
                  <a:lnTo>
                    <a:pt x="10605" y="15281"/>
                  </a:lnTo>
                  <a:cubicBezTo>
                    <a:pt x="10605" y="15118"/>
                    <a:pt x="10473" y="14988"/>
                    <a:pt x="10310" y="14988"/>
                  </a:cubicBezTo>
                  <a:cubicBezTo>
                    <a:pt x="10147" y="14988"/>
                    <a:pt x="10015" y="15118"/>
                    <a:pt x="10015" y="15281"/>
                  </a:cubicBezTo>
                  <a:lnTo>
                    <a:pt x="10015" y="18078"/>
                  </a:lnTo>
                  <a:lnTo>
                    <a:pt x="5032" y="18078"/>
                  </a:lnTo>
                  <a:lnTo>
                    <a:pt x="5032" y="15281"/>
                  </a:lnTo>
                  <a:cubicBezTo>
                    <a:pt x="5032" y="15118"/>
                    <a:pt x="4900" y="14988"/>
                    <a:pt x="4736" y="14988"/>
                  </a:cubicBezTo>
                  <a:cubicBezTo>
                    <a:pt x="4573" y="14988"/>
                    <a:pt x="4443" y="15118"/>
                    <a:pt x="4443" y="15281"/>
                  </a:cubicBezTo>
                  <a:lnTo>
                    <a:pt x="4443" y="18078"/>
                  </a:lnTo>
                  <a:lnTo>
                    <a:pt x="2784" y="18078"/>
                  </a:lnTo>
                  <a:lnTo>
                    <a:pt x="2784" y="13757"/>
                  </a:lnTo>
                  <a:cubicBezTo>
                    <a:pt x="2784" y="12910"/>
                    <a:pt x="3469" y="12225"/>
                    <a:pt x="4315" y="12225"/>
                  </a:cubicBezTo>
                  <a:lnTo>
                    <a:pt x="5531" y="12225"/>
                  </a:lnTo>
                  <a:cubicBezTo>
                    <a:pt x="5585" y="12301"/>
                    <a:pt x="5642" y="12375"/>
                    <a:pt x="5705" y="12445"/>
                  </a:cubicBezTo>
                  <a:lnTo>
                    <a:pt x="5717" y="12458"/>
                  </a:lnTo>
                  <a:lnTo>
                    <a:pt x="5733" y="12474"/>
                  </a:lnTo>
                  <a:cubicBezTo>
                    <a:pt x="6147" y="12928"/>
                    <a:pt x="6720" y="13205"/>
                    <a:pt x="7334" y="13248"/>
                  </a:cubicBezTo>
                  <a:lnTo>
                    <a:pt x="7345" y="13250"/>
                  </a:lnTo>
                  <a:cubicBezTo>
                    <a:pt x="7367" y="13251"/>
                    <a:pt x="7391" y="13253"/>
                    <a:pt x="7413" y="13253"/>
                  </a:cubicBezTo>
                  <a:lnTo>
                    <a:pt x="7431" y="13253"/>
                  </a:lnTo>
                  <a:cubicBezTo>
                    <a:pt x="7457" y="13253"/>
                    <a:pt x="7486" y="13254"/>
                    <a:pt x="7512" y="13254"/>
                  </a:cubicBezTo>
                  <a:cubicBezTo>
                    <a:pt x="7539" y="13254"/>
                    <a:pt x="7569" y="13254"/>
                    <a:pt x="7595" y="13253"/>
                  </a:cubicBezTo>
                  <a:lnTo>
                    <a:pt x="7612" y="13253"/>
                  </a:lnTo>
                  <a:cubicBezTo>
                    <a:pt x="7635" y="13253"/>
                    <a:pt x="7658" y="13251"/>
                    <a:pt x="7681" y="13250"/>
                  </a:cubicBezTo>
                  <a:lnTo>
                    <a:pt x="7692" y="13248"/>
                  </a:lnTo>
                  <a:cubicBezTo>
                    <a:pt x="8307" y="13205"/>
                    <a:pt x="8882" y="12927"/>
                    <a:pt x="9297" y="12470"/>
                  </a:cubicBezTo>
                  <a:cubicBezTo>
                    <a:pt x="9300" y="12467"/>
                    <a:pt x="9303" y="12464"/>
                    <a:pt x="9306" y="12460"/>
                  </a:cubicBezTo>
                  <a:cubicBezTo>
                    <a:pt x="9314" y="12452"/>
                    <a:pt x="9321" y="12445"/>
                    <a:pt x="9327" y="12436"/>
                  </a:cubicBezTo>
                  <a:cubicBezTo>
                    <a:pt x="9386" y="12369"/>
                    <a:pt x="9443" y="12298"/>
                    <a:pt x="9495" y="12225"/>
                  </a:cubicBezTo>
                  <a:lnTo>
                    <a:pt x="10607" y="12225"/>
                  </a:lnTo>
                  <a:cubicBezTo>
                    <a:pt x="11452" y="12225"/>
                    <a:pt x="12137" y="12910"/>
                    <a:pt x="12138" y="13757"/>
                  </a:cubicBezTo>
                  <a:lnTo>
                    <a:pt x="12138" y="14436"/>
                  </a:lnTo>
                  <a:cubicBezTo>
                    <a:pt x="12138" y="14598"/>
                    <a:pt x="12270" y="14730"/>
                    <a:pt x="12434" y="14730"/>
                  </a:cubicBezTo>
                  <a:cubicBezTo>
                    <a:pt x="12595" y="14730"/>
                    <a:pt x="12727" y="14598"/>
                    <a:pt x="12727" y="14436"/>
                  </a:cubicBezTo>
                  <a:lnTo>
                    <a:pt x="12727" y="13757"/>
                  </a:lnTo>
                  <a:cubicBezTo>
                    <a:pt x="12726" y="12586"/>
                    <a:pt x="11777" y="11637"/>
                    <a:pt x="10607" y="11637"/>
                  </a:cubicBezTo>
                  <a:lnTo>
                    <a:pt x="10131" y="11637"/>
                  </a:lnTo>
                  <a:cubicBezTo>
                    <a:pt x="10924" y="11101"/>
                    <a:pt x="11533" y="10336"/>
                    <a:pt x="11876" y="9444"/>
                  </a:cubicBezTo>
                  <a:cubicBezTo>
                    <a:pt x="12539" y="9295"/>
                    <a:pt x="13239" y="8864"/>
                    <a:pt x="13824" y="8241"/>
                  </a:cubicBezTo>
                  <a:cubicBezTo>
                    <a:pt x="14972" y="7018"/>
                    <a:pt x="15275" y="5499"/>
                    <a:pt x="14514" y="4786"/>
                  </a:cubicBezTo>
                  <a:cubicBezTo>
                    <a:pt x="14268" y="4555"/>
                    <a:pt x="13931" y="4432"/>
                    <a:pt x="13543" y="4432"/>
                  </a:cubicBezTo>
                  <a:cubicBezTo>
                    <a:pt x="12901" y="4432"/>
                    <a:pt x="12158" y="4760"/>
                    <a:pt x="11501" y="5320"/>
                  </a:cubicBezTo>
                  <a:cubicBezTo>
                    <a:pt x="10727" y="4058"/>
                    <a:pt x="9370" y="3191"/>
                    <a:pt x="7807" y="3093"/>
                  </a:cubicBezTo>
                  <a:lnTo>
                    <a:pt x="7807" y="2237"/>
                  </a:lnTo>
                  <a:cubicBezTo>
                    <a:pt x="7807" y="2200"/>
                    <a:pt x="7800" y="2162"/>
                    <a:pt x="7785" y="2126"/>
                  </a:cubicBezTo>
                  <a:cubicBezTo>
                    <a:pt x="8307" y="1963"/>
                    <a:pt x="8627" y="1438"/>
                    <a:pt x="8532" y="900"/>
                  </a:cubicBezTo>
                  <a:cubicBezTo>
                    <a:pt x="8440" y="377"/>
                    <a:pt x="7986" y="0"/>
                    <a:pt x="7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50"/>
          <p:cNvGrpSpPr/>
          <p:nvPr/>
        </p:nvGrpSpPr>
        <p:grpSpPr>
          <a:xfrm>
            <a:off x="7964023" y="3748768"/>
            <a:ext cx="350815" cy="419003"/>
            <a:chOff x="4240675" y="4511175"/>
            <a:chExt cx="390750" cy="466700"/>
          </a:xfrm>
        </p:grpSpPr>
        <p:sp>
          <p:nvSpPr>
            <p:cNvPr id="1261" name="Google Shape;1261;p50"/>
            <p:cNvSpPr/>
            <p:nvPr/>
          </p:nvSpPr>
          <p:spPr>
            <a:xfrm>
              <a:off x="4398700" y="4586250"/>
              <a:ext cx="74725" cy="44775"/>
            </a:xfrm>
            <a:custGeom>
              <a:avLst/>
              <a:gdLst/>
              <a:ahLst/>
              <a:cxnLst/>
              <a:rect l="l" t="t" r="r" b="b"/>
              <a:pathLst>
                <a:path w="2989" h="1791" extrusionOk="0">
                  <a:moveTo>
                    <a:pt x="1495" y="591"/>
                  </a:moveTo>
                  <a:cubicBezTo>
                    <a:pt x="1881" y="591"/>
                    <a:pt x="2225" y="835"/>
                    <a:pt x="2351" y="1202"/>
                  </a:cubicBezTo>
                  <a:lnTo>
                    <a:pt x="640" y="1202"/>
                  </a:lnTo>
                  <a:cubicBezTo>
                    <a:pt x="764" y="835"/>
                    <a:pt x="1108" y="591"/>
                    <a:pt x="1495" y="591"/>
                  </a:cubicBezTo>
                  <a:close/>
                  <a:moveTo>
                    <a:pt x="1495" y="1"/>
                  </a:moveTo>
                  <a:cubicBezTo>
                    <a:pt x="669" y="2"/>
                    <a:pt x="1" y="671"/>
                    <a:pt x="1" y="1495"/>
                  </a:cubicBezTo>
                  <a:cubicBezTo>
                    <a:pt x="1" y="1658"/>
                    <a:pt x="133" y="1790"/>
                    <a:pt x="296" y="1790"/>
                  </a:cubicBezTo>
                  <a:lnTo>
                    <a:pt x="2695" y="1790"/>
                  </a:lnTo>
                  <a:cubicBezTo>
                    <a:pt x="2858" y="1790"/>
                    <a:pt x="2988" y="1658"/>
                    <a:pt x="2988" y="1495"/>
                  </a:cubicBezTo>
                  <a:cubicBezTo>
                    <a:pt x="2988" y="671"/>
                    <a:pt x="2320" y="2"/>
                    <a:pt x="1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0"/>
            <p:cNvSpPr/>
            <p:nvPr/>
          </p:nvSpPr>
          <p:spPr>
            <a:xfrm>
              <a:off x="4240675" y="4511175"/>
              <a:ext cx="390750" cy="466700"/>
            </a:xfrm>
            <a:custGeom>
              <a:avLst/>
              <a:gdLst/>
              <a:ahLst/>
              <a:cxnLst/>
              <a:rect l="l" t="t" r="r" b="b"/>
              <a:pathLst>
                <a:path w="15630" h="18668" extrusionOk="0">
                  <a:moveTo>
                    <a:pt x="4538" y="8505"/>
                  </a:moveTo>
                  <a:lnTo>
                    <a:pt x="4538" y="15253"/>
                  </a:lnTo>
                  <a:lnTo>
                    <a:pt x="997" y="15253"/>
                  </a:lnTo>
                  <a:lnTo>
                    <a:pt x="1931" y="14081"/>
                  </a:lnTo>
                  <a:cubicBezTo>
                    <a:pt x="1973" y="14030"/>
                    <a:pt x="1996" y="13964"/>
                    <a:pt x="1996" y="13898"/>
                  </a:cubicBezTo>
                  <a:lnTo>
                    <a:pt x="1996" y="10772"/>
                  </a:lnTo>
                  <a:lnTo>
                    <a:pt x="4538" y="8505"/>
                  </a:lnTo>
                  <a:close/>
                  <a:moveTo>
                    <a:pt x="7816" y="613"/>
                  </a:moveTo>
                  <a:cubicBezTo>
                    <a:pt x="9453" y="1303"/>
                    <a:pt x="10505" y="2881"/>
                    <a:pt x="10505" y="4664"/>
                  </a:cubicBezTo>
                  <a:lnTo>
                    <a:pt x="10505" y="11082"/>
                  </a:lnTo>
                  <a:cubicBezTo>
                    <a:pt x="10509" y="11242"/>
                    <a:pt x="10640" y="11369"/>
                    <a:pt x="10800" y="11369"/>
                  </a:cubicBezTo>
                  <a:cubicBezTo>
                    <a:pt x="10960" y="11369"/>
                    <a:pt x="11090" y="11242"/>
                    <a:pt x="11095" y="11082"/>
                  </a:cubicBezTo>
                  <a:lnTo>
                    <a:pt x="11095" y="8505"/>
                  </a:lnTo>
                  <a:lnTo>
                    <a:pt x="13636" y="10772"/>
                  </a:lnTo>
                  <a:lnTo>
                    <a:pt x="13636" y="13898"/>
                  </a:lnTo>
                  <a:cubicBezTo>
                    <a:pt x="13636" y="13964"/>
                    <a:pt x="13658" y="14030"/>
                    <a:pt x="13700" y="14081"/>
                  </a:cubicBezTo>
                  <a:lnTo>
                    <a:pt x="14634" y="15253"/>
                  </a:lnTo>
                  <a:lnTo>
                    <a:pt x="11095" y="15253"/>
                  </a:lnTo>
                  <a:lnTo>
                    <a:pt x="11095" y="12050"/>
                  </a:lnTo>
                  <a:cubicBezTo>
                    <a:pt x="11092" y="11890"/>
                    <a:pt x="10960" y="11762"/>
                    <a:pt x="10801" y="11762"/>
                  </a:cubicBezTo>
                  <a:cubicBezTo>
                    <a:pt x="10641" y="11762"/>
                    <a:pt x="10509" y="11890"/>
                    <a:pt x="10506" y="12050"/>
                  </a:cubicBezTo>
                  <a:lnTo>
                    <a:pt x="10506" y="15330"/>
                  </a:lnTo>
                  <a:lnTo>
                    <a:pt x="8111" y="15330"/>
                  </a:lnTo>
                  <a:lnTo>
                    <a:pt x="8111" y="12723"/>
                  </a:lnTo>
                  <a:cubicBezTo>
                    <a:pt x="8114" y="12557"/>
                    <a:pt x="7981" y="12421"/>
                    <a:pt x="7816" y="12421"/>
                  </a:cubicBezTo>
                  <a:cubicBezTo>
                    <a:pt x="7650" y="12421"/>
                    <a:pt x="7517" y="12557"/>
                    <a:pt x="7521" y="12723"/>
                  </a:cubicBezTo>
                  <a:lnTo>
                    <a:pt x="7521" y="15330"/>
                  </a:lnTo>
                  <a:lnTo>
                    <a:pt x="5127" y="15330"/>
                  </a:lnTo>
                  <a:lnTo>
                    <a:pt x="5127" y="4664"/>
                  </a:lnTo>
                  <a:cubicBezTo>
                    <a:pt x="5127" y="2881"/>
                    <a:pt x="6179" y="1303"/>
                    <a:pt x="7816" y="613"/>
                  </a:cubicBezTo>
                  <a:close/>
                  <a:moveTo>
                    <a:pt x="7521" y="15920"/>
                  </a:moveTo>
                  <a:lnTo>
                    <a:pt x="7521" y="17000"/>
                  </a:lnTo>
                  <a:lnTo>
                    <a:pt x="5429" y="17000"/>
                  </a:lnTo>
                  <a:cubicBezTo>
                    <a:pt x="5263" y="17000"/>
                    <a:pt x="5127" y="16865"/>
                    <a:pt x="5127" y="16699"/>
                  </a:cubicBezTo>
                  <a:lnTo>
                    <a:pt x="5127" y="15920"/>
                  </a:lnTo>
                  <a:close/>
                  <a:moveTo>
                    <a:pt x="10505" y="15920"/>
                  </a:moveTo>
                  <a:lnTo>
                    <a:pt x="10505" y="16699"/>
                  </a:lnTo>
                  <a:lnTo>
                    <a:pt x="10506" y="16699"/>
                  </a:lnTo>
                  <a:cubicBezTo>
                    <a:pt x="10506" y="16865"/>
                    <a:pt x="10371" y="17000"/>
                    <a:pt x="10204" y="17000"/>
                  </a:cubicBezTo>
                  <a:lnTo>
                    <a:pt x="8111" y="17000"/>
                  </a:lnTo>
                  <a:lnTo>
                    <a:pt x="8111" y="15920"/>
                  </a:lnTo>
                  <a:close/>
                  <a:moveTo>
                    <a:pt x="7816" y="0"/>
                  </a:moveTo>
                  <a:cubicBezTo>
                    <a:pt x="7780" y="0"/>
                    <a:pt x="7743" y="7"/>
                    <a:pt x="7708" y="20"/>
                  </a:cubicBezTo>
                  <a:cubicBezTo>
                    <a:pt x="5797" y="768"/>
                    <a:pt x="4538" y="2612"/>
                    <a:pt x="4538" y="4664"/>
                  </a:cubicBezTo>
                  <a:lnTo>
                    <a:pt x="4538" y="7714"/>
                  </a:lnTo>
                  <a:lnTo>
                    <a:pt x="1504" y="10419"/>
                  </a:lnTo>
                  <a:cubicBezTo>
                    <a:pt x="1442" y="10475"/>
                    <a:pt x="1406" y="10555"/>
                    <a:pt x="1406" y="10640"/>
                  </a:cubicBezTo>
                  <a:lnTo>
                    <a:pt x="1406" y="13794"/>
                  </a:lnTo>
                  <a:lnTo>
                    <a:pt x="155" y="15364"/>
                  </a:lnTo>
                  <a:cubicBezTo>
                    <a:pt x="1" y="15557"/>
                    <a:pt x="139" y="15842"/>
                    <a:pt x="385" y="15842"/>
                  </a:cubicBezTo>
                  <a:lnTo>
                    <a:pt x="4536" y="15842"/>
                  </a:lnTo>
                  <a:lnTo>
                    <a:pt x="4536" y="16699"/>
                  </a:lnTo>
                  <a:cubicBezTo>
                    <a:pt x="4538" y="17189"/>
                    <a:pt x="4937" y="17588"/>
                    <a:pt x="5428" y="17590"/>
                  </a:cubicBezTo>
                  <a:lnTo>
                    <a:pt x="7520" y="17590"/>
                  </a:lnTo>
                  <a:lnTo>
                    <a:pt x="7520" y="18373"/>
                  </a:lnTo>
                  <a:cubicBezTo>
                    <a:pt x="7520" y="18536"/>
                    <a:pt x="7652" y="18668"/>
                    <a:pt x="7815" y="18668"/>
                  </a:cubicBezTo>
                  <a:cubicBezTo>
                    <a:pt x="7978" y="18668"/>
                    <a:pt x="8110" y="18536"/>
                    <a:pt x="8110" y="18373"/>
                  </a:cubicBezTo>
                  <a:lnTo>
                    <a:pt x="8110" y="17590"/>
                  </a:lnTo>
                  <a:lnTo>
                    <a:pt x="10202" y="17590"/>
                  </a:lnTo>
                  <a:cubicBezTo>
                    <a:pt x="10694" y="17588"/>
                    <a:pt x="11093" y="17189"/>
                    <a:pt x="11093" y="16699"/>
                  </a:cubicBezTo>
                  <a:lnTo>
                    <a:pt x="11093" y="15842"/>
                  </a:lnTo>
                  <a:lnTo>
                    <a:pt x="15245" y="15842"/>
                  </a:lnTo>
                  <a:cubicBezTo>
                    <a:pt x="15491" y="15842"/>
                    <a:pt x="15629" y="15557"/>
                    <a:pt x="15476" y="15364"/>
                  </a:cubicBezTo>
                  <a:lnTo>
                    <a:pt x="15478" y="15364"/>
                  </a:lnTo>
                  <a:lnTo>
                    <a:pt x="14225" y="13794"/>
                  </a:lnTo>
                  <a:lnTo>
                    <a:pt x="14225" y="10638"/>
                  </a:lnTo>
                  <a:cubicBezTo>
                    <a:pt x="14225" y="10555"/>
                    <a:pt x="14189" y="10475"/>
                    <a:pt x="14127" y="10419"/>
                  </a:cubicBezTo>
                  <a:lnTo>
                    <a:pt x="11095" y="7714"/>
                  </a:lnTo>
                  <a:lnTo>
                    <a:pt x="11095" y="4664"/>
                  </a:lnTo>
                  <a:cubicBezTo>
                    <a:pt x="11095" y="2612"/>
                    <a:pt x="9836" y="768"/>
                    <a:pt x="7923" y="20"/>
                  </a:cubicBezTo>
                  <a:cubicBezTo>
                    <a:pt x="7889" y="7"/>
                    <a:pt x="7853" y="0"/>
                    <a:pt x="7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 name="Google Shape;1263;p50"/>
          <p:cNvSpPr/>
          <p:nvPr/>
        </p:nvSpPr>
        <p:spPr>
          <a:xfrm>
            <a:off x="7895116" y="4322342"/>
            <a:ext cx="419542" cy="419026"/>
          </a:xfrm>
          <a:custGeom>
            <a:avLst/>
            <a:gdLst/>
            <a:ahLst/>
            <a:cxnLst/>
            <a:rect l="l" t="t" r="r" b="b"/>
            <a:pathLst>
              <a:path w="18692" h="18669" extrusionOk="0">
                <a:moveTo>
                  <a:pt x="6095" y="1"/>
                </a:moveTo>
                <a:cubicBezTo>
                  <a:pt x="6057" y="1"/>
                  <a:pt x="6018" y="8"/>
                  <a:pt x="5979" y="24"/>
                </a:cubicBezTo>
                <a:cubicBezTo>
                  <a:pt x="2360" y="1526"/>
                  <a:pt x="1" y="5060"/>
                  <a:pt x="1" y="8979"/>
                </a:cubicBezTo>
                <a:cubicBezTo>
                  <a:pt x="1" y="11566"/>
                  <a:pt x="1009" y="14001"/>
                  <a:pt x="2840" y="15831"/>
                </a:cubicBezTo>
                <a:cubicBezTo>
                  <a:pt x="4670" y="17661"/>
                  <a:pt x="7103" y="18669"/>
                  <a:pt x="9691" y="18669"/>
                </a:cubicBezTo>
                <a:cubicBezTo>
                  <a:pt x="13610" y="18669"/>
                  <a:pt x="17143" y="16310"/>
                  <a:pt x="18645" y="12690"/>
                </a:cubicBezTo>
                <a:cubicBezTo>
                  <a:pt x="18691" y="12576"/>
                  <a:pt x="18663" y="12444"/>
                  <a:pt x="18573" y="12361"/>
                </a:cubicBezTo>
                <a:cubicBezTo>
                  <a:pt x="18517" y="12309"/>
                  <a:pt x="18445" y="12282"/>
                  <a:pt x="18373" y="12282"/>
                </a:cubicBezTo>
                <a:cubicBezTo>
                  <a:pt x="18327" y="12282"/>
                  <a:pt x="18282" y="12293"/>
                  <a:pt x="18239" y="12314"/>
                </a:cubicBezTo>
                <a:cubicBezTo>
                  <a:pt x="16988" y="12946"/>
                  <a:pt x="15617" y="13267"/>
                  <a:pt x="14241" y="13267"/>
                </a:cubicBezTo>
                <a:cubicBezTo>
                  <a:pt x="13317" y="13267"/>
                  <a:pt x="12390" y="13122"/>
                  <a:pt x="11495" y="12831"/>
                </a:cubicBezTo>
                <a:cubicBezTo>
                  <a:pt x="11463" y="12820"/>
                  <a:pt x="11430" y="12814"/>
                  <a:pt x="11398" y="12814"/>
                </a:cubicBezTo>
                <a:cubicBezTo>
                  <a:pt x="11274" y="12814"/>
                  <a:pt x="11158" y="12893"/>
                  <a:pt x="11117" y="13018"/>
                </a:cubicBezTo>
                <a:cubicBezTo>
                  <a:pt x="11065" y="13175"/>
                  <a:pt x="11154" y="13344"/>
                  <a:pt x="11313" y="13393"/>
                </a:cubicBezTo>
                <a:cubicBezTo>
                  <a:pt x="12266" y="13703"/>
                  <a:pt x="13255" y="13857"/>
                  <a:pt x="14242" y="13857"/>
                </a:cubicBezTo>
                <a:cubicBezTo>
                  <a:pt x="15441" y="13857"/>
                  <a:pt x="16639" y="13629"/>
                  <a:pt x="17769" y="13177"/>
                </a:cubicBezTo>
                <a:lnTo>
                  <a:pt x="17769" y="13177"/>
                </a:lnTo>
                <a:cubicBezTo>
                  <a:pt x="16212" y="16179"/>
                  <a:pt x="13120" y="18079"/>
                  <a:pt x="9692" y="18079"/>
                </a:cubicBezTo>
                <a:cubicBezTo>
                  <a:pt x="4673" y="18079"/>
                  <a:pt x="591" y="13997"/>
                  <a:pt x="591" y="8979"/>
                </a:cubicBezTo>
                <a:cubicBezTo>
                  <a:pt x="591" y="5549"/>
                  <a:pt x="2492" y="2459"/>
                  <a:pt x="5494" y="901"/>
                </a:cubicBezTo>
                <a:lnTo>
                  <a:pt x="5494" y="901"/>
                </a:lnTo>
                <a:cubicBezTo>
                  <a:pt x="4342" y="3768"/>
                  <a:pt x="4666" y="7019"/>
                  <a:pt x="6360" y="9603"/>
                </a:cubicBezTo>
                <a:cubicBezTo>
                  <a:pt x="7342" y="11099"/>
                  <a:pt x="8730" y="12285"/>
                  <a:pt x="10359" y="13022"/>
                </a:cubicBezTo>
                <a:cubicBezTo>
                  <a:pt x="10399" y="13041"/>
                  <a:pt x="10440" y="13049"/>
                  <a:pt x="10481" y="13049"/>
                </a:cubicBezTo>
                <a:cubicBezTo>
                  <a:pt x="10593" y="13049"/>
                  <a:pt x="10700" y="12984"/>
                  <a:pt x="10749" y="12876"/>
                </a:cubicBezTo>
                <a:cubicBezTo>
                  <a:pt x="10818" y="12727"/>
                  <a:pt x="10751" y="12552"/>
                  <a:pt x="10603" y="12486"/>
                </a:cubicBezTo>
                <a:cubicBezTo>
                  <a:pt x="7444" y="11056"/>
                  <a:pt x="5403" y="7892"/>
                  <a:pt x="5403" y="4427"/>
                </a:cubicBezTo>
                <a:cubicBezTo>
                  <a:pt x="5398" y="3037"/>
                  <a:pt x="5726" y="1667"/>
                  <a:pt x="6356" y="431"/>
                </a:cubicBezTo>
                <a:cubicBezTo>
                  <a:pt x="6460" y="224"/>
                  <a:pt x="6300" y="1"/>
                  <a:pt x="6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50"/>
          <p:cNvGrpSpPr/>
          <p:nvPr/>
        </p:nvGrpSpPr>
        <p:grpSpPr>
          <a:xfrm>
            <a:off x="7895123" y="3143023"/>
            <a:ext cx="419766" cy="358649"/>
            <a:chOff x="5336750" y="4569950"/>
            <a:chExt cx="467550" cy="399475"/>
          </a:xfrm>
        </p:grpSpPr>
        <p:sp>
          <p:nvSpPr>
            <p:cNvPr id="1265" name="Google Shape;1265;p50"/>
            <p:cNvSpPr/>
            <p:nvPr/>
          </p:nvSpPr>
          <p:spPr>
            <a:xfrm>
              <a:off x="5414075" y="4891325"/>
              <a:ext cx="51000" cy="49075"/>
            </a:xfrm>
            <a:custGeom>
              <a:avLst/>
              <a:gdLst/>
              <a:ahLst/>
              <a:cxnLst/>
              <a:rect l="l" t="t" r="r" b="b"/>
              <a:pathLst>
                <a:path w="2040" h="1963" extrusionOk="0">
                  <a:moveTo>
                    <a:pt x="1056" y="594"/>
                  </a:moveTo>
                  <a:cubicBezTo>
                    <a:pt x="1255" y="594"/>
                    <a:pt x="1445" y="748"/>
                    <a:pt x="1445" y="981"/>
                  </a:cubicBezTo>
                  <a:cubicBezTo>
                    <a:pt x="1445" y="1195"/>
                    <a:pt x="1273" y="1368"/>
                    <a:pt x="1059" y="1368"/>
                  </a:cubicBezTo>
                  <a:cubicBezTo>
                    <a:pt x="714" y="1368"/>
                    <a:pt x="542" y="951"/>
                    <a:pt x="786" y="708"/>
                  </a:cubicBezTo>
                  <a:cubicBezTo>
                    <a:pt x="865" y="629"/>
                    <a:pt x="962" y="594"/>
                    <a:pt x="1056" y="594"/>
                  </a:cubicBezTo>
                  <a:close/>
                  <a:moveTo>
                    <a:pt x="1059" y="1"/>
                  </a:moveTo>
                  <a:cubicBezTo>
                    <a:pt x="662" y="1"/>
                    <a:pt x="304" y="240"/>
                    <a:pt x="152" y="606"/>
                  </a:cubicBezTo>
                  <a:cubicBezTo>
                    <a:pt x="0" y="972"/>
                    <a:pt x="85" y="1395"/>
                    <a:pt x="365" y="1675"/>
                  </a:cubicBezTo>
                  <a:cubicBezTo>
                    <a:pt x="552" y="1862"/>
                    <a:pt x="803" y="1962"/>
                    <a:pt x="1059" y="1962"/>
                  </a:cubicBezTo>
                  <a:cubicBezTo>
                    <a:pt x="1185" y="1962"/>
                    <a:pt x="1313" y="1938"/>
                    <a:pt x="1434" y="1887"/>
                  </a:cubicBezTo>
                  <a:cubicBezTo>
                    <a:pt x="1800" y="1736"/>
                    <a:pt x="2039" y="1378"/>
                    <a:pt x="2039" y="981"/>
                  </a:cubicBezTo>
                  <a:cubicBezTo>
                    <a:pt x="2039" y="440"/>
                    <a:pt x="1600" y="1"/>
                    <a:pt x="10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0"/>
            <p:cNvSpPr/>
            <p:nvPr/>
          </p:nvSpPr>
          <p:spPr>
            <a:xfrm>
              <a:off x="5687750" y="4891325"/>
              <a:ext cx="51025" cy="49075"/>
            </a:xfrm>
            <a:custGeom>
              <a:avLst/>
              <a:gdLst/>
              <a:ahLst/>
              <a:cxnLst/>
              <a:rect l="l" t="t" r="r" b="b"/>
              <a:pathLst>
                <a:path w="2041" h="1963" extrusionOk="0">
                  <a:moveTo>
                    <a:pt x="1057" y="594"/>
                  </a:moveTo>
                  <a:cubicBezTo>
                    <a:pt x="1256" y="594"/>
                    <a:pt x="1446" y="748"/>
                    <a:pt x="1446" y="981"/>
                  </a:cubicBezTo>
                  <a:cubicBezTo>
                    <a:pt x="1446" y="1195"/>
                    <a:pt x="1273" y="1368"/>
                    <a:pt x="1059" y="1368"/>
                  </a:cubicBezTo>
                  <a:cubicBezTo>
                    <a:pt x="715" y="1368"/>
                    <a:pt x="543" y="951"/>
                    <a:pt x="787" y="708"/>
                  </a:cubicBezTo>
                  <a:cubicBezTo>
                    <a:pt x="865" y="629"/>
                    <a:pt x="962" y="594"/>
                    <a:pt x="1057" y="594"/>
                  </a:cubicBezTo>
                  <a:close/>
                  <a:moveTo>
                    <a:pt x="1059" y="1"/>
                  </a:moveTo>
                  <a:cubicBezTo>
                    <a:pt x="662" y="1"/>
                    <a:pt x="305" y="240"/>
                    <a:pt x="153" y="606"/>
                  </a:cubicBezTo>
                  <a:cubicBezTo>
                    <a:pt x="1" y="972"/>
                    <a:pt x="85" y="1395"/>
                    <a:pt x="365" y="1675"/>
                  </a:cubicBezTo>
                  <a:cubicBezTo>
                    <a:pt x="553" y="1862"/>
                    <a:pt x="804" y="1962"/>
                    <a:pt x="1059" y="1962"/>
                  </a:cubicBezTo>
                  <a:cubicBezTo>
                    <a:pt x="1186" y="1962"/>
                    <a:pt x="1313" y="1938"/>
                    <a:pt x="1435" y="1887"/>
                  </a:cubicBezTo>
                  <a:cubicBezTo>
                    <a:pt x="1802" y="1736"/>
                    <a:pt x="2041" y="1378"/>
                    <a:pt x="2041" y="981"/>
                  </a:cubicBezTo>
                  <a:cubicBezTo>
                    <a:pt x="2040" y="440"/>
                    <a:pt x="1601" y="1"/>
                    <a:pt x="10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0"/>
            <p:cNvSpPr/>
            <p:nvPr/>
          </p:nvSpPr>
          <p:spPr>
            <a:xfrm>
              <a:off x="5550925" y="4891325"/>
              <a:ext cx="51000" cy="49075"/>
            </a:xfrm>
            <a:custGeom>
              <a:avLst/>
              <a:gdLst/>
              <a:ahLst/>
              <a:cxnLst/>
              <a:rect l="l" t="t" r="r" b="b"/>
              <a:pathLst>
                <a:path w="2040" h="1963" extrusionOk="0">
                  <a:moveTo>
                    <a:pt x="1056" y="594"/>
                  </a:moveTo>
                  <a:cubicBezTo>
                    <a:pt x="1254" y="594"/>
                    <a:pt x="1445" y="748"/>
                    <a:pt x="1445" y="981"/>
                  </a:cubicBezTo>
                  <a:cubicBezTo>
                    <a:pt x="1445" y="1195"/>
                    <a:pt x="1272" y="1368"/>
                    <a:pt x="1058" y="1368"/>
                  </a:cubicBezTo>
                  <a:cubicBezTo>
                    <a:pt x="714" y="1368"/>
                    <a:pt x="542" y="951"/>
                    <a:pt x="785" y="708"/>
                  </a:cubicBezTo>
                  <a:cubicBezTo>
                    <a:pt x="864" y="629"/>
                    <a:pt x="961" y="594"/>
                    <a:pt x="1056" y="594"/>
                  </a:cubicBezTo>
                  <a:close/>
                  <a:moveTo>
                    <a:pt x="1058" y="1"/>
                  </a:moveTo>
                  <a:cubicBezTo>
                    <a:pt x="662" y="1"/>
                    <a:pt x="303" y="240"/>
                    <a:pt x="152" y="606"/>
                  </a:cubicBezTo>
                  <a:cubicBezTo>
                    <a:pt x="1" y="972"/>
                    <a:pt x="84" y="1395"/>
                    <a:pt x="364" y="1675"/>
                  </a:cubicBezTo>
                  <a:cubicBezTo>
                    <a:pt x="552" y="1862"/>
                    <a:pt x="803" y="1962"/>
                    <a:pt x="1058" y="1962"/>
                  </a:cubicBezTo>
                  <a:cubicBezTo>
                    <a:pt x="1185" y="1962"/>
                    <a:pt x="1313" y="1938"/>
                    <a:pt x="1435" y="1887"/>
                  </a:cubicBezTo>
                  <a:cubicBezTo>
                    <a:pt x="1801" y="1736"/>
                    <a:pt x="2040" y="1378"/>
                    <a:pt x="2040" y="981"/>
                  </a:cubicBezTo>
                  <a:cubicBezTo>
                    <a:pt x="2038" y="440"/>
                    <a:pt x="1599" y="1"/>
                    <a:pt x="10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0"/>
            <p:cNvSpPr/>
            <p:nvPr/>
          </p:nvSpPr>
          <p:spPr>
            <a:xfrm>
              <a:off x="5336750" y="4569950"/>
              <a:ext cx="467550" cy="399475"/>
            </a:xfrm>
            <a:custGeom>
              <a:avLst/>
              <a:gdLst/>
              <a:ahLst/>
              <a:cxnLst/>
              <a:rect l="l" t="t" r="r" b="b"/>
              <a:pathLst>
                <a:path w="18702" h="15979" extrusionOk="0">
                  <a:moveTo>
                    <a:pt x="4377" y="596"/>
                  </a:moveTo>
                  <a:cubicBezTo>
                    <a:pt x="4787" y="596"/>
                    <a:pt x="5151" y="859"/>
                    <a:pt x="5280" y="1249"/>
                  </a:cubicBezTo>
                  <a:lnTo>
                    <a:pt x="3474" y="1249"/>
                  </a:lnTo>
                  <a:cubicBezTo>
                    <a:pt x="3603" y="859"/>
                    <a:pt x="3967" y="596"/>
                    <a:pt x="4377" y="596"/>
                  </a:cubicBezTo>
                  <a:close/>
                  <a:moveTo>
                    <a:pt x="7861" y="1843"/>
                  </a:moveTo>
                  <a:cubicBezTo>
                    <a:pt x="8007" y="1843"/>
                    <a:pt x="8126" y="1962"/>
                    <a:pt x="8126" y="2109"/>
                  </a:cubicBezTo>
                  <a:cubicBezTo>
                    <a:pt x="8126" y="2256"/>
                    <a:pt x="8007" y="2376"/>
                    <a:pt x="7861" y="2376"/>
                  </a:cubicBezTo>
                  <a:lnTo>
                    <a:pt x="893" y="2376"/>
                  </a:lnTo>
                  <a:cubicBezTo>
                    <a:pt x="746" y="2376"/>
                    <a:pt x="626" y="2256"/>
                    <a:pt x="626" y="2109"/>
                  </a:cubicBezTo>
                  <a:cubicBezTo>
                    <a:pt x="626" y="1962"/>
                    <a:pt x="746" y="1843"/>
                    <a:pt x="893" y="1843"/>
                  </a:cubicBezTo>
                  <a:close/>
                  <a:moveTo>
                    <a:pt x="11861" y="3258"/>
                  </a:moveTo>
                  <a:cubicBezTo>
                    <a:pt x="11956" y="3258"/>
                    <a:pt x="12052" y="3293"/>
                    <a:pt x="12131" y="3372"/>
                  </a:cubicBezTo>
                  <a:cubicBezTo>
                    <a:pt x="12374" y="3617"/>
                    <a:pt x="12202" y="4033"/>
                    <a:pt x="11858" y="4033"/>
                  </a:cubicBezTo>
                  <a:cubicBezTo>
                    <a:pt x="11645" y="4032"/>
                    <a:pt x="11471" y="3860"/>
                    <a:pt x="11471" y="3646"/>
                  </a:cubicBezTo>
                  <a:cubicBezTo>
                    <a:pt x="11471" y="3413"/>
                    <a:pt x="11662" y="3258"/>
                    <a:pt x="11861" y="3258"/>
                  </a:cubicBezTo>
                  <a:close/>
                  <a:moveTo>
                    <a:pt x="7404" y="2969"/>
                  </a:moveTo>
                  <a:cubicBezTo>
                    <a:pt x="7291" y="4159"/>
                    <a:pt x="6489" y="5172"/>
                    <a:pt x="5355" y="5552"/>
                  </a:cubicBezTo>
                  <a:cubicBezTo>
                    <a:pt x="5232" y="5243"/>
                    <a:pt x="4966" y="5015"/>
                    <a:pt x="4644" y="4938"/>
                  </a:cubicBezTo>
                  <a:lnTo>
                    <a:pt x="4638" y="4936"/>
                  </a:lnTo>
                  <a:cubicBezTo>
                    <a:pt x="4591" y="4925"/>
                    <a:pt x="4544" y="4917"/>
                    <a:pt x="4495" y="4913"/>
                  </a:cubicBezTo>
                  <a:lnTo>
                    <a:pt x="4480" y="4913"/>
                  </a:lnTo>
                  <a:cubicBezTo>
                    <a:pt x="4456" y="4910"/>
                    <a:pt x="4432" y="4910"/>
                    <a:pt x="4407" y="4910"/>
                  </a:cubicBezTo>
                  <a:lnTo>
                    <a:pt x="4348" y="4910"/>
                  </a:lnTo>
                  <a:cubicBezTo>
                    <a:pt x="4324" y="4910"/>
                    <a:pt x="4300" y="4911"/>
                    <a:pt x="4277" y="4913"/>
                  </a:cubicBezTo>
                  <a:lnTo>
                    <a:pt x="4260" y="4913"/>
                  </a:lnTo>
                  <a:cubicBezTo>
                    <a:pt x="4213" y="4917"/>
                    <a:pt x="4165" y="4925"/>
                    <a:pt x="4118" y="4936"/>
                  </a:cubicBezTo>
                  <a:lnTo>
                    <a:pt x="4112" y="4938"/>
                  </a:lnTo>
                  <a:cubicBezTo>
                    <a:pt x="3789" y="5015"/>
                    <a:pt x="3523" y="5243"/>
                    <a:pt x="3399" y="5552"/>
                  </a:cubicBezTo>
                  <a:cubicBezTo>
                    <a:pt x="2266" y="5172"/>
                    <a:pt x="1462" y="4159"/>
                    <a:pt x="1350" y="2969"/>
                  </a:cubicBezTo>
                  <a:close/>
                  <a:moveTo>
                    <a:pt x="4406" y="5503"/>
                  </a:moveTo>
                  <a:cubicBezTo>
                    <a:pt x="4420" y="5503"/>
                    <a:pt x="4435" y="5503"/>
                    <a:pt x="4450" y="5506"/>
                  </a:cubicBezTo>
                  <a:cubicBezTo>
                    <a:pt x="4665" y="5528"/>
                    <a:pt x="4830" y="5709"/>
                    <a:pt x="4833" y="5927"/>
                  </a:cubicBezTo>
                  <a:cubicBezTo>
                    <a:pt x="4834" y="5928"/>
                    <a:pt x="4834" y="5930"/>
                    <a:pt x="4834" y="5931"/>
                  </a:cubicBezTo>
                  <a:lnTo>
                    <a:pt x="4833" y="5931"/>
                  </a:lnTo>
                  <a:lnTo>
                    <a:pt x="4833" y="8710"/>
                  </a:lnTo>
                  <a:lnTo>
                    <a:pt x="3919" y="8710"/>
                  </a:lnTo>
                  <a:lnTo>
                    <a:pt x="3919" y="5931"/>
                  </a:lnTo>
                  <a:lnTo>
                    <a:pt x="3919" y="5927"/>
                  </a:lnTo>
                  <a:cubicBezTo>
                    <a:pt x="3922" y="5693"/>
                    <a:pt x="4112" y="5504"/>
                    <a:pt x="4346" y="5503"/>
                  </a:cubicBezTo>
                  <a:close/>
                  <a:moveTo>
                    <a:pt x="17011" y="9305"/>
                  </a:moveTo>
                  <a:cubicBezTo>
                    <a:pt x="17614" y="9306"/>
                    <a:pt x="18104" y="9795"/>
                    <a:pt x="18105" y="10399"/>
                  </a:cubicBezTo>
                  <a:lnTo>
                    <a:pt x="18105" y="13049"/>
                  </a:lnTo>
                  <a:cubicBezTo>
                    <a:pt x="18105" y="13284"/>
                    <a:pt x="17914" y="13474"/>
                    <a:pt x="17679" y="13476"/>
                  </a:cubicBezTo>
                  <a:lnTo>
                    <a:pt x="17679" y="13474"/>
                  </a:lnTo>
                  <a:lnTo>
                    <a:pt x="17211" y="13474"/>
                  </a:lnTo>
                  <a:cubicBezTo>
                    <a:pt x="17208" y="13459"/>
                    <a:pt x="17205" y="13443"/>
                    <a:pt x="17202" y="13428"/>
                  </a:cubicBezTo>
                  <a:cubicBezTo>
                    <a:pt x="17201" y="13418"/>
                    <a:pt x="17199" y="13407"/>
                    <a:pt x="17196" y="13399"/>
                  </a:cubicBezTo>
                  <a:cubicBezTo>
                    <a:pt x="17017" y="12522"/>
                    <a:pt x="16311" y="11852"/>
                    <a:pt x="15426" y="11719"/>
                  </a:cubicBezTo>
                  <a:lnTo>
                    <a:pt x="15424" y="11719"/>
                  </a:lnTo>
                  <a:cubicBezTo>
                    <a:pt x="15393" y="11714"/>
                    <a:pt x="15360" y="11710"/>
                    <a:pt x="15329" y="11707"/>
                  </a:cubicBezTo>
                  <a:lnTo>
                    <a:pt x="15313" y="11704"/>
                  </a:lnTo>
                  <a:cubicBezTo>
                    <a:pt x="15285" y="11702"/>
                    <a:pt x="15257" y="11699"/>
                    <a:pt x="15227" y="11698"/>
                  </a:cubicBezTo>
                  <a:lnTo>
                    <a:pt x="15205" y="11696"/>
                  </a:lnTo>
                  <a:cubicBezTo>
                    <a:pt x="15171" y="11695"/>
                    <a:pt x="15135" y="11693"/>
                    <a:pt x="15099" y="11693"/>
                  </a:cubicBezTo>
                  <a:cubicBezTo>
                    <a:pt x="15064" y="11693"/>
                    <a:pt x="15028" y="11695"/>
                    <a:pt x="14993" y="11696"/>
                  </a:cubicBezTo>
                  <a:lnTo>
                    <a:pt x="14970" y="11698"/>
                  </a:lnTo>
                  <a:cubicBezTo>
                    <a:pt x="14942" y="11699"/>
                    <a:pt x="14914" y="11702"/>
                    <a:pt x="14884" y="11704"/>
                  </a:cubicBezTo>
                  <a:lnTo>
                    <a:pt x="14870" y="11707"/>
                  </a:lnTo>
                  <a:cubicBezTo>
                    <a:pt x="14837" y="11710"/>
                    <a:pt x="14806" y="11714"/>
                    <a:pt x="14775" y="11719"/>
                  </a:cubicBezTo>
                  <a:lnTo>
                    <a:pt x="14772" y="11719"/>
                  </a:lnTo>
                  <a:cubicBezTo>
                    <a:pt x="13888" y="11852"/>
                    <a:pt x="13181" y="12522"/>
                    <a:pt x="13001" y="13399"/>
                  </a:cubicBezTo>
                  <a:cubicBezTo>
                    <a:pt x="13000" y="13407"/>
                    <a:pt x="12998" y="13418"/>
                    <a:pt x="12997" y="13425"/>
                  </a:cubicBezTo>
                  <a:cubicBezTo>
                    <a:pt x="12994" y="13442"/>
                    <a:pt x="12991" y="13458"/>
                    <a:pt x="12988" y="13474"/>
                  </a:cubicBezTo>
                  <a:lnTo>
                    <a:pt x="11736" y="13474"/>
                  </a:lnTo>
                  <a:cubicBezTo>
                    <a:pt x="11735" y="13459"/>
                    <a:pt x="11732" y="13446"/>
                    <a:pt x="11729" y="13431"/>
                  </a:cubicBezTo>
                  <a:cubicBezTo>
                    <a:pt x="11726" y="13419"/>
                    <a:pt x="11725" y="13409"/>
                    <a:pt x="11722" y="13397"/>
                  </a:cubicBezTo>
                  <a:cubicBezTo>
                    <a:pt x="11542" y="12522"/>
                    <a:pt x="10836" y="11852"/>
                    <a:pt x="9953" y="11719"/>
                  </a:cubicBezTo>
                  <a:lnTo>
                    <a:pt x="9950" y="11719"/>
                  </a:lnTo>
                  <a:cubicBezTo>
                    <a:pt x="9919" y="11714"/>
                    <a:pt x="9887" y="11710"/>
                    <a:pt x="9855" y="11707"/>
                  </a:cubicBezTo>
                  <a:cubicBezTo>
                    <a:pt x="9850" y="11707"/>
                    <a:pt x="9844" y="11705"/>
                    <a:pt x="9840" y="11705"/>
                  </a:cubicBezTo>
                  <a:cubicBezTo>
                    <a:pt x="9810" y="11702"/>
                    <a:pt x="9782" y="11699"/>
                    <a:pt x="9754" y="11698"/>
                  </a:cubicBezTo>
                  <a:lnTo>
                    <a:pt x="9732" y="11696"/>
                  </a:lnTo>
                  <a:cubicBezTo>
                    <a:pt x="9696" y="11695"/>
                    <a:pt x="9661" y="11693"/>
                    <a:pt x="9625" y="11693"/>
                  </a:cubicBezTo>
                  <a:cubicBezTo>
                    <a:pt x="9589" y="11693"/>
                    <a:pt x="9554" y="11695"/>
                    <a:pt x="9520" y="11696"/>
                  </a:cubicBezTo>
                  <a:lnTo>
                    <a:pt x="9497" y="11698"/>
                  </a:lnTo>
                  <a:cubicBezTo>
                    <a:pt x="9468" y="11699"/>
                    <a:pt x="9440" y="11702"/>
                    <a:pt x="9411" y="11705"/>
                  </a:cubicBezTo>
                  <a:lnTo>
                    <a:pt x="9395" y="11707"/>
                  </a:lnTo>
                  <a:cubicBezTo>
                    <a:pt x="9364" y="11710"/>
                    <a:pt x="9331" y="11714"/>
                    <a:pt x="9300" y="11719"/>
                  </a:cubicBezTo>
                  <a:lnTo>
                    <a:pt x="9299" y="11719"/>
                  </a:lnTo>
                  <a:cubicBezTo>
                    <a:pt x="8414" y="11852"/>
                    <a:pt x="7706" y="12524"/>
                    <a:pt x="7528" y="13400"/>
                  </a:cubicBezTo>
                  <a:cubicBezTo>
                    <a:pt x="7527" y="13407"/>
                    <a:pt x="7525" y="13415"/>
                    <a:pt x="7524" y="13422"/>
                  </a:cubicBezTo>
                  <a:cubicBezTo>
                    <a:pt x="7521" y="13439"/>
                    <a:pt x="7517" y="13456"/>
                    <a:pt x="7514" y="13476"/>
                  </a:cubicBezTo>
                  <a:lnTo>
                    <a:pt x="6264" y="13476"/>
                  </a:lnTo>
                  <a:cubicBezTo>
                    <a:pt x="6261" y="13461"/>
                    <a:pt x="6258" y="13446"/>
                    <a:pt x="6255" y="13431"/>
                  </a:cubicBezTo>
                  <a:cubicBezTo>
                    <a:pt x="6253" y="13421"/>
                    <a:pt x="6250" y="13409"/>
                    <a:pt x="6249" y="13397"/>
                  </a:cubicBezTo>
                  <a:cubicBezTo>
                    <a:pt x="6069" y="12522"/>
                    <a:pt x="5362" y="11852"/>
                    <a:pt x="4478" y="11719"/>
                  </a:cubicBezTo>
                  <a:lnTo>
                    <a:pt x="4477" y="11719"/>
                  </a:lnTo>
                  <a:cubicBezTo>
                    <a:pt x="4444" y="11714"/>
                    <a:pt x="4413" y="11710"/>
                    <a:pt x="4382" y="11707"/>
                  </a:cubicBezTo>
                  <a:lnTo>
                    <a:pt x="4366" y="11705"/>
                  </a:lnTo>
                  <a:cubicBezTo>
                    <a:pt x="4337" y="11702"/>
                    <a:pt x="4308" y="11699"/>
                    <a:pt x="4280" y="11698"/>
                  </a:cubicBezTo>
                  <a:lnTo>
                    <a:pt x="4257" y="11696"/>
                  </a:lnTo>
                  <a:cubicBezTo>
                    <a:pt x="4222" y="11695"/>
                    <a:pt x="4186" y="11695"/>
                    <a:pt x="4151" y="11695"/>
                  </a:cubicBezTo>
                  <a:cubicBezTo>
                    <a:pt x="4115" y="11695"/>
                    <a:pt x="4081" y="11695"/>
                    <a:pt x="4045" y="11696"/>
                  </a:cubicBezTo>
                  <a:lnTo>
                    <a:pt x="4023" y="11698"/>
                  </a:lnTo>
                  <a:cubicBezTo>
                    <a:pt x="3995" y="11699"/>
                    <a:pt x="3965" y="11702"/>
                    <a:pt x="3937" y="11705"/>
                  </a:cubicBezTo>
                  <a:lnTo>
                    <a:pt x="3922" y="11707"/>
                  </a:lnTo>
                  <a:cubicBezTo>
                    <a:pt x="3890" y="11710"/>
                    <a:pt x="3857" y="11714"/>
                    <a:pt x="3826" y="11719"/>
                  </a:cubicBezTo>
                  <a:lnTo>
                    <a:pt x="3824" y="11719"/>
                  </a:lnTo>
                  <a:cubicBezTo>
                    <a:pt x="2939" y="11852"/>
                    <a:pt x="2232" y="12524"/>
                    <a:pt x="2054" y="13400"/>
                  </a:cubicBezTo>
                  <a:cubicBezTo>
                    <a:pt x="2052" y="13407"/>
                    <a:pt x="2051" y="13416"/>
                    <a:pt x="2050" y="13425"/>
                  </a:cubicBezTo>
                  <a:cubicBezTo>
                    <a:pt x="2047" y="13442"/>
                    <a:pt x="2042" y="13458"/>
                    <a:pt x="2039" y="13476"/>
                  </a:cubicBezTo>
                  <a:lnTo>
                    <a:pt x="1572" y="13476"/>
                  </a:lnTo>
                  <a:cubicBezTo>
                    <a:pt x="1336" y="13476"/>
                    <a:pt x="1145" y="13284"/>
                    <a:pt x="1145" y="13049"/>
                  </a:cubicBezTo>
                  <a:lnTo>
                    <a:pt x="1145" y="10399"/>
                  </a:lnTo>
                  <a:cubicBezTo>
                    <a:pt x="1147" y="9795"/>
                    <a:pt x="1636" y="9306"/>
                    <a:pt x="2239" y="9305"/>
                  </a:cubicBezTo>
                  <a:close/>
                  <a:moveTo>
                    <a:pt x="4149" y="12288"/>
                  </a:moveTo>
                  <a:cubicBezTo>
                    <a:pt x="4853" y="12288"/>
                    <a:pt x="5469" y="12762"/>
                    <a:pt x="5648" y="13443"/>
                  </a:cubicBezTo>
                  <a:cubicBezTo>
                    <a:pt x="5650" y="13448"/>
                    <a:pt x="5651" y="13452"/>
                    <a:pt x="5651" y="13456"/>
                  </a:cubicBezTo>
                  <a:cubicBezTo>
                    <a:pt x="5656" y="13471"/>
                    <a:pt x="5659" y="13488"/>
                    <a:pt x="5663" y="13504"/>
                  </a:cubicBezTo>
                  <a:cubicBezTo>
                    <a:pt x="5666" y="13516"/>
                    <a:pt x="5667" y="13529"/>
                    <a:pt x="5670" y="13541"/>
                  </a:cubicBezTo>
                  <a:cubicBezTo>
                    <a:pt x="5672" y="13550"/>
                    <a:pt x="5673" y="13559"/>
                    <a:pt x="5675" y="13568"/>
                  </a:cubicBezTo>
                  <a:cubicBezTo>
                    <a:pt x="5678" y="13587"/>
                    <a:pt x="5681" y="13605"/>
                    <a:pt x="5684" y="13625"/>
                  </a:cubicBezTo>
                  <a:lnTo>
                    <a:pt x="5685" y="13633"/>
                  </a:lnTo>
                  <a:cubicBezTo>
                    <a:pt x="5691" y="13683"/>
                    <a:pt x="5696" y="13732"/>
                    <a:pt x="5697" y="13783"/>
                  </a:cubicBezTo>
                  <a:lnTo>
                    <a:pt x="5697" y="13786"/>
                  </a:lnTo>
                  <a:cubicBezTo>
                    <a:pt x="5697" y="13802"/>
                    <a:pt x="5699" y="13820"/>
                    <a:pt x="5699" y="13836"/>
                  </a:cubicBezTo>
                  <a:cubicBezTo>
                    <a:pt x="5697" y="14690"/>
                    <a:pt x="5006" y="15383"/>
                    <a:pt x="4152" y="15384"/>
                  </a:cubicBezTo>
                  <a:lnTo>
                    <a:pt x="4151" y="15384"/>
                  </a:lnTo>
                  <a:cubicBezTo>
                    <a:pt x="3297" y="15383"/>
                    <a:pt x="2604" y="14690"/>
                    <a:pt x="2603" y="13836"/>
                  </a:cubicBezTo>
                  <a:cubicBezTo>
                    <a:pt x="2603" y="13818"/>
                    <a:pt x="2604" y="13800"/>
                    <a:pt x="2604" y="13784"/>
                  </a:cubicBezTo>
                  <a:lnTo>
                    <a:pt x="2604" y="13783"/>
                  </a:lnTo>
                  <a:cubicBezTo>
                    <a:pt x="2606" y="13756"/>
                    <a:pt x="2607" y="13731"/>
                    <a:pt x="2610" y="13704"/>
                  </a:cubicBezTo>
                  <a:cubicBezTo>
                    <a:pt x="2611" y="13682"/>
                    <a:pt x="2614" y="13660"/>
                    <a:pt x="2617" y="13636"/>
                  </a:cubicBezTo>
                  <a:lnTo>
                    <a:pt x="2619" y="13622"/>
                  </a:lnTo>
                  <a:cubicBezTo>
                    <a:pt x="2620" y="13605"/>
                    <a:pt x="2623" y="13588"/>
                    <a:pt x="2626" y="13571"/>
                  </a:cubicBezTo>
                  <a:cubicBezTo>
                    <a:pt x="2628" y="13560"/>
                    <a:pt x="2631" y="13550"/>
                    <a:pt x="2632" y="13538"/>
                  </a:cubicBezTo>
                  <a:cubicBezTo>
                    <a:pt x="2634" y="13528"/>
                    <a:pt x="2637" y="13517"/>
                    <a:pt x="2638" y="13508"/>
                  </a:cubicBezTo>
                  <a:cubicBezTo>
                    <a:pt x="2643" y="13489"/>
                    <a:pt x="2647" y="13471"/>
                    <a:pt x="2652" y="13453"/>
                  </a:cubicBezTo>
                  <a:cubicBezTo>
                    <a:pt x="2652" y="13450"/>
                    <a:pt x="2653" y="13449"/>
                    <a:pt x="2653" y="13446"/>
                  </a:cubicBezTo>
                  <a:cubicBezTo>
                    <a:pt x="2831" y="12765"/>
                    <a:pt x="3445" y="12289"/>
                    <a:pt x="4149" y="12288"/>
                  </a:cubicBezTo>
                  <a:close/>
                  <a:moveTo>
                    <a:pt x="9627" y="12288"/>
                  </a:moveTo>
                  <a:cubicBezTo>
                    <a:pt x="10328" y="12288"/>
                    <a:pt x="10943" y="12762"/>
                    <a:pt x="11121" y="13442"/>
                  </a:cubicBezTo>
                  <a:cubicBezTo>
                    <a:pt x="11123" y="13446"/>
                    <a:pt x="11124" y="13450"/>
                    <a:pt x="11126" y="13455"/>
                  </a:cubicBezTo>
                  <a:cubicBezTo>
                    <a:pt x="11129" y="13471"/>
                    <a:pt x="11133" y="13488"/>
                    <a:pt x="11136" y="13504"/>
                  </a:cubicBezTo>
                  <a:cubicBezTo>
                    <a:pt x="11139" y="13516"/>
                    <a:pt x="11142" y="13528"/>
                    <a:pt x="11143" y="13541"/>
                  </a:cubicBezTo>
                  <a:cubicBezTo>
                    <a:pt x="11146" y="13548"/>
                    <a:pt x="11146" y="13557"/>
                    <a:pt x="11148" y="13566"/>
                  </a:cubicBezTo>
                  <a:cubicBezTo>
                    <a:pt x="11152" y="13585"/>
                    <a:pt x="11155" y="13605"/>
                    <a:pt x="11158" y="13624"/>
                  </a:cubicBezTo>
                  <a:cubicBezTo>
                    <a:pt x="11158" y="13627"/>
                    <a:pt x="11158" y="13628"/>
                    <a:pt x="11158" y="13631"/>
                  </a:cubicBezTo>
                  <a:cubicBezTo>
                    <a:pt x="11166" y="13680"/>
                    <a:pt x="11169" y="13731"/>
                    <a:pt x="11172" y="13781"/>
                  </a:cubicBezTo>
                  <a:cubicBezTo>
                    <a:pt x="11172" y="13783"/>
                    <a:pt x="11172" y="13784"/>
                    <a:pt x="11172" y="13784"/>
                  </a:cubicBezTo>
                  <a:cubicBezTo>
                    <a:pt x="11172" y="13802"/>
                    <a:pt x="11173" y="13818"/>
                    <a:pt x="11173" y="13836"/>
                  </a:cubicBezTo>
                  <a:cubicBezTo>
                    <a:pt x="11172" y="14690"/>
                    <a:pt x="10479" y="15383"/>
                    <a:pt x="9625" y="15384"/>
                  </a:cubicBezTo>
                  <a:cubicBezTo>
                    <a:pt x="8771" y="15383"/>
                    <a:pt x="8078" y="14690"/>
                    <a:pt x="8077" y="13836"/>
                  </a:cubicBezTo>
                  <a:cubicBezTo>
                    <a:pt x="8077" y="13817"/>
                    <a:pt x="8077" y="13800"/>
                    <a:pt x="8078" y="13783"/>
                  </a:cubicBezTo>
                  <a:cubicBezTo>
                    <a:pt x="8078" y="13757"/>
                    <a:pt x="8081" y="13732"/>
                    <a:pt x="8083" y="13707"/>
                  </a:cubicBezTo>
                  <a:cubicBezTo>
                    <a:pt x="8083" y="13706"/>
                    <a:pt x="8083" y="13704"/>
                    <a:pt x="8083" y="13704"/>
                  </a:cubicBezTo>
                  <a:cubicBezTo>
                    <a:pt x="8084" y="13682"/>
                    <a:pt x="8087" y="13660"/>
                    <a:pt x="8090" y="13637"/>
                  </a:cubicBezTo>
                  <a:cubicBezTo>
                    <a:pt x="8090" y="13631"/>
                    <a:pt x="8092" y="13627"/>
                    <a:pt x="8092" y="13622"/>
                  </a:cubicBezTo>
                  <a:cubicBezTo>
                    <a:pt x="8095" y="13605"/>
                    <a:pt x="8098" y="13588"/>
                    <a:pt x="8101" y="13572"/>
                  </a:cubicBezTo>
                  <a:cubicBezTo>
                    <a:pt x="8102" y="13560"/>
                    <a:pt x="8104" y="13550"/>
                    <a:pt x="8107" y="13538"/>
                  </a:cubicBezTo>
                  <a:cubicBezTo>
                    <a:pt x="8108" y="13528"/>
                    <a:pt x="8110" y="13519"/>
                    <a:pt x="8113" y="13508"/>
                  </a:cubicBezTo>
                  <a:cubicBezTo>
                    <a:pt x="8116" y="13489"/>
                    <a:pt x="8120" y="13471"/>
                    <a:pt x="8124" y="13452"/>
                  </a:cubicBezTo>
                  <a:cubicBezTo>
                    <a:pt x="8124" y="13450"/>
                    <a:pt x="8126" y="13448"/>
                    <a:pt x="8127" y="13446"/>
                  </a:cubicBezTo>
                  <a:cubicBezTo>
                    <a:pt x="8304" y="12764"/>
                    <a:pt x="8919" y="12289"/>
                    <a:pt x="9624" y="12288"/>
                  </a:cubicBezTo>
                  <a:cubicBezTo>
                    <a:pt x="9625" y="12288"/>
                    <a:pt x="9626" y="12288"/>
                    <a:pt x="9627" y="12288"/>
                  </a:cubicBezTo>
                  <a:close/>
                  <a:moveTo>
                    <a:pt x="15098" y="12288"/>
                  </a:moveTo>
                  <a:cubicBezTo>
                    <a:pt x="15802" y="12288"/>
                    <a:pt x="16418" y="12762"/>
                    <a:pt x="16596" y="13445"/>
                  </a:cubicBezTo>
                  <a:lnTo>
                    <a:pt x="16598" y="13455"/>
                  </a:lnTo>
                  <a:cubicBezTo>
                    <a:pt x="16603" y="13471"/>
                    <a:pt x="16606" y="13489"/>
                    <a:pt x="16610" y="13505"/>
                  </a:cubicBezTo>
                  <a:cubicBezTo>
                    <a:pt x="16613" y="13517"/>
                    <a:pt x="16615" y="13529"/>
                    <a:pt x="16618" y="13539"/>
                  </a:cubicBezTo>
                  <a:cubicBezTo>
                    <a:pt x="16619" y="13551"/>
                    <a:pt x="16621" y="13559"/>
                    <a:pt x="16622" y="13569"/>
                  </a:cubicBezTo>
                  <a:cubicBezTo>
                    <a:pt x="16625" y="13587"/>
                    <a:pt x="16628" y="13606"/>
                    <a:pt x="16631" y="13624"/>
                  </a:cubicBezTo>
                  <a:cubicBezTo>
                    <a:pt x="16631" y="13627"/>
                    <a:pt x="16631" y="13631"/>
                    <a:pt x="16633" y="13634"/>
                  </a:cubicBezTo>
                  <a:cubicBezTo>
                    <a:pt x="16639" y="13683"/>
                    <a:pt x="16643" y="13732"/>
                    <a:pt x="16644" y="13783"/>
                  </a:cubicBezTo>
                  <a:lnTo>
                    <a:pt x="16644" y="13784"/>
                  </a:lnTo>
                  <a:cubicBezTo>
                    <a:pt x="16644" y="13802"/>
                    <a:pt x="16646" y="13820"/>
                    <a:pt x="16646" y="13836"/>
                  </a:cubicBezTo>
                  <a:cubicBezTo>
                    <a:pt x="16644" y="14690"/>
                    <a:pt x="15953" y="15383"/>
                    <a:pt x="15099" y="15384"/>
                  </a:cubicBezTo>
                  <a:cubicBezTo>
                    <a:pt x="14244" y="15383"/>
                    <a:pt x="13551" y="14690"/>
                    <a:pt x="13551" y="13836"/>
                  </a:cubicBezTo>
                  <a:cubicBezTo>
                    <a:pt x="13551" y="13817"/>
                    <a:pt x="13551" y="13800"/>
                    <a:pt x="13553" y="13783"/>
                  </a:cubicBezTo>
                  <a:cubicBezTo>
                    <a:pt x="13553" y="13757"/>
                    <a:pt x="13554" y="13732"/>
                    <a:pt x="13557" y="13706"/>
                  </a:cubicBezTo>
                  <a:cubicBezTo>
                    <a:pt x="13557" y="13706"/>
                    <a:pt x="13557" y="13704"/>
                    <a:pt x="13557" y="13704"/>
                  </a:cubicBezTo>
                  <a:cubicBezTo>
                    <a:pt x="13559" y="13682"/>
                    <a:pt x="13562" y="13660"/>
                    <a:pt x="13565" y="13637"/>
                  </a:cubicBezTo>
                  <a:cubicBezTo>
                    <a:pt x="13565" y="13631"/>
                    <a:pt x="13565" y="13627"/>
                    <a:pt x="13566" y="13622"/>
                  </a:cubicBezTo>
                  <a:cubicBezTo>
                    <a:pt x="13568" y="13605"/>
                    <a:pt x="13571" y="13588"/>
                    <a:pt x="13574" y="13571"/>
                  </a:cubicBezTo>
                  <a:cubicBezTo>
                    <a:pt x="13575" y="13560"/>
                    <a:pt x="13578" y="13550"/>
                    <a:pt x="13580" y="13538"/>
                  </a:cubicBezTo>
                  <a:cubicBezTo>
                    <a:pt x="13583" y="13528"/>
                    <a:pt x="13584" y="13517"/>
                    <a:pt x="13586" y="13508"/>
                  </a:cubicBezTo>
                  <a:cubicBezTo>
                    <a:pt x="13590" y="13489"/>
                    <a:pt x="13594" y="13471"/>
                    <a:pt x="13599" y="13453"/>
                  </a:cubicBezTo>
                  <a:cubicBezTo>
                    <a:pt x="13599" y="13450"/>
                    <a:pt x="13600" y="13449"/>
                    <a:pt x="13600" y="13446"/>
                  </a:cubicBezTo>
                  <a:cubicBezTo>
                    <a:pt x="13778" y="12764"/>
                    <a:pt x="14394" y="12289"/>
                    <a:pt x="15098" y="12288"/>
                  </a:cubicBezTo>
                  <a:close/>
                  <a:moveTo>
                    <a:pt x="4376" y="0"/>
                  </a:moveTo>
                  <a:cubicBezTo>
                    <a:pt x="3638" y="0"/>
                    <a:pt x="3003" y="524"/>
                    <a:pt x="2861" y="1249"/>
                  </a:cubicBezTo>
                  <a:lnTo>
                    <a:pt x="893" y="1249"/>
                  </a:lnTo>
                  <a:cubicBezTo>
                    <a:pt x="445" y="1249"/>
                    <a:pt x="73" y="1593"/>
                    <a:pt x="36" y="2039"/>
                  </a:cubicBezTo>
                  <a:cubicBezTo>
                    <a:pt x="0" y="2484"/>
                    <a:pt x="312" y="2884"/>
                    <a:pt x="754" y="2957"/>
                  </a:cubicBezTo>
                  <a:cubicBezTo>
                    <a:pt x="871" y="4450"/>
                    <a:pt x="1892" y="5718"/>
                    <a:pt x="3326" y="6151"/>
                  </a:cubicBezTo>
                  <a:lnTo>
                    <a:pt x="3326" y="8709"/>
                  </a:lnTo>
                  <a:lnTo>
                    <a:pt x="2239" y="8709"/>
                  </a:lnTo>
                  <a:cubicBezTo>
                    <a:pt x="1307" y="8710"/>
                    <a:pt x="552" y="9465"/>
                    <a:pt x="550" y="10397"/>
                  </a:cubicBezTo>
                  <a:lnTo>
                    <a:pt x="550" y="13047"/>
                  </a:lnTo>
                  <a:cubicBezTo>
                    <a:pt x="552" y="13611"/>
                    <a:pt x="1009" y="14069"/>
                    <a:pt x="1572" y="14069"/>
                  </a:cubicBezTo>
                  <a:lnTo>
                    <a:pt x="2023" y="14069"/>
                  </a:lnTo>
                  <a:cubicBezTo>
                    <a:pt x="2141" y="15156"/>
                    <a:pt x="3059" y="15979"/>
                    <a:pt x="4152" y="15979"/>
                  </a:cubicBezTo>
                  <a:cubicBezTo>
                    <a:pt x="5245" y="15979"/>
                    <a:pt x="6163" y="15156"/>
                    <a:pt x="6281" y="14069"/>
                  </a:cubicBezTo>
                  <a:lnTo>
                    <a:pt x="7496" y="14069"/>
                  </a:lnTo>
                  <a:cubicBezTo>
                    <a:pt x="7616" y="15154"/>
                    <a:pt x="8534" y="15977"/>
                    <a:pt x="9625" y="15977"/>
                  </a:cubicBezTo>
                  <a:cubicBezTo>
                    <a:pt x="10718" y="15977"/>
                    <a:pt x="11636" y="15154"/>
                    <a:pt x="11754" y="14069"/>
                  </a:cubicBezTo>
                  <a:lnTo>
                    <a:pt x="12970" y="14069"/>
                  </a:lnTo>
                  <a:cubicBezTo>
                    <a:pt x="13089" y="15154"/>
                    <a:pt x="14007" y="15977"/>
                    <a:pt x="15099" y="15977"/>
                  </a:cubicBezTo>
                  <a:cubicBezTo>
                    <a:pt x="16192" y="15977"/>
                    <a:pt x="17110" y="15154"/>
                    <a:pt x="17229" y="14069"/>
                  </a:cubicBezTo>
                  <a:lnTo>
                    <a:pt x="17679" y="14069"/>
                  </a:lnTo>
                  <a:cubicBezTo>
                    <a:pt x="18243" y="14069"/>
                    <a:pt x="18700" y="13611"/>
                    <a:pt x="18701" y="13047"/>
                  </a:cubicBezTo>
                  <a:lnTo>
                    <a:pt x="18701" y="10397"/>
                  </a:lnTo>
                  <a:cubicBezTo>
                    <a:pt x="18698" y="9465"/>
                    <a:pt x="17943" y="8710"/>
                    <a:pt x="17012" y="8710"/>
                  </a:cubicBezTo>
                  <a:lnTo>
                    <a:pt x="15952" y="8710"/>
                  </a:lnTo>
                  <a:cubicBezTo>
                    <a:pt x="16014" y="8575"/>
                    <a:pt x="16045" y="8430"/>
                    <a:pt x="16045" y="8283"/>
                  </a:cubicBezTo>
                  <a:lnTo>
                    <a:pt x="16045" y="7801"/>
                  </a:lnTo>
                  <a:cubicBezTo>
                    <a:pt x="16045" y="7238"/>
                    <a:pt x="15589" y="6781"/>
                    <a:pt x="15025" y="6779"/>
                  </a:cubicBezTo>
                  <a:lnTo>
                    <a:pt x="14336" y="6779"/>
                  </a:lnTo>
                  <a:cubicBezTo>
                    <a:pt x="14171" y="6779"/>
                    <a:pt x="14039" y="6913"/>
                    <a:pt x="14039" y="7078"/>
                  </a:cubicBezTo>
                  <a:cubicBezTo>
                    <a:pt x="14039" y="7241"/>
                    <a:pt x="14171" y="7374"/>
                    <a:pt x="14336" y="7374"/>
                  </a:cubicBezTo>
                  <a:lnTo>
                    <a:pt x="15025" y="7374"/>
                  </a:lnTo>
                  <a:cubicBezTo>
                    <a:pt x="15260" y="7374"/>
                    <a:pt x="15451" y="7565"/>
                    <a:pt x="15451" y="7801"/>
                  </a:cubicBezTo>
                  <a:lnTo>
                    <a:pt x="15451" y="8283"/>
                  </a:lnTo>
                  <a:cubicBezTo>
                    <a:pt x="15451" y="8517"/>
                    <a:pt x="15260" y="8709"/>
                    <a:pt x="15025" y="8709"/>
                  </a:cubicBezTo>
                  <a:lnTo>
                    <a:pt x="8691" y="8709"/>
                  </a:lnTo>
                  <a:cubicBezTo>
                    <a:pt x="8455" y="8709"/>
                    <a:pt x="8264" y="8517"/>
                    <a:pt x="8264" y="8283"/>
                  </a:cubicBezTo>
                  <a:lnTo>
                    <a:pt x="8264" y="7801"/>
                  </a:lnTo>
                  <a:cubicBezTo>
                    <a:pt x="8264" y="7565"/>
                    <a:pt x="8455" y="7374"/>
                    <a:pt x="8691" y="7374"/>
                  </a:cubicBezTo>
                  <a:lnTo>
                    <a:pt x="13325" y="7374"/>
                  </a:lnTo>
                  <a:cubicBezTo>
                    <a:pt x="13489" y="7374"/>
                    <a:pt x="13623" y="7241"/>
                    <a:pt x="13623" y="7078"/>
                  </a:cubicBezTo>
                  <a:cubicBezTo>
                    <a:pt x="13623" y="6913"/>
                    <a:pt x="13489" y="6779"/>
                    <a:pt x="13325" y="6779"/>
                  </a:cubicBezTo>
                  <a:lnTo>
                    <a:pt x="12155" y="6779"/>
                  </a:lnTo>
                  <a:lnTo>
                    <a:pt x="12155" y="4581"/>
                  </a:lnTo>
                  <a:cubicBezTo>
                    <a:pt x="12459" y="4484"/>
                    <a:pt x="12696" y="4247"/>
                    <a:pt x="12792" y="3943"/>
                  </a:cubicBezTo>
                  <a:lnTo>
                    <a:pt x="14416" y="3943"/>
                  </a:lnTo>
                  <a:cubicBezTo>
                    <a:pt x="14474" y="3943"/>
                    <a:pt x="14529" y="3927"/>
                    <a:pt x="14577" y="3895"/>
                  </a:cubicBezTo>
                  <a:cubicBezTo>
                    <a:pt x="14701" y="4686"/>
                    <a:pt x="15383" y="5270"/>
                    <a:pt x="16182" y="5271"/>
                  </a:cubicBezTo>
                  <a:lnTo>
                    <a:pt x="16521" y="5271"/>
                  </a:lnTo>
                  <a:cubicBezTo>
                    <a:pt x="16686" y="5271"/>
                    <a:pt x="16819" y="5138"/>
                    <a:pt x="16819" y="4973"/>
                  </a:cubicBezTo>
                  <a:cubicBezTo>
                    <a:pt x="16819" y="4809"/>
                    <a:pt x="16686" y="4677"/>
                    <a:pt x="16521" y="4677"/>
                  </a:cubicBezTo>
                  <a:lnTo>
                    <a:pt x="16182" y="4677"/>
                  </a:lnTo>
                  <a:cubicBezTo>
                    <a:pt x="15618" y="4669"/>
                    <a:pt x="15166" y="4210"/>
                    <a:pt x="15166" y="3646"/>
                  </a:cubicBezTo>
                  <a:cubicBezTo>
                    <a:pt x="15166" y="3083"/>
                    <a:pt x="15618" y="2623"/>
                    <a:pt x="16182" y="2616"/>
                  </a:cubicBezTo>
                  <a:lnTo>
                    <a:pt x="16521" y="2616"/>
                  </a:lnTo>
                  <a:cubicBezTo>
                    <a:pt x="16686" y="2616"/>
                    <a:pt x="16819" y="2482"/>
                    <a:pt x="16819" y="2319"/>
                  </a:cubicBezTo>
                  <a:cubicBezTo>
                    <a:pt x="16819" y="2155"/>
                    <a:pt x="16686" y="2021"/>
                    <a:pt x="16521" y="2021"/>
                  </a:cubicBezTo>
                  <a:lnTo>
                    <a:pt x="16182" y="2021"/>
                  </a:lnTo>
                  <a:cubicBezTo>
                    <a:pt x="15383" y="2023"/>
                    <a:pt x="14701" y="2605"/>
                    <a:pt x="14577" y="3397"/>
                  </a:cubicBezTo>
                  <a:cubicBezTo>
                    <a:pt x="14529" y="3366"/>
                    <a:pt x="14474" y="3348"/>
                    <a:pt x="14416" y="3348"/>
                  </a:cubicBezTo>
                  <a:lnTo>
                    <a:pt x="12792" y="3348"/>
                  </a:lnTo>
                  <a:cubicBezTo>
                    <a:pt x="12654" y="2913"/>
                    <a:pt x="12259" y="2665"/>
                    <a:pt x="11855" y="2665"/>
                  </a:cubicBezTo>
                  <a:cubicBezTo>
                    <a:pt x="11609" y="2665"/>
                    <a:pt x="11361" y="2756"/>
                    <a:pt x="11164" y="2952"/>
                  </a:cubicBezTo>
                  <a:cubicBezTo>
                    <a:pt x="10644" y="3473"/>
                    <a:pt x="10860" y="4358"/>
                    <a:pt x="11560" y="4581"/>
                  </a:cubicBezTo>
                  <a:lnTo>
                    <a:pt x="11560" y="6779"/>
                  </a:lnTo>
                  <a:lnTo>
                    <a:pt x="8691" y="6779"/>
                  </a:lnTo>
                  <a:cubicBezTo>
                    <a:pt x="8126" y="6779"/>
                    <a:pt x="7669" y="7236"/>
                    <a:pt x="7669" y="7800"/>
                  </a:cubicBezTo>
                  <a:lnTo>
                    <a:pt x="7669" y="8282"/>
                  </a:lnTo>
                  <a:cubicBezTo>
                    <a:pt x="7669" y="8430"/>
                    <a:pt x="7702" y="8575"/>
                    <a:pt x="7763" y="8709"/>
                  </a:cubicBezTo>
                  <a:lnTo>
                    <a:pt x="5427" y="8709"/>
                  </a:lnTo>
                  <a:lnTo>
                    <a:pt x="5427" y="6151"/>
                  </a:lnTo>
                  <a:cubicBezTo>
                    <a:pt x="6861" y="5718"/>
                    <a:pt x="7883" y="4450"/>
                    <a:pt x="8000" y="2957"/>
                  </a:cubicBezTo>
                  <a:cubicBezTo>
                    <a:pt x="8442" y="2884"/>
                    <a:pt x="8753" y="2484"/>
                    <a:pt x="8718" y="2039"/>
                  </a:cubicBezTo>
                  <a:cubicBezTo>
                    <a:pt x="8680" y="1593"/>
                    <a:pt x="8308" y="1249"/>
                    <a:pt x="7861" y="1249"/>
                  </a:cubicBezTo>
                  <a:lnTo>
                    <a:pt x="5891" y="1249"/>
                  </a:lnTo>
                  <a:cubicBezTo>
                    <a:pt x="5751" y="524"/>
                    <a:pt x="5114" y="0"/>
                    <a:pt x="4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50"/>
          <p:cNvGrpSpPr/>
          <p:nvPr/>
        </p:nvGrpSpPr>
        <p:grpSpPr>
          <a:xfrm>
            <a:off x="7895888" y="1964690"/>
            <a:ext cx="419026" cy="398691"/>
            <a:chOff x="5901525" y="4578875"/>
            <a:chExt cx="466725" cy="444075"/>
          </a:xfrm>
        </p:grpSpPr>
        <p:sp>
          <p:nvSpPr>
            <p:cNvPr id="1270" name="Google Shape;1270;p50"/>
            <p:cNvSpPr/>
            <p:nvPr/>
          </p:nvSpPr>
          <p:spPr>
            <a:xfrm>
              <a:off x="5901525" y="4578875"/>
              <a:ext cx="466725" cy="444075"/>
            </a:xfrm>
            <a:custGeom>
              <a:avLst/>
              <a:gdLst/>
              <a:ahLst/>
              <a:cxnLst/>
              <a:rect l="l" t="t" r="r" b="b"/>
              <a:pathLst>
                <a:path w="18669" h="17763" extrusionOk="0">
                  <a:moveTo>
                    <a:pt x="3485" y="6078"/>
                  </a:moveTo>
                  <a:lnTo>
                    <a:pt x="3485" y="8786"/>
                  </a:lnTo>
                  <a:lnTo>
                    <a:pt x="591" y="8786"/>
                  </a:lnTo>
                  <a:lnTo>
                    <a:pt x="591" y="6590"/>
                  </a:lnTo>
                  <a:cubicBezTo>
                    <a:pt x="591" y="6308"/>
                    <a:pt x="821" y="6078"/>
                    <a:pt x="1104" y="6078"/>
                  </a:cubicBezTo>
                  <a:close/>
                  <a:moveTo>
                    <a:pt x="6970" y="6080"/>
                  </a:moveTo>
                  <a:lnTo>
                    <a:pt x="6970" y="8786"/>
                  </a:lnTo>
                  <a:lnTo>
                    <a:pt x="4076" y="8786"/>
                  </a:lnTo>
                  <a:lnTo>
                    <a:pt x="4076" y="6080"/>
                  </a:lnTo>
                  <a:close/>
                  <a:moveTo>
                    <a:pt x="14572" y="6080"/>
                  </a:moveTo>
                  <a:lnTo>
                    <a:pt x="14572" y="8786"/>
                  </a:lnTo>
                  <a:lnTo>
                    <a:pt x="11657" y="8786"/>
                  </a:lnTo>
                  <a:lnTo>
                    <a:pt x="11657" y="6080"/>
                  </a:lnTo>
                  <a:close/>
                  <a:moveTo>
                    <a:pt x="17566" y="6080"/>
                  </a:moveTo>
                  <a:cubicBezTo>
                    <a:pt x="17849" y="6080"/>
                    <a:pt x="18077" y="6308"/>
                    <a:pt x="18079" y="6592"/>
                  </a:cubicBezTo>
                  <a:lnTo>
                    <a:pt x="18079" y="8786"/>
                  </a:lnTo>
                  <a:lnTo>
                    <a:pt x="15162" y="8786"/>
                  </a:lnTo>
                  <a:lnTo>
                    <a:pt x="15162" y="6080"/>
                  </a:lnTo>
                  <a:close/>
                  <a:moveTo>
                    <a:pt x="3485" y="9375"/>
                  </a:moveTo>
                  <a:lnTo>
                    <a:pt x="3485" y="12082"/>
                  </a:lnTo>
                  <a:lnTo>
                    <a:pt x="1104" y="12082"/>
                  </a:lnTo>
                  <a:cubicBezTo>
                    <a:pt x="821" y="12082"/>
                    <a:pt x="591" y="11852"/>
                    <a:pt x="591" y="11571"/>
                  </a:cubicBezTo>
                  <a:lnTo>
                    <a:pt x="591" y="9375"/>
                  </a:lnTo>
                  <a:close/>
                  <a:moveTo>
                    <a:pt x="6970" y="9376"/>
                  </a:moveTo>
                  <a:lnTo>
                    <a:pt x="6970" y="12082"/>
                  </a:lnTo>
                  <a:lnTo>
                    <a:pt x="4076" y="12082"/>
                  </a:lnTo>
                  <a:lnTo>
                    <a:pt x="4076" y="9376"/>
                  </a:lnTo>
                  <a:close/>
                  <a:moveTo>
                    <a:pt x="14572" y="9376"/>
                  </a:moveTo>
                  <a:lnTo>
                    <a:pt x="14572" y="12082"/>
                  </a:lnTo>
                  <a:lnTo>
                    <a:pt x="11657" y="12082"/>
                  </a:lnTo>
                  <a:lnTo>
                    <a:pt x="11657" y="9376"/>
                  </a:lnTo>
                  <a:close/>
                  <a:moveTo>
                    <a:pt x="18079" y="9376"/>
                  </a:moveTo>
                  <a:lnTo>
                    <a:pt x="18079" y="11571"/>
                  </a:lnTo>
                  <a:cubicBezTo>
                    <a:pt x="18079" y="11852"/>
                    <a:pt x="17849" y="12082"/>
                    <a:pt x="17566" y="12082"/>
                  </a:cubicBezTo>
                  <a:lnTo>
                    <a:pt x="15162" y="12082"/>
                  </a:lnTo>
                  <a:lnTo>
                    <a:pt x="15162" y="9376"/>
                  </a:lnTo>
                  <a:close/>
                  <a:moveTo>
                    <a:pt x="9421" y="2805"/>
                  </a:moveTo>
                  <a:cubicBezTo>
                    <a:pt x="10328" y="2805"/>
                    <a:pt x="11065" y="3541"/>
                    <a:pt x="11065" y="4449"/>
                  </a:cubicBezTo>
                  <a:lnTo>
                    <a:pt x="11065" y="5783"/>
                  </a:lnTo>
                  <a:lnTo>
                    <a:pt x="11065" y="13365"/>
                  </a:lnTo>
                  <a:cubicBezTo>
                    <a:pt x="11065" y="13647"/>
                    <a:pt x="10837" y="13876"/>
                    <a:pt x="10554" y="13876"/>
                  </a:cubicBezTo>
                  <a:lnTo>
                    <a:pt x="8072" y="13876"/>
                  </a:lnTo>
                  <a:cubicBezTo>
                    <a:pt x="7788" y="13876"/>
                    <a:pt x="7560" y="13647"/>
                    <a:pt x="7560" y="13365"/>
                  </a:cubicBezTo>
                  <a:lnTo>
                    <a:pt x="7560" y="4449"/>
                  </a:lnTo>
                  <a:cubicBezTo>
                    <a:pt x="7560" y="3541"/>
                    <a:pt x="8297" y="2805"/>
                    <a:pt x="9204" y="2805"/>
                  </a:cubicBezTo>
                  <a:close/>
                  <a:moveTo>
                    <a:pt x="10318" y="14468"/>
                  </a:moveTo>
                  <a:lnTo>
                    <a:pt x="10318" y="15534"/>
                  </a:lnTo>
                  <a:cubicBezTo>
                    <a:pt x="10303" y="15527"/>
                    <a:pt x="10287" y="15521"/>
                    <a:pt x="10272" y="15513"/>
                  </a:cubicBezTo>
                  <a:lnTo>
                    <a:pt x="10274" y="15513"/>
                  </a:lnTo>
                  <a:lnTo>
                    <a:pt x="10242" y="15499"/>
                  </a:lnTo>
                  <a:cubicBezTo>
                    <a:pt x="10219" y="15487"/>
                    <a:pt x="10195" y="15476"/>
                    <a:pt x="10171" y="15466"/>
                  </a:cubicBezTo>
                  <a:cubicBezTo>
                    <a:pt x="10159" y="15461"/>
                    <a:pt x="10146" y="15456"/>
                    <a:pt x="10134" y="15451"/>
                  </a:cubicBezTo>
                  <a:cubicBezTo>
                    <a:pt x="10110" y="15442"/>
                    <a:pt x="10087" y="15433"/>
                    <a:pt x="10063" y="15423"/>
                  </a:cubicBezTo>
                  <a:cubicBezTo>
                    <a:pt x="10051" y="15418"/>
                    <a:pt x="10038" y="15414"/>
                    <a:pt x="10024" y="15410"/>
                  </a:cubicBezTo>
                  <a:cubicBezTo>
                    <a:pt x="9987" y="15396"/>
                    <a:pt x="9949" y="15384"/>
                    <a:pt x="9910" y="15374"/>
                  </a:cubicBezTo>
                  <a:cubicBezTo>
                    <a:pt x="9890" y="15368"/>
                    <a:pt x="9869" y="15362"/>
                    <a:pt x="9848" y="15356"/>
                  </a:cubicBezTo>
                  <a:cubicBezTo>
                    <a:pt x="9830" y="15352"/>
                    <a:pt x="9812" y="15349"/>
                    <a:pt x="9795" y="15344"/>
                  </a:cubicBezTo>
                  <a:cubicBezTo>
                    <a:pt x="9772" y="15340"/>
                    <a:pt x="9750" y="15334"/>
                    <a:pt x="9728" y="15329"/>
                  </a:cubicBezTo>
                  <a:cubicBezTo>
                    <a:pt x="9712" y="15327"/>
                    <a:pt x="9694" y="15324"/>
                    <a:pt x="9677" y="15321"/>
                  </a:cubicBezTo>
                  <a:cubicBezTo>
                    <a:pt x="9654" y="15318"/>
                    <a:pt x="9629" y="15313"/>
                    <a:pt x="9605" y="15310"/>
                  </a:cubicBezTo>
                  <a:cubicBezTo>
                    <a:pt x="9588" y="15307"/>
                    <a:pt x="9574" y="15306"/>
                    <a:pt x="9557" y="15304"/>
                  </a:cubicBezTo>
                  <a:cubicBezTo>
                    <a:pt x="9531" y="15301"/>
                    <a:pt x="9502" y="15298"/>
                    <a:pt x="9476" y="15297"/>
                  </a:cubicBezTo>
                  <a:cubicBezTo>
                    <a:pt x="9462" y="15297"/>
                    <a:pt x="9449" y="15294"/>
                    <a:pt x="9436" y="15294"/>
                  </a:cubicBezTo>
                  <a:cubicBezTo>
                    <a:pt x="9394" y="15291"/>
                    <a:pt x="9354" y="15289"/>
                    <a:pt x="9313" y="15289"/>
                  </a:cubicBezTo>
                  <a:cubicBezTo>
                    <a:pt x="9271" y="15289"/>
                    <a:pt x="9230" y="15291"/>
                    <a:pt x="9190" y="15294"/>
                  </a:cubicBezTo>
                  <a:cubicBezTo>
                    <a:pt x="9176" y="15294"/>
                    <a:pt x="9163" y="15295"/>
                    <a:pt x="9150" y="15297"/>
                  </a:cubicBezTo>
                  <a:cubicBezTo>
                    <a:pt x="9121" y="15298"/>
                    <a:pt x="9095" y="15301"/>
                    <a:pt x="9068" y="15304"/>
                  </a:cubicBezTo>
                  <a:cubicBezTo>
                    <a:pt x="9052" y="15306"/>
                    <a:pt x="9035" y="15307"/>
                    <a:pt x="9019" y="15310"/>
                  </a:cubicBezTo>
                  <a:cubicBezTo>
                    <a:pt x="8995" y="15313"/>
                    <a:pt x="8972" y="15318"/>
                    <a:pt x="8948" y="15321"/>
                  </a:cubicBezTo>
                  <a:cubicBezTo>
                    <a:pt x="8930" y="15324"/>
                    <a:pt x="8914" y="15327"/>
                    <a:pt x="8896" y="15329"/>
                  </a:cubicBezTo>
                  <a:cubicBezTo>
                    <a:pt x="8874" y="15334"/>
                    <a:pt x="8852" y="15340"/>
                    <a:pt x="8829" y="15344"/>
                  </a:cubicBezTo>
                  <a:cubicBezTo>
                    <a:pt x="8812" y="15349"/>
                    <a:pt x="8794" y="15352"/>
                    <a:pt x="8777" y="15356"/>
                  </a:cubicBezTo>
                  <a:cubicBezTo>
                    <a:pt x="8755" y="15362"/>
                    <a:pt x="8734" y="15368"/>
                    <a:pt x="8714" y="15375"/>
                  </a:cubicBezTo>
                  <a:cubicBezTo>
                    <a:pt x="8677" y="15386"/>
                    <a:pt x="8640" y="15398"/>
                    <a:pt x="8602" y="15410"/>
                  </a:cubicBezTo>
                  <a:cubicBezTo>
                    <a:pt x="8589" y="15415"/>
                    <a:pt x="8574" y="15420"/>
                    <a:pt x="8561" y="15424"/>
                  </a:cubicBezTo>
                  <a:cubicBezTo>
                    <a:pt x="8537" y="15433"/>
                    <a:pt x="8515" y="15444"/>
                    <a:pt x="8491" y="15451"/>
                  </a:cubicBezTo>
                  <a:cubicBezTo>
                    <a:pt x="8479" y="15457"/>
                    <a:pt x="8466" y="15461"/>
                    <a:pt x="8454" y="15467"/>
                  </a:cubicBezTo>
                  <a:cubicBezTo>
                    <a:pt x="8430" y="15478"/>
                    <a:pt x="8408" y="15488"/>
                    <a:pt x="8384" y="15499"/>
                  </a:cubicBezTo>
                  <a:cubicBezTo>
                    <a:pt x="8374" y="15504"/>
                    <a:pt x="8362" y="15509"/>
                    <a:pt x="8352" y="15515"/>
                  </a:cubicBezTo>
                  <a:cubicBezTo>
                    <a:pt x="8337" y="15522"/>
                    <a:pt x="8322" y="15528"/>
                    <a:pt x="8307" y="15537"/>
                  </a:cubicBezTo>
                  <a:lnTo>
                    <a:pt x="8307" y="14468"/>
                  </a:lnTo>
                  <a:close/>
                  <a:moveTo>
                    <a:pt x="9313" y="1"/>
                  </a:moveTo>
                  <a:cubicBezTo>
                    <a:pt x="9153" y="1"/>
                    <a:pt x="9021" y="128"/>
                    <a:pt x="9018" y="288"/>
                  </a:cubicBezTo>
                  <a:lnTo>
                    <a:pt x="9018" y="2222"/>
                  </a:lnTo>
                  <a:cubicBezTo>
                    <a:pt x="7871" y="2318"/>
                    <a:pt x="6968" y="3279"/>
                    <a:pt x="6968" y="4449"/>
                  </a:cubicBezTo>
                  <a:lnTo>
                    <a:pt x="6968" y="5487"/>
                  </a:lnTo>
                  <a:lnTo>
                    <a:pt x="1103" y="5487"/>
                  </a:lnTo>
                  <a:cubicBezTo>
                    <a:pt x="495" y="5488"/>
                    <a:pt x="1" y="5981"/>
                    <a:pt x="1" y="6590"/>
                  </a:cubicBezTo>
                  <a:lnTo>
                    <a:pt x="1" y="11569"/>
                  </a:lnTo>
                  <a:cubicBezTo>
                    <a:pt x="1" y="12177"/>
                    <a:pt x="495" y="12671"/>
                    <a:pt x="1103" y="12671"/>
                  </a:cubicBezTo>
                  <a:lnTo>
                    <a:pt x="6968" y="12671"/>
                  </a:lnTo>
                  <a:lnTo>
                    <a:pt x="6968" y="13363"/>
                  </a:lnTo>
                  <a:cubicBezTo>
                    <a:pt x="6970" y="13835"/>
                    <a:pt x="7269" y="14254"/>
                    <a:pt x="7716" y="14407"/>
                  </a:cubicBezTo>
                  <a:lnTo>
                    <a:pt x="7716" y="15986"/>
                  </a:lnTo>
                  <a:cubicBezTo>
                    <a:pt x="7341" y="16388"/>
                    <a:pt x="7133" y="16918"/>
                    <a:pt x="7133" y="17468"/>
                  </a:cubicBezTo>
                  <a:cubicBezTo>
                    <a:pt x="7133" y="17631"/>
                    <a:pt x="7265" y="17763"/>
                    <a:pt x="7428" y="17763"/>
                  </a:cubicBezTo>
                  <a:lnTo>
                    <a:pt x="9476" y="17763"/>
                  </a:lnTo>
                  <a:cubicBezTo>
                    <a:pt x="9636" y="17758"/>
                    <a:pt x="9763" y="17628"/>
                    <a:pt x="9763" y="17468"/>
                  </a:cubicBezTo>
                  <a:cubicBezTo>
                    <a:pt x="9763" y="17308"/>
                    <a:pt x="9636" y="17176"/>
                    <a:pt x="9476" y="17173"/>
                  </a:cubicBezTo>
                  <a:lnTo>
                    <a:pt x="7751" y="17173"/>
                  </a:lnTo>
                  <a:cubicBezTo>
                    <a:pt x="7814" y="16839"/>
                    <a:pt x="7983" y="16534"/>
                    <a:pt x="8233" y="16304"/>
                  </a:cubicBezTo>
                  <a:lnTo>
                    <a:pt x="8253" y="16284"/>
                  </a:lnTo>
                  <a:cubicBezTo>
                    <a:pt x="8264" y="16274"/>
                    <a:pt x="8275" y="16265"/>
                    <a:pt x="8287" y="16255"/>
                  </a:cubicBezTo>
                  <a:lnTo>
                    <a:pt x="8306" y="16240"/>
                  </a:lnTo>
                  <a:cubicBezTo>
                    <a:pt x="8318" y="16230"/>
                    <a:pt x="8331" y="16219"/>
                    <a:pt x="8344" y="16209"/>
                  </a:cubicBezTo>
                  <a:lnTo>
                    <a:pt x="8355" y="16200"/>
                  </a:lnTo>
                  <a:cubicBezTo>
                    <a:pt x="8441" y="16136"/>
                    <a:pt x="8533" y="16080"/>
                    <a:pt x="8631" y="16032"/>
                  </a:cubicBezTo>
                  <a:lnTo>
                    <a:pt x="8637" y="16029"/>
                  </a:lnTo>
                  <a:cubicBezTo>
                    <a:pt x="8654" y="16022"/>
                    <a:pt x="8672" y="16013"/>
                    <a:pt x="8688" y="16006"/>
                  </a:cubicBezTo>
                  <a:lnTo>
                    <a:pt x="8703" y="16000"/>
                  </a:lnTo>
                  <a:cubicBezTo>
                    <a:pt x="8718" y="15994"/>
                    <a:pt x="8734" y="15988"/>
                    <a:pt x="8751" y="15982"/>
                  </a:cubicBezTo>
                  <a:lnTo>
                    <a:pt x="8770" y="15975"/>
                  </a:lnTo>
                  <a:cubicBezTo>
                    <a:pt x="8785" y="15969"/>
                    <a:pt x="8800" y="15964"/>
                    <a:pt x="8814" y="15960"/>
                  </a:cubicBezTo>
                  <a:lnTo>
                    <a:pt x="8838" y="15951"/>
                  </a:lnTo>
                  <a:cubicBezTo>
                    <a:pt x="8853" y="15946"/>
                    <a:pt x="8868" y="15942"/>
                    <a:pt x="8881" y="15939"/>
                  </a:cubicBezTo>
                  <a:cubicBezTo>
                    <a:pt x="8892" y="15936"/>
                    <a:pt x="8900" y="15933"/>
                    <a:pt x="8909" y="15932"/>
                  </a:cubicBezTo>
                  <a:cubicBezTo>
                    <a:pt x="8923" y="15927"/>
                    <a:pt x="8936" y="15924"/>
                    <a:pt x="8949" y="15921"/>
                  </a:cubicBezTo>
                  <a:lnTo>
                    <a:pt x="8982" y="15914"/>
                  </a:lnTo>
                  <a:lnTo>
                    <a:pt x="9019" y="15906"/>
                  </a:lnTo>
                  <a:lnTo>
                    <a:pt x="9056" y="15900"/>
                  </a:lnTo>
                  <a:lnTo>
                    <a:pt x="9092" y="15894"/>
                  </a:lnTo>
                  <a:lnTo>
                    <a:pt x="9133" y="15890"/>
                  </a:lnTo>
                  <a:lnTo>
                    <a:pt x="9164" y="15886"/>
                  </a:lnTo>
                  <a:cubicBezTo>
                    <a:pt x="9181" y="15884"/>
                    <a:pt x="9197" y="15884"/>
                    <a:pt x="9213" y="15883"/>
                  </a:cubicBezTo>
                  <a:cubicBezTo>
                    <a:pt x="9221" y="15883"/>
                    <a:pt x="9230" y="15881"/>
                    <a:pt x="9237" y="15881"/>
                  </a:cubicBezTo>
                  <a:cubicBezTo>
                    <a:pt x="9262" y="15880"/>
                    <a:pt x="9287" y="15880"/>
                    <a:pt x="9311" y="15880"/>
                  </a:cubicBezTo>
                  <a:cubicBezTo>
                    <a:pt x="9336" y="15880"/>
                    <a:pt x="9362" y="15880"/>
                    <a:pt x="9385" y="15881"/>
                  </a:cubicBezTo>
                  <a:cubicBezTo>
                    <a:pt x="9394" y="15881"/>
                    <a:pt x="9403" y="15883"/>
                    <a:pt x="9411" y="15883"/>
                  </a:cubicBezTo>
                  <a:cubicBezTo>
                    <a:pt x="9427" y="15884"/>
                    <a:pt x="9443" y="15884"/>
                    <a:pt x="9459" y="15886"/>
                  </a:cubicBezTo>
                  <a:cubicBezTo>
                    <a:pt x="9470" y="15886"/>
                    <a:pt x="9480" y="15889"/>
                    <a:pt x="9491" y="15890"/>
                  </a:cubicBezTo>
                  <a:lnTo>
                    <a:pt x="9532" y="15894"/>
                  </a:lnTo>
                  <a:cubicBezTo>
                    <a:pt x="9544" y="15896"/>
                    <a:pt x="9556" y="15899"/>
                    <a:pt x="9566" y="15900"/>
                  </a:cubicBezTo>
                  <a:cubicBezTo>
                    <a:pt x="9578" y="15902"/>
                    <a:pt x="9591" y="15903"/>
                    <a:pt x="9603" y="15906"/>
                  </a:cubicBezTo>
                  <a:cubicBezTo>
                    <a:pt x="9617" y="15908"/>
                    <a:pt x="9629" y="15911"/>
                    <a:pt x="9640" y="15914"/>
                  </a:cubicBezTo>
                  <a:lnTo>
                    <a:pt x="9673" y="15921"/>
                  </a:lnTo>
                  <a:cubicBezTo>
                    <a:pt x="9686" y="15924"/>
                    <a:pt x="9700" y="15927"/>
                    <a:pt x="9715" y="15932"/>
                  </a:cubicBezTo>
                  <a:lnTo>
                    <a:pt x="9741" y="15939"/>
                  </a:lnTo>
                  <a:cubicBezTo>
                    <a:pt x="9756" y="15942"/>
                    <a:pt x="9771" y="15946"/>
                    <a:pt x="9786" y="15951"/>
                  </a:cubicBezTo>
                  <a:lnTo>
                    <a:pt x="9808" y="15958"/>
                  </a:lnTo>
                  <a:cubicBezTo>
                    <a:pt x="9824" y="15964"/>
                    <a:pt x="9839" y="15969"/>
                    <a:pt x="9854" y="15975"/>
                  </a:cubicBezTo>
                  <a:lnTo>
                    <a:pt x="9872" y="15982"/>
                  </a:lnTo>
                  <a:cubicBezTo>
                    <a:pt x="9890" y="15988"/>
                    <a:pt x="9906" y="15994"/>
                    <a:pt x="9922" y="16001"/>
                  </a:cubicBezTo>
                  <a:lnTo>
                    <a:pt x="9934" y="16006"/>
                  </a:lnTo>
                  <a:cubicBezTo>
                    <a:pt x="9952" y="16015"/>
                    <a:pt x="9971" y="16022"/>
                    <a:pt x="9987" y="16031"/>
                  </a:cubicBezTo>
                  <a:lnTo>
                    <a:pt x="9990" y="16032"/>
                  </a:lnTo>
                  <a:cubicBezTo>
                    <a:pt x="10093" y="16080"/>
                    <a:pt x="10188" y="16139"/>
                    <a:pt x="10278" y="16207"/>
                  </a:cubicBezTo>
                  <a:cubicBezTo>
                    <a:pt x="10293" y="16219"/>
                    <a:pt x="10309" y="16233"/>
                    <a:pt x="10324" y="16244"/>
                  </a:cubicBezTo>
                  <a:lnTo>
                    <a:pt x="10333" y="16252"/>
                  </a:lnTo>
                  <a:cubicBezTo>
                    <a:pt x="10348" y="16264"/>
                    <a:pt x="10361" y="16276"/>
                    <a:pt x="10374" y="16289"/>
                  </a:cubicBezTo>
                  <a:cubicBezTo>
                    <a:pt x="10379" y="16292"/>
                    <a:pt x="10382" y="16295"/>
                    <a:pt x="10386" y="16299"/>
                  </a:cubicBezTo>
                  <a:cubicBezTo>
                    <a:pt x="10638" y="16531"/>
                    <a:pt x="10809" y="16836"/>
                    <a:pt x="10873" y="17173"/>
                  </a:cubicBezTo>
                  <a:lnTo>
                    <a:pt x="10419" y="17173"/>
                  </a:lnTo>
                  <a:cubicBezTo>
                    <a:pt x="10256" y="17173"/>
                    <a:pt x="10124" y="17305"/>
                    <a:pt x="10124" y="17468"/>
                  </a:cubicBezTo>
                  <a:cubicBezTo>
                    <a:pt x="10124" y="17631"/>
                    <a:pt x="10256" y="17763"/>
                    <a:pt x="10419" y="17763"/>
                  </a:cubicBezTo>
                  <a:lnTo>
                    <a:pt x="11194" y="17763"/>
                  </a:lnTo>
                  <a:cubicBezTo>
                    <a:pt x="11357" y="17763"/>
                    <a:pt x="11489" y="17631"/>
                    <a:pt x="11489" y="17468"/>
                  </a:cubicBezTo>
                  <a:cubicBezTo>
                    <a:pt x="11489" y="16918"/>
                    <a:pt x="11282" y="16388"/>
                    <a:pt x="10907" y="15986"/>
                  </a:cubicBezTo>
                  <a:lnTo>
                    <a:pt x="10907" y="14407"/>
                  </a:lnTo>
                  <a:cubicBezTo>
                    <a:pt x="11353" y="14254"/>
                    <a:pt x="11654" y="13835"/>
                    <a:pt x="11654" y="13363"/>
                  </a:cubicBezTo>
                  <a:lnTo>
                    <a:pt x="11654" y="12672"/>
                  </a:lnTo>
                  <a:lnTo>
                    <a:pt x="17566" y="12672"/>
                  </a:lnTo>
                  <a:cubicBezTo>
                    <a:pt x="18174" y="12672"/>
                    <a:pt x="18668" y="12179"/>
                    <a:pt x="18669" y="11569"/>
                  </a:cubicBezTo>
                  <a:lnTo>
                    <a:pt x="18669" y="6590"/>
                  </a:lnTo>
                  <a:cubicBezTo>
                    <a:pt x="18668" y="5982"/>
                    <a:pt x="18174" y="5488"/>
                    <a:pt x="17566" y="5488"/>
                  </a:cubicBezTo>
                  <a:lnTo>
                    <a:pt x="11655" y="5488"/>
                  </a:lnTo>
                  <a:lnTo>
                    <a:pt x="11655" y="4450"/>
                  </a:lnTo>
                  <a:cubicBezTo>
                    <a:pt x="11655" y="3280"/>
                    <a:pt x="10752" y="2320"/>
                    <a:pt x="9608" y="2223"/>
                  </a:cubicBezTo>
                  <a:lnTo>
                    <a:pt x="9608" y="288"/>
                  </a:lnTo>
                  <a:cubicBezTo>
                    <a:pt x="9603" y="128"/>
                    <a:pt x="9473" y="1"/>
                    <a:pt x="93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6126925" y="4832700"/>
              <a:ext cx="14800" cy="68400"/>
            </a:xfrm>
            <a:custGeom>
              <a:avLst/>
              <a:gdLst/>
              <a:ahLst/>
              <a:cxnLst/>
              <a:rect l="l" t="t" r="r" b="b"/>
              <a:pathLst>
                <a:path w="592" h="2736" extrusionOk="0">
                  <a:moveTo>
                    <a:pt x="295" y="0"/>
                  </a:moveTo>
                  <a:cubicBezTo>
                    <a:pt x="132" y="0"/>
                    <a:pt x="0" y="132"/>
                    <a:pt x="0" y="295"/>
                  </a:cubicBezTo>
                  <a:lnTo>
                    <a:pt x="0" y="2448"/>
                  </a:lnTo>
                  <a:cubicBezTo>
                    <a:pt x="5" y="2608"/>
                    <a:pt x="135" y="2736"/>
                    <a:pt x="295" y="2736"/>
                  </a:cubicBezTo>
                  <a:cubicBezTo>
                    <a:pt x="455" y="2736"/>
                    <a:pt x="587" y="2608"/>
                    <a:pt x="592" y="2448"/>
                  </a:cubicBezTo>
                  <a:lnTo>
                    <a:pt x="592" y="295"/>
                  </a:lnTo>
                  <a:cubicBezTo>
                    <a:pt x="592" y="132"/>
                    <a:pt x="458"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6105775" y="4668075"/>
              <a:ext cx="55000" cy="52875"/>
            </a:xfrm>
            <a:custGeom>
              <a:avLst/>
              <a:gdLst/>
              <a:ahLst/>
              <a:cxnLst/>
              <a:rect l="l" t="t" r="r" b="b"/>
              <a:pathLst>
                <a:path w="2200" h="2115" extrusionOk="0">
                  <a:moveTo>
                    <a:pt x="1138" y="589"/>
                  </a:moveTo>
                  <a:cubicBezTo>
                    <a:pt x="1379" y="589"/>
                    <a:pt x="1610" y="775"/>
                    <a:pt x="1610" y="1057"/>
                  </a:cubicBezTo>
                  <a:cubicBezTo>
                    <a:pt x="1608" y="1315"/>
                    <a:pt x="1399" y="1524"/>
                    <a:pt x="1141" y="1524"/>
                  </a:cubicBezTo>
                  <a:cubicBezTo>
                    <a:pt x="725" y="1524"/>
                    <a:pt x="517" y="1020"/>
                    <a:pt x="811" y="727"/>
                  </a:cubicBezTo>
                  <a:cubicBezTo>
                    <a:pt x="906" y="631"/>
                    <a:pt x="1023" y="589"/>
                    <a:pt x="1138" y="589"/>
                  </a:cubicBezTo>
                  <a:close/>
                  <a:moveTo>
                    <a:pt x="1141" y="0"/>
                  </a:moveTo>
                  <a:cubicBezTo>
                    <a:pt x="714" y="0"/>
                    <a:pt x="329" y="257"/>
                    <a:pt x="164" y="653"/>
                  </a:cubicBezTo>
                  <a:cubicBezTo>
                    <a:pt x="1" y="1047"/>
                    <a:pt x="91" y="1502"/>
                    <a:pt x="394" y="1805"/>
                  </a:cubicBezTo>
                  <a:cubicBezTo>
                    <a:pt x="596" y="2007"/>
                    <a:pt x="867" y="2115"/>
                    <a:pt x="1143" y="2115"/>
                  </a:cubicBezTo>
                  <a:cubicBezTo>
                    <a:pt x="1279" y="2115"/>
                    <a:pt x="1416" y="2088"/>
                    <a:pt x="1546" y="2035"/>
                  </a:cubicBezTo>
                  <a:cubicBezTo>
                    <a:pt x="1942" y="1870"/>
                    <a:pt x="2200" y="1484"/>
                    <a:pt x="2200" y="1057"/>
                  </a:cubicBezTo>
                  <a:cubicBezTo>
                    <a:pt x="2198" y="473"/>
                    <a:pt x="1725" y="0"/>
                    <a:pt x="1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50"/>
          <p:cNvGrpSpPr/>
          <p:nvPr/>
        </p:nvGrpSpPr>
        <p:grpSpPr>
          <a:xfrm>
            <a:off x="5577841" y="1338445"/>
            <a:ext cx="419026" cy="419026"/>
            <a:chOff x="6914975" y="4558925"/>
            <a:chExt cx="466725" cy="466725"/>
          </a:xfrm>
        </p:grpSpPr>
        <p:sp>
          <p:nvSpPr>
            <p:cNvPr id="1274" name="Google Shape;1274;p50"/>
            <p:cNvSpPr/>
            <p:nvPr/>
          </p:nvSpPr>
          <p:spPr>
            <a:xfrm>
              <a:off x="7089175" y="4736050"/>
              <a:ext cx="122675" cy="112525"/>
            </a:xfrm>
            <a:custGeom>
              <a:avLst/>
              <a:gdLst/>
              <a:ahLst/>
              <a:cxnLst/>
              <a:rect l="l" t="t" r="r" b="b"/>
              <a:pathLst>
                <a:path w="4907" h="4501" extrusionOk="0">
                  <a:moveTo>
                    <a:pt x="2367" y="1"/>
                  </a:moveTo>
                  <a:cubicBezTo>
                    <a:pt x="1607" y="1"/>
                    <a:pt x="899" y="382"/>
                    <a:pt x="483" y="1016"/>
                  </a:cubicBezTo>
                  <a:cubicBezTo>
                    <a:pt x="68" y="1651"/>
                    <a:pt x="0" y="2453"/>
                    <a:pt x="303" y="3148"/>
                  </a:cubicBezTo>
                  <a:cubicBezTo>
                    <a:pt x="606" y="3844"/>
                    <a:pt x="1240" y="4341"/>
                    <a:pt x="1987" y="4468"/>
                  </a:cubicBezTo>
                  <a:cubicBezTo>
                    <a:pt x="2113" y="4490"/>
                    <a:pt x="2240" y="4500"/>
                    <a:pt x="2365" y="4500"/>
                  </a:cubicBezTo>
                  <a:cubicBezTo>
                    <a:pt x="2985" y="4500"/>
                    <a:pt x="3584" y="4244"/>
                    <a:pt x="4014" y="3782"/>
                  </a:cubicBezTo>
                  <a:cubicBezTo>
                    <a:pt x="4124" y="3662"/>
                    <a:pt x="4118" y="3476"/>
                    <a:pt x="3998" y="3365"/>
                  </a:cubicBezTo>
                  <a:cubicBezTo>
                    <a:pt x="3941" y="3312"/>
                    <a:pt x="3869" y="3286"/>
                    <a:pt x="3797" y="3286"/>
                  </a:cubicBezTo>
                  <a:cubicBezTo>
                    <a:pt x="3718" y="3286"/>
                    <a:pt x="3639" y="3318"/>
                    <a:pt x="3581" y="3380"/>
                  </a:cubicBezTo>
                  <a:cubicBezTo>
                    <a:pt x="3270" y="3717"/>
                    <a:pt x="2834" y="3909"/>
                    <a:pt x="2376" y="3909"/>
                  </a:cubicBezTo>
                  <a:cubicBezTo>
                    <a:pt x="2372" y="3909"/>
                    <a:pt x="2369" y="3909"/>
                    <a:pt x="2365" y="3909"/>
                  </a:cubicBezTo>
                  <a:cubicBezTo>
                    <a:pt x="1656" y="3909"/>
                    <a:pt x="1026" y="3458"/>
                    <a:pt x="798" y="2788"/>
                  </a:cubicBezTo>
                  <a:cubicBezTo>
                    <a:pt x="568" y="2118"/>
                    <a:pt x="790" y="1375"/>
                    <a:pt x="1349" y="941"/>
                  </a:cubicBezTo>
                  <a:cubicBezTo>
                    <a:pt x="1648" y="709"/>
                    <a:pt x="2007" y="592"/>
                    <a:pt x="2367" y="592"/>
                  </a:cubicBezTo>
                  <a:cubicBezTo>
                    <a:pt x="2683" y="592"/>
                    <a:pt x="2999" y="682"/>
                    <a:pt x="3275" y="864"/>
                  </a:cubicBezTo>
                  <a:cubicBezTo>
                    <a:pt x="3869" y="1252"/>
                    <a:pt x="4150" y="1974"/>
                    <a:pt x="3974" y="2661"/>
                  </a:cubicBezTo>
                  <a:cubicBezTo>
                    <a:pt x="3938" y="2816"/>
                    <a:pt x="4033" y="2974"/>
                    <a:pt x="4189" y="3014"/>
                  </a:cubicBezTo>
                  <a:cubicBezTo>
                    <a:pt x="4213" y="3019"/>
                    <a:pt x="4237" y="3022"/>
                    <a:pt x="4261" y="3022"/>
                  </a:cubicBezTo>
                  <a:cubicBezTo>
                    <a:pt x="4391" y="3022"/>
                    <a:pt x="4510" y="2936"/>
                    <a:pt x="4546" y="2806"/>
                  </a:cubicBezTo>
                  <a:cubicBezTo>
                    <a:pt x="4907" y="1384"/>
                    <a:pt x="3833" y="2"/>
                    <a:pt x="2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0"/>
            <p:cNvSpPr/>
            <p:nvPr/>
          </p:nvSpPr>
          <p:spPr>
            <a:xfrm>
              <a:off x="6914975" y="4558925"/>
              <a:ext cx="466725" cy="466725"/>
            </a:xfrm>
            <a:custGeom>
              <a:avLst/>
              <a:gdLst/>
              <a:ahLst/>
              <a:cxnLst/>
              <a:rect l="l" t="t" r="r" b="b"/>
              <a:pathLst>
                <a:path w="18669" h="18669" extrusionOk="0">
                  <a:moveTo>
                    <a:pt x="9335" y="591"/>
                  </a:moveTo>
                  <a:cubicBezTo>
                    <a:pt x="10198" y="591"/>
                    <a:pt x="11003" y="1378"/>
                    <a:pt x="11630" y="2668"/>
                  </a:cubicBezTo>
                  <a:cubicBezTo>
                    <a:pt x="10891" y="2980"/>
                    <a:pt x="10116" y="3405"/>
                    <a:pt x="9335" y="3929"/>
                  </a:cubicBezTo>
                  <a:cubicBezTo>
                    <a:pt x="8552" y="3405"/>
                    <a:pt x="7776" y="2980"/>
                    <a:pt x="7038" y="2668"/>
                  </a:cubicBezTo>
                  <a:cubicBezTo>
                    <a:pt x="7666" y="1378"/>
                    <a:pt x="8470" y="591"/>
                    <a:pt x="9335" y="591"/>
                  </a:cubicBezTo>
                  <a:close/>
                  <a:moveTo>
                    <a:pt x="9335" y="4639"/>
                  </a:moveTo>
                  <a:cubicBezTo>
                    <a:pt x="9570" y="4805"/>
                    <a:pt x="9805" y="4979"/>
                    <a:pt x="10039" y="5162"/>
                  </a:cubicBezTo>
                  <a:cubicBezTo>
                    <a:pt x="9806" y="5155"/>
                    <a:pt x="9572" y="5152"/>
                    <a:pt x="9335" y="5151"/>
                  </a:cubicBezTo>
                  <a:cubicBezTo>
                    <a:pt x="9099" y="5151"/>
                    <a:pt x="8863" y="5155"/>
                    <a:pt x="8630" y="5162"/>
                  </a:cubicBezTo>
                  <a:cubicBezTo>
                    <a:pt x="8866" y="4980"/>
                    <a:pt x="9100" y="4805"/>
                    <a:pt x="9335" y="4639"/>
                  </a:cubicBezTo>
                  <a:close/>
                  <a:moveTo>
                    <a:pt x="11869" y="3201"/>
                  </a:moveTo>
                  <a:cubicBezTo>
                    <a:pt x="12133" y="3846"/>
                    <a:pt x="12355" y="4587"/>
                    <a:pt x="12528" y="5396"/>
                  </a:cubicBezTo>
                  <a:lnTo>
                    <a:pt x="12528" y="5396"/>
                  </a:lnTo>
                  <a:cubicBezTo>
                    <a:pt x="12045" y="5319"/>
                    <a:pt x="11546" y="5260"/>
                    <a:pt x="11038" y="5219"/>
                  </a:cubicBezTo>
                  <a:cubicBezTo>
                    <a:pt x="10645" y="4885"/>
                    <a:pt x="10248" y="4575"/>
                    <a:pt x="9852" y="4288"/>
                  </a:cubicBezTo>
                  <a:cubicBezTo>
                    <a:pt x="10542" y="3838"/>
                    <a:pt x="11224" y="3471"/>
                    <a:pt x="11869" y="3201"/>
                  </a:cubicBezTo>
                  <a:close/>
                  <a:moveTo>
                    <a:pt x="6800" y="3201"/>
                  </a:moveTo>
                  <a:cubicBezTo>
                    <a:pt x="7445" y="3471"/>
                    <a:pt x="8126" y="3838"/>
                    <a:pt x="8817" y="4288"/>
                  </a:cubicBezTo>
                  <a:cubicBezTo>
                    <a:pt x="8420" y="4575"/>
                    <a:pt x="8024" y="4887"/>
                    <a:pt x="7631" y="5219"/>
                  </a:cubicBezTo>
                  <a:cubicBezTo>
                    <a:pt x="7121" y="5260"/>
                    <a:pt x="6623" y="5320"/>
                    <a:pt x="6139" y="5397"/>
                  </a:cubicBezTo>
                  <a:cubicBezTo>
                    <a:pt x="6313" y="4587"/>
                    <a:pt x="6537" y="3846"/>
                    <a:pt x="6800" y="3201"/>
                  </a:cubicBezTo>
                  <a:close/>
                  <a:moveTo>
                    <a:pt x="4545" y="2670"/>
                  </a:moveTo>
                  <a:cubicBezTo>
                    <a:pt x="5055" y="2670"/>
                    <a:pt x="5631" y="2781"/>
                    <a:pt x="6244" y="2990"/>
                  </a:cubicBezTo>
                  <a:cubicBezTo>
                    <a:pt x="5936" y="3742"/>
                    <a:pt x="5688" y="4592"/>
                    <a:pt x="5507" y="5509"/>
                  </a:cubicBezTo>
                  <a:cubicBezTo>
                    <a:pt x="4594" y="5690"/>
                    <a:pt x="3746" y="5936"/>
                    <a:pt x="2996" y="6243"/>
                  </a:cubicBezTo>
                  <a:cubicBezTo>
                    <a:pt x="2529" y="4888"/>
                    <a:pt x="2540" y="3763"/>
                    <a:pt x="3151" y="3152"/>
                  </a:cubicBezTo>
                  <a:lnTo>
                    <a:pt x="3150" y="3152"/>
                  </a:lnTo>
                  <a:cubicBezTo>
                    <a:pt x="3470" y="2831"/>
                    <a:pt x="3940" y="2670"/>
                    <a:pt x="4545" y="2670"/>
                  </a:cubicBezTo>
                  <a:close/>
                  <a:moveTo>
                    <a:pt x="14122" y="2670"/>
                  </a:moveTo>
                  <a:cubicBezTo>
                    <a:pt x="14727" y="2670"/>
                    <a:pt x="15197" y="2831"/>
                    <a:pt x="15518" y="3152"/>
                  </a:cubicBezTo>
                  <a:cubicBezTo>
                    <a:pt x="16127" y="3763"/>
                    <a:pt x="16139" y="4888"/>
                    <a:pt x="15672" y="6243"/>
                  </a:cubicBezTo>
                  <a:cubicBezTo>
                    <a:pt x="14923" y="5936"/>
                    <a:pt x="14075" y="5690"/>
                    <a:pt x="13160" y="5509"/>
                  </a:cubicBezTo>
                  <a:cubicBezTo>
                    <a:pt x="12979" y="4592"/>
                    <a:pt x="12732" y="3742"/>
                    <a:pt x="12423" y="2990"/>
                  </a:cubicBezTo>
                  <a:cubicBezTo>
                    <a:pt x="13037" y="2781"/>
                    <a:pt x="13612" y="2670"/>
                    <a:pt x="14122" y="2670"/>
                  </a:cubicBezTo>
                  <a:close/>
                  <a:moveTo>
                    <a:pt x="6878" y="5892"/>
                  </a:moveTo>
                  <a:lnTo>
                    <a:pt x="6878" y="5892"/>
                  </a:lnTo>
                  <a:cubicBezTo>
                    <a:pt x="6709" y="6049"/>
                    <a:pt x="6542" y="6211"/>
                    <a:pt x="6376" y="6377"/>
                  </a:cubicBezTo>
                  <a:cubicBezTo>
                    <a:pt x="6212" y="6543"/>
                    <a:pt x="6050" y="6709"/>
                    <a:pt x="5892" y="6876"/>
                  </a:cubicBezTo>
                  <a:cubicBezTo>
                    <a:pt x="5929" y="6584"/>
                    <a:pt x="5972" y="6300"/>
                    <a:pt x="6019" y="6019"/>
                  </a:cubicBezTo>
                  <a:cubicBezTo>
                    <a:pt x="6299" y="5970"/>
                    <a:pt x="6585" y="5927"/>
                    <a:pt x="6878" y="5892"/>
                  </a:cubicBezTo>
                  <a:close/>
                  <a:moveTo>
                    <a:pt x="11791" y="5892"/>
                  </a:moveTo>
                  <a:lnTo>
                    <a:pt x="11791" y="5892"/>
                  </a:lnTo>
                  <a:cubicBezTo>
                    <a:pt x="12084" y="5929"/>
                    <a:pt x="12370" y="5970"/>
                    <a:pt x="12650" y="6019"/>
                  </a:cubicBezTo>
                  <a:cubicBezTo>
                    <a:pt x="12699" y="6300"/>
                    <a:pt x="12740" y="6584"/>
                    <a:pt x="12778" y="6878"/>
                  </a:cubicBezTo>
                  <a:cubicBezTo>
                    <a:pt x="12620" y="6709"/>
                    <a:pt x="12459" y="6541"/>
                    <a:pt x="12293" y="6377"/>
                  </a:cubicBezTo>
                  <a:cubicBezTo>
                    <a:pt x="12128" y="6212"/>
                    <a:pt x="11961" y="6051"/>
                    <a:pt x="11791" y="5892"/>
                  </a:cubicBezTo>
                  <a:close/>
                  <a:moveTo>
                    <a:pt x="5395" y="6140"/>
                  </a:moveTo>
                  <a:cubicBezTo>
                    <a:pt x="5319" y="6623"/>
                    <a:pt x="5260" y="7121"/>
                    <a:pt x="5220" y="7630"/>
                  </a:cubicBezTo>
                  <a:lnTo>
                    <a:pt x="5218" y="7630"/>
                  </a:lnTo>
                  <a:cubicBezTo>
                    <a:pt x="4888" y="8018"/>
                    <a:pt x="4576" y="8413"/>
                    <a:pt x="4290" y="8809"/>
                  </a:cubicBezTo>
                  <a:cubicBezTo>
                    <a:pt x="3841" y="8116"/>
                    <a:pt x="3478" y="7437"/>
                    <a:pt x="3208" y="6796"/>
                  </a:cubicBezTo>
                  <a:cubicBezTo>
                    <a:pt x="3851" y="6535"/>
                    <a:pt x="4588" y="6312"/>
                    <a:pt x="5395" y="6140"/>
                  </a:cubicBezTo>
                  <a:close/>
                  <a:moveTo>
                    <a:pt x="13273" y="6140"/>
                  </a:moveTo>
                  <a:cubicBezTo>
                    <a:pt x="14079" y="6312"/>
                    <a:pt x="14816" y="6535"/>
                    <a:pt x="15460" y="6796"/>
                  </a:cubicBezTo>
                  <a:cubicBezTo>
                    <a:pt x="15191" y="7437"/>
                    <a:pt x="14827" y="8118"/>
                    <a:pt x="14377" y="8810"/>
                  </a:cubicBezTo>
                  <a:lnTo>
                    <a:pt x="14377" y="8809"/>
                  </a:lnTo>
                  <a:cubicBezTo>
                    <a:pt x="14091" y="8413"/>
                    <a:pt x="13781" y="8018"/>
                    <a:pt x="13449" y="7630"/>
                  </a:cubicBezTo>
                  <a:cubicBezTo>
                    <a:pt x="13409" y="7120"/>
                    <a:pt x="13350" y="6623"/>
                    <a:pt x="13273" y="6140"/>
                  </a:cubicBezTo>
                  <a:close/>
                  <a:moveTo>
                    <a:pt x="5162" y="8638"/>
                  </a:moveTo>
                  <a:lnTo>
                    <a:pt x="5162" y="8638"/>
                  </a:lnTo>
                  <a:cubicBezTo>
                    <a:pt x="5155" y="8869"/>
                    <a:pt x="5150" y="9101"/>
                    <a:pt x="5150" y="9335"/>
                  </a:cubicBezTo>
                  <a:cubicBezTo>
                    <a:pt x="5150" y="9569"/>
                    <a:pt x="5155" y="9801"/>
                    <a:pt x="5162" y="10032"/>
                  </a:cubicBezTo>
                  <a:cubicBezTo>
                    <a:pt x="4981" y="9799"/>
                    <a:pt x="4809" y="9568"/>
                    <a:pt x="4646" y="9335"/>
                  </a:cubicBezTo>
                  <a:cubicBezTo>
                    <a:pt x="4809" y="9104"/>
                    <a:pt x="4981" y="8871"/>
                    <a:pt x="5162" y="8638"/>
                  </a:cubicBezTo>
                  <a:close/>
                  <a:moveTo>
                    <a:pt x="13506" y="8631"/>
                  </a:moveTo>
                  <a:lnTo>
                    <a:pt x="13506" y="8631"/>
                  </a:lnTo>
                  <a:cubicBezTo>
                    <a:pt x="13688" y="8863"/>
                    <a:pt x="13861" y="9096"/>
                    <a:pt x="14025" y="9330"/>
                  </a:cubicBezTo>
                  <a:cubicBezTo>
                    <a:pt x="13861" y="9563"/>
                    <a:pt x="13688" y="9798"/>
                    <a:pt x="13506" y="10032"/>
                  </a:cubicBezTo>
                  <a:cubicBezTo>
                    <a:pt x="13513" y="9801"/>
                    <a:pt x="13517" y="9569"/>
                    <a:pt x="13517" y="9335"/>
                  </a:cubicBezTo>
                  <a:cubicBezTo>
                    <a:pt x="13517" y="9099"/>
                    <a:pt x="13514" y="8865"/>
                    <a:pt x="13506" y="8631"/>
                  </a:cubicBezTo>
                  <a:close/>
                  <a:moveTo>
                    <a:pt x="2665" y="7040"/>
                  </a:moveTo>
                  <a:cubicBezTo>
                    <a:pt x="2978" y="7787"/>
                    <a:pt x="3403" y="8559"/>
                    <a:pt x="3922" y="9335"/>
                  </a:cubicBezTo>
                  <a:cubicBezTo>
                    <a:pt x="3403" y="10109"/>
                    <a:pt x="2978" y="10883"/>
                    <a:pt x="2665" y="11630"/>
                  </a:cubicBezTo>
                  <a:cubicBezTo>
                    <a:pt x="1376" y="11003"/>
                    <a:pt x="589" y="10198"/>
                    <a:pt x="589" y="9335"/>
                  </a:cubicBezTo>
                  <a:cubicBezTo>
                    <a:pt x="589" y="8470"/>
                    <a:pt x="1376" y="7667"/>
                    <a:pt x="2665" y="7040"/>
                  </a:cubicBezTo>
                  <a:close/>
                  <a:moveTo>
                    <a:pt x="16001" y="7040"/>
                  </a:moveTo>
                  <a:cubicBezTo>
                    <a:pt x="17291" y="7667"/>
                    <a:pt x="18077" y="8470"/>
                    <a:pt x="18077" y="9335"/>
                  </a:cubicBezTo>
                  <a:cubicBezTo>
                    <a:pt x="18077" y="10199"/>
                    <a:pt x="17291" y="11003"/>
                    <a:pt x="16003" y="11630"/>
                  </a:cubicBezTo>
                  <a:lnTo>
                    <a:pt x="16001" y="11630"/>
                  </a:lnTo>
                  <a:cubicBezTo>
                    <a:pt x="15688" y="10883"/>
                    <a:pt x="15263" y="10109"/>
                    <a:pt x="14744" y="9335"/>
                  </a:cubicBezTo>
                  <a:cubicBezTo>
                    <a:pt x="15263" y="8561"/>
                    <a:pt x="15690" y="7787"/>
                    <a:pt x="16001" y="7040"/>
                  </a:cubicBezTo>
                  <a:close/>
                  <a:moveTo>
                    <a:pt x="14382" y="9854"/>
                  </a:moveTo>
                  <a:cubicBezTo>
                    <a:pt x="14825" y="10536"/>
                    <a:pt x="15190" y="11215"/>
                    <a:pt x="15463" y="11870"/>
                  </a:cubicBezTo>
                  <a:cubicBezTo>
                    <a:pt x="14819" y="12133"/>
                    <a:pt x="14081" y="12357"/>
                    <a:pt x="13273" y="12529"/>
                  </a:cubicBezTo>
                  <a:cubicBezTo>
                    <a:pt x="13350" y="12047"/>
                    <a:pt x="13409" y="11549"/>
                    <a:pt x="13449" y="11039"/>
                  </a:cubicBezTo>
                  <a:cubicBezTo>
                    <a:pt x="13783" y="10649"/>
                    <a:pt x="14093" y="10254"/>
                    <a:pt x="14382" y="9855"/>
                  </a:cubicBezTo>
                  <a:lnTo>
                    <a:pt x="14382" y="9854"/>
                  </a:lnTo>
                  <a:close/>
                  <a:moveTo>
                    <a:pt x="4290" y="9861"/>
                  </a:moveTo>
                  <a:cubicBezTo>
                    <a:pt x="4578" y="10256"/>
                    <a:pt x="4888" y="10650"/>
                    <a:pt x="5220" y="11040"/>
                  </a:cubicBezTo>
                  <a:lnTo>
                    <a:pt x="5218" y="11040"/>
                  </a:lnTo>
                  <a:cubicBezTo>
                    <a:pt x="5260" y="11549"/>
                    <a:pt x="5319" y="12047"/>
                    <a:pt x="5396" y="12530"/>
                  </a:cubicBezTo>
                  <a:cubicBezTo>
                    <a:pt x="4588" y="12357"/>
                    <a:pt x="3851" y="12134"/>
                    <a:pt x="3209" y="11872"/>
                  </a:cubicBezTo>
                  <a:cubicBezTo>
                    <a:pt x="3478" y="11233"/>
                    <a:pt x="3842" y="10554"/>
                    <a:pt x="4290" y="9861"/>
                  </a:cubicBezTo>
                  <a:close/>
                  <a:moveTo>
                    <a:pt x="5892" y="11792"/>
                  </a:moveTo>
                  <a:lnTo>
                    <a:pt x="5892" y="11792"/>
                  </a:lnTo>
                  <a:cubicBezTo>
                    <a:pt x="6049" y="11961"/>
                    <a:pt x="6210" y="12128"/>
                    <a:pt x="6376" y="12293"/>
                  </a:cubicBezTo>
                  <a:cubicBezTo>
                    <a:pt x="6541" y="12458"/>
                    <a:pt x="6709" y="12619"/>
                    <a:pt x="6878" y="12778"/>
                  </a:cubicBezTo>
                  <a:cubicBezTo>
                    <a:pt x="6585" y="12741"/>
                    <a:pt x="6299" y="12698"/>
                    <a:pt x="6019" y="12650"/>
                  </a:cubicBezTo>
                  <a:cubicBezTo>
                    <a:pt x="5970" y="12370"/>
                    <a:pt x="5929" y="12085"/>
                    <a:pt x="5892" y="11792"/>
                  </a:cubicBezTo>
                  <a:close/>
                  <a:moveTo>
                    <a:pt x="12778" y="11792"/>
                  </a:moveTo>
                  <a:lnTo>
                    <a:pt x="12778" y="11792"/>
                  </a:lnTo>
                  <a:cubicBezTo>
                    <a:pt x="12740" y="12084"/>
                    <a:pt x="12697" y="12370"/>
                    <a:pt x="12650" y="12649"/>
                  </a:cubicBezTo>
                  <a:cubicBezTo>
                    <a:pt x="12370" y="12698"/>
                    <a:pt x="12084" y="12741"/>
                    <a:pt x="11791" y="12778"/>
                  </a:cubicBezTo>
                  <a:cubicBezTo>
                    <a:pt x="11961" y="12621"/>
                    <a:pt x="12127" y="12459"/>
                    <a:pt x="12291" y="12293"/>
                  </a:cubicBezTo>
                  <a:cubicBezTo>
                    <a:pt x="12457" y="12127"/>
                    <a:pt x="12619" y="11961"/>
                    <a:pt x="12778" y="11792"/>
                  </a:cubicBezTo>
                  <a:close/>
                  <a:moveTo>
                    <a:pt x="9335" y="5739"/>
                  </a:moveTo>
                  <a:cubicBezTo>
                    <a:pt x="9834" y="5739"/>
                    <a:pt x="10325" y="5758"/>
                    <a:pt x="10804" y="5794"/>
                  </a:cubicBezTo>
                  <a:cubicBezTo>
                    <a:pt x="11166" y="6107"/>
                    <a:pt x="11523" y="6441"/>
                    <a:pt x="11876" y="6792"/>
                  </a:cubicBezTo>
                  <a:cubicBezTo>
                    <a:pt x="12227" y="7145"/>
                    <a:pt x="12561" y="7502"/>
                    <a:pt x="12875" y="7864"/>
                  </a:cubicBezTo>
                  <a:cubicBezTo>
                    <a:pt x="12910" y="8344"/>
                    <a:pt x="12929" y="8835"/>
                    <a:pt x="12929" y="9333"/>
                  </a:cubicBezTo>
                  <a:cubicBezTo>
                    <a:pt x="12929" y="9833"/>
                    <a:pt x="12910" y="10322"/>
                    <a:pt x="12875" y="10801"/>
                  </a:cubicBezTo>
                  <a:cubicBezTo>
                    <a:pt x="12561" y="11165"/>
                    <a:pt x="12227" y="11523"/>
                    <a:pt x="11876" y="11876"/>
                  </a:cubicBezTo>
                  <a:cubicBezTo>
                    <a:pt x="11523" y="12228"/>
                    <a:pt x="11166" y="12561"/>
                    <a:pt x="10804" y="12876"/>
                  </a:cubicBezTo>
                  <a:cubicBezTo>
                    <a:pt x="10325" y="12910"/>
                    <a:pt x="9833" y="12929"/>
                    <a:pt x="9335" y="12929"/>
                  </a:cubicBezTo>
                  <a:cubicBezTo>
                    <a:pt x="8835" y="12929"/>
                    <a:pt x="8344" y="12910"/>
                    <a:pt x="7865" y="12876"/>
                  </a:cubicBezTo>
                  <a:cubicBezTo>
                    <a:pt x="7502" y="12560"/>
                    <a:pt x="7144" y="12226"/>
                    <a:pt x="6793" y="11876"/>
                  </a:cubicBezTo>
                  <a:cubicBezTo>
                    <a:pt x="6442" y="11525"/>
                    <a:pt x="6107" y="11165"/>
                    <a:pt x="5794" y="10801"/>
                  </a:cubicBezTo>
                  <a:cubicBezTo>
                    <a:pt x="5758" y="10322"/>
                    <a:pt x="5740" y="9833"/>
                    <a:pt x="5740" y="9335"/>
                  </a:cubicBezTo>
                  <a:cubicBezTo>
                    <a:pt x="5740" y="8837"/>
                    <a:pt x="5758" y="8346"/>
                    <a:pt x="5794" y="7867"/>
                  </a:cubicBezTo>
                  <a:cubicBezTo>
                    <a:pt x="6107" y="7505"/>
                    <a:pt x="6440" y="7145"/>
                    <a:pt x="6793" y="6792"/>
                  </a:cubicBezTo>
                  <a:cubicBezTo>
                    <a:pt x="7146" y="6441"/>
                    <a:pt x="7502" y="6107"/>
                    <a:pt x="7865" y="5794"/>
                  </a:cubicBezTo>
                  <a:cubicBezTo>
                    <a:pt x="8344" y="5758"/>
                    <a:pt x="8835" y="5739"/>
                    <a:pt x="9335" y="5739"/>
                  </a:cubicBezTo>
                  <a:close/>
                  <a:moveTo>
                    <a:pt x="10039" y="13507"/>
                  </a:moveTo>
                  <a:lnTo>
                    <a:pt x="10039" y="13507"/>
                  </a:lnTo>
                  <a:cubicBezTo>
                    <a:pt x="9803" y="13690"/>
                    <a:pt x="9569" y="13865"/>
                    <a:pt x="9335" y="14031"/>
                  </a:cubicBezTo>
                  <a:cubicBezTo>
                    <a:pt x="9099" y="13865"/>
                    <a:pt x="8864" y="13691"/>
                    <a:pt x="8630" y="13507"/>
                  </a:cubicBezTo>
                  <a:lnTo>
                    <a:pt x="8630" y="13507"/>
                  </a:lnTo>
                  <a:cubicBezTo>
                    <a:pt x="8863" y="13515"/>
                    <a:pt x="9097" y="13518"/>
                    <a:pt x="9335" y="13519"/>
                  </a:cubicBezTo>
                  <a:cubicBezTo>
                    <a:pt x="9570" y="13519"/>
                    <a:pt x="9805" y="13515"/>
                    <a:pt x="10039" y="13507"/>
                  </a:cubicBezTo>
                  <a:close/>
                  <a:moveTo>
                    <a:pt x="6139" y="13273"/>
                  </a:moveTo>
                  <a:cubicBezTo>
                    <a:pt x="6623" y="13350"/>
                    <a:pt x="7122" y="13410"/>
                    <a:pt x="7631" y="13451"/>
                  </a:cubicBezTo>
                  <a:cubicBezTo>
                    <a:pt x="8024" y="13785"/>
                    <a:pt x="8421" y="14095"/>
                    <a:pt x="8817" y="14382"/>
                  </a:cubicBezTo>
                  <a:cubicBezTo>
                    <a:pt x="8128" y="14832"/>
                    <a:pt x="7445" y="15198"/>
                    <a:pt x="6800" y="15469"/>
                  </a:cubicBezTo>
                  <a:cubicBezTo>
                    <a:pt x="6537" y="14824"/>
                    <a:pt x="6313" y="14083"/>
                    <a:pt x="6139" y="13275"/>
                  </a:cubicBezTo>
                  <a:lnTo>
                    <a:pt x="6139" y="13273"/>
                  </a:lnTo>
                  <a:close/>
                  <a:moveTo>
                    <a:pt x="12528" y="13273"/>
                  </a:moveTo>
                  <a:lnTo>
                    <a:pt x="12528" y="13273"/>
                  </a:lnTo>
                  <a:cubicBezTo>
                    <a:pt x="12355" y="14083"/>
                    <a:pt x="12133" y="14824"/>
                    <a:pt x="11869" y="15469"/>
                  </a:cubicBezTo>
                  <a:lnTo>
                    <a:pt x="11867" y="15469"/>
                  </a:lnTo>
                  <a:cubicBezTo>
                    <a:pt x="11222" y="15199"/>
                    <a:pt x="10542" y="14832"/>
                    <a:pt x="9851" y="14382"/>
                  </a:cubicBezTo>
                  <a:cubicBezTo>
                    <a:pt x="10248" y="14095"/>
                    <a:pt x="10644" y="13783"/>
                    <a:pt x="11037" y="13451"/>
                  </a:cubicBezTo>
                  <a:cubicBezTo>
                    <a:pt x="11547" y="13410"/>
                    <a:pt x="12045" y="13350"/>
                    <a:pt x="12528" y="13273"/>
                  </a:cubicBezTo>
                  <a:close/>
                  <a:moveTo>
                    <a:pt x="2996" y="12426"/>
                  </a:moveTo>
                  <a:lnTo>
                    <a:pt x="2996" y="12426"/>
                  </a:lnTo>
                  <a:cubicBezTo>
                    <a:pt x="3746" y="12733"/>
                    <a:pt x="4594" y="12980"/>
                    <a:pt x="5507" y="13160"/>
                  </a:cubicBezTo>
                  <a:cubicBezTo>
                    <a:pt x="5690" y="14077"/>
                    <a:pt x="5936" y="14928"/>
                    <a:pt x="6244" y="15680"/>
                  </a:cubicBezTo>
                  <a:cubicBezTo>
                    <a:pt x="5631" y="15889"/>
                    <a:pt x="5057" y="16000"/>
                    <a:pt x="4545" y="16000"/>
                  </a:cubicBezTo>
                  <a:cubicBezTo>
                    <a:pt x="3940" y="16000"/>
                    <a:pt x="3470" y="15837"/>
                    <a:pt x="3151" y="15518"/>
                  </a:cubicBezTo>
                  <a:cubicBezTo>
                    <a:pt x="2539" y="14906"/>
                    <a:pt x="2529" y="13782"/>
                    <a:pt x="2996" y="12426"/>
                  </a:cubicBezTo>
                  <a:close/>
                  <a:moveTo>
                    <a:pt x="15673" y="12426"/>
                  </a:moveTo>
                  <a:lnTo>
                    <a:pt x="15673" y="12426"/>
                  </a:lnTo>
                  <a:cubicBezTo>
                    <a:pt x="16151" y="13823"/>
                    <a:pt x="16099" y="14937"/>
                    <a:pt x="15518" y="15518"/>
                  </a:cubicBezTo>
                  <a:lnTo>
                    <a:pt x="15516" y="15518"/>
                  </a:lnTo>
                  <a:cubicBezTo>
                    <a:pt x="15197" y="15838"/>
                    <a:pt x="14727" y="16000"/>
                    <a:pt x="14122" y="16000"/>
                  </a:cubicBezTo>
                  <a:cubicBezTo>
                    <a:pt x="13611" y="16000"/>
                    <a:pt x="13037" y="15889"/>
                    <a:pt x="12423" y="15680"/>
                  </a:cubicBezTo>
                  <a:cubicBezTo>
                    <a:pt x="12732" y="14928"/>
                    <a:pt x="12979" y="14078"/>
                    <a:pt x="13159" y="13160"/>
                  </a:cubicBezTo>
                  <a:cubicBezTo>
                    <a:pt x="14075" y="12980"/>
                    <a:pt x="14925" y="12733"/>
                    <a:pt x="15673" y="12426"/>
                  </a:cubicBezTo>
                  <a:close/>
                  <a:moveTo>
                    <a:pt x="9335" y="14741"/>
                  </a:moveTo>
                  <a:cubicBezTo>
                    <a:pt x="10116" y="15265"/>
                    <a:pt x="10891" y="15690"/>
                    <a:pt x="11630" y="16001"/>
                  </a:cubicBezTo>
                  <a:cubicBezTo>
                    <a:pt x="11003" y="17291"/>
                    <a:pt x="10198" y="18079"/>
                    <a:pt x="9335" y="18079"/>
                  </a:cubicBezTo>
                  <a:cubicBezTo>
                    <a:pt x="8470" y="18079"/>
                    <a:pt x="7666" y="17291"/>
                    <a:pt x="7038" y="16001"/>
                  </a:cubicBezTo>
                  <a:cubicBezTo>
                    <a:pt x="7776" y="15690"/>
                    <a:pt x="8552" y="15265"/>
                    <a:pt x="9335" y="14741"/>
                  </a:cubicBezTo>
                  <a:close/>
                  <a:moveTo>
                    <a:pt x="9335" y="1"/>
                  </a:moveTo>
                  <a:cubicBezTo>
                    <a:pt x="8252" y="1"/>
                    <a:pt x="7248" y="868"/>
                    <a:pt x="6483" y="2455"/>
                  </a:cubicBezTo>
                  <a:cubicBezTo>
                    <a:pt x="5785" y="2210"/>
                    <a:pt x="5128" y="2081"/>
                    <a:pt x="4545" y="2081"/>
                  </a:cubicBezTo>
                  <a:cubicBezTo>
                    <a:pt x="3779" y="2081"/>
                    <a:pt x="3168" y="2301"/>
                    <a:pt x="2735" y="2735"/>
                  </a:cubicBezTo>
                  <a:cubicBezTo>
                    <a:pt x="1970" y="3500"/>
                    <a:pt x="1873" y="4823"/>
                    <a:pt x="2453" y="6485"/>
                  </a:cubicBezTo>
                  <a:cubicBezTo>
                    <a:pt x="868" y="7250"/>
                    <a:pt x="0" y="8252"/>
                    <a:pt x="0" y="9335"/>
                  </a:cubicBezTo>
                  <a:cubicBezTo>
                    <a:pt x="0" y="10417"/>
                    <a:pt x="868" y="11420"/>
                    <a:pt x="2453" y="12185"/>
                  </a:cubicBezTo>
                  <a:cubicBezTo>
                    <a:pt x="1873" y="13847"/>
                    <a:pt x="1970" y="15170"/>
                    <a:pt x="2733" y="15935"/>
                  </a:cubicBezTo>
                  <a:cubicBezTo>
                    <a:pt x="3168" y="16369"/>
                    <a:pt x="3777" y="16589"/>
                    <a:pt x="4545" y="16589"/>
                  </a:cubicBezTo>
                  <a:cubicBezTo>
                    <a:pt x="5128" y="16589"/>
                    <a:pt x="5785" y="16460"/>
                    <a:pt x="6483" y="16215"/>
                  </a:cubicBezTo>
                  <a:cubicBezTo>
                    <a:pt x="7248" y="17802"/>
                    <a:pt x="8252" y="18669"/>
                    <a:pt x="9335" y="18669"/>
                  </a:cubicBezTo>
                  <a:cubicBezTo>
                    <a:pt x="10415" y="18669"/>
                    <a:pt x="11419" y="17802"/>
                    <a:pt x="12184" y="16215"/>
                  </a:cubicBezTo>
                  <a:cubicBezTo>
                    <a:pt x="12884" y="16460"/>
                    <a:pt x="13540" y="16590"/>
                    <a:pt x="14122" y="16590"/>
                  </a:cubicBezTo>
                  <a:cubicBezTo>
                    <a:pt x="14890" y="16590"/>
                    <a:pt x="15500" y="16369"/>
                    <a:pt x="15934" y="15935"/>
                  </a:cubicBezTo>
                  <a:cubicBezTo>
                    <a:pt x="16699" y="15170"/>
                    <a:pt x="16794" y="13847"/>
                    <a:pt x="16215" y="12185"/>
                  </a:cubicBezTo>
                  <a:cubicBezTo>
                    <a:pt x="17801" y="11421"/>
                    <a:pt x="18669" y="10417"/>
                    <a:pt x="18669" y="9335"/>
                  </a:cubicBezTo>
                  <a:cubicBezTo>
                    <a:pt x="18669" y="8252"/>
                    <a:pt x="17801" y="7250"/>
                    <a:pt x="16215" y="6485"/>
                  </a:cubicBezTo>
                  <a:cubicBezTo>
                    <a:pt x="16794" y="4823"/>
                    <a:pt x="16699" y="3500"/>
                    <a:pt x="15934" y="2735"/>
                  </a:cubicBezTo>
                  <a:cubicBezTo>
                    <a:pt x="15500" y="2301"/>
                    <a:pt x="14890" y="2081"/>
                    <a:pt x="14122" y="2081"/>
                  </a:cubicBezTo>
                  <a:cubicBezTo>
                    <a:pt x="13540" y="2081"/>
                    <a:pt x="12884" y="2210"/>
                    <a:pt x="12184" y="2455"/>
                  </a:cubicBezTo>
                  <a:cubicBezTo>
                    <a:pt x="11419" y="868"/>
                    <a:pt x="10415" y="1"/>
                    <a:pt x="9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50"/>
          <p:cNvGrpSpPr/>
          <p:nvPr/>
        </p:nvGrpSpPr>
        <p:grpSpPr>
          <a:xfrm>
            <a:off x="3849623" y="1338278"/>
            <a:ext cx="422348" cy="419071"/>
            <a:chOff x="2481225" y="722850"/>
            <a:chExt cx="470425" cy="466775"/>
          </a:xfrm>
        </p:grpSpPr>
        <p:sp>
          <p:nvSpPr>
            <p:cNvPr id="1277" name="Google Shape;1277;p50"/>
            <p:cNvSpPr/>
            <p:nvPr/>
          </p:nvSpPr>
          <p:spPr>
            <a:xfrm>
              <a:off x="2660625" y="901825"/>
              <a:ext cx="116550" cy="106050"/>
            </a:xfrm>
            <a:custGeom>
              <a:avLst/>
              <a:gdLst/>
              <a:ahLst/>
              <a:cxnLst/>
              <a:rect l="l" t="t" r="r" b="b"/>
              <a:pathLst>
                <a:path w="4662" h="4242" extrusionOk="0">
                  <a:moveTo>
                    <a:pt x="2231" y="0"/>
                  </a:moveTo>
                  <a:cubicBezTo>
                    <a:pt x="1524" y="0"/>
                    <a:pt x="861" y="355"/>
                    <a:pt x="468" y="943"/>
                  </a:cubicBezTo>
                  <a:cubicBezTo>
                    <a:pt x="73" y="1532"/>
                    <a:pt x="1" y="2278"/>
                    <a:pt x="272" y="2933"/>
                  </a:cubicBezTo>
                  <a:cubicBezTo>
                    <a:pt x="542" y="3587"/>
                    <a:pt x="1123" y="4063"/>
                    <a:pt x="1817" y="4201"/>
                  </a:cubicBezTo>
                  <a:cubicBezTo>
                    <a:pt x="1955" y="4228"/>
                    <a:pt x="2094" y="4242"/>
                    <a:pt x="2232" y="4242"/>
                  </a:cubicBezTo>
                  <a:cubicBezTo>
                    <a:pt x="2789" y="4242"/>
                    <a:pt x="3330" y="4023"/>
                    <a:pt x="3731" y="3621"/>
                  </a:cubicBezTo>
                  <a:cubicBezTo>
                    <a:pt x="3847" y="3504"/>
                    <a:pt x="3847" y="3314"/>
                    <a:pt x="3730" y="3199"/>
                  </a:cubicBezTo>
                  <a:cubicBezTo>
                    <a:pt x="3672" y="3140"/>
                    <a:pt x="3596" y="3111"/>
                    <a:pt x="3519" y="3111"/>
                  </a:cubicBezTo>
                  <a:cubicBezTo>
                    <a:pt x="3443" y="3111"/>
                    <a:pt x="3367" y="3140"/>
                    <a:pt x="3309" y="3199"/>
                  </a:cubicBezTo>
                  <a:cubicBezTo>
                    <a:pt x="3015" y="3491"/>
                    <a:pt x="2627" y="3641"/>
                    <a:pt x="2237" y="3641"/>
                  </a:cubicBezTo>
                  <a:cubicBezTo>
                    <a:pt x="1910" y="3641"/>
                    <a:pt x="1582" y="3535"/>
                    <a:pt x="1307" y="3322"/>
                  </a:cubicBezTo>
                  <a:cubicBezTo>
                    <a:pt x="705" y="2852"/>
                    <a:pt x="545" y="2008"/>
                    <a:pt x="933" y="1351"/>
                  </a:cubicBezTo>
                  <a:cubicBezTo>
                    <a:pt x="1215" y="878"/>
                    <a:pt x="1718" y="607"/>
                    <a:pt x="2239" y="607"/>
                  </a:cubicBezTo>
                  <a:cubicBezTo>
                    <a:pt x="2441" y="607"/>
                    <a:pt x="2645" y="648"/>
                    <a:pt x="2840" y="733"/>
                  </a:cubicBezTo>
                  <a:cubicBezTo>
                    <a:pt x="3542" y="1035"/>
                    <a:pt x="3906" y="1814"/>
                    <a:pt x="3694" y="2546"/>
                  </a:cubicBezTo>
                  <a:cubicBezTo>
                    <a:pt x="3648" y="2705"/>
                    <a:pt x="3739" y="2871"/>
                    <a:pt x="3898" y="2917"/>
                  </a:cubicBezTo>
                  <a:cubicBezTo>
                    <a:pt x="3926" y="2925"/>
                    <a:pt x="3954" y="2929"/>
                    <a:pt x="3981" y="2929"/>
                  </a:cubicBezTo>
                  <a:cubicBezTo>
                    <a:pt x="4111" y="2929"/>
                    <a:pt x="4230" y="2844"/>
                    <a:pt x="4268" y="2714"/>
                  </a:cubicBezTo>
                  <a:cubicBezTo>
                    <a:pt x="4661" y="1357"/>
                    <a:pt x="3644" y="2"/>
                    <a:pt x="2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0"/>
            <p:cNvSpPr/>
            <p:nvPr/>
          </p:nvSpPr>
          <p:spPr>
            <a:xfrm>
              <a:off x="2481225" y="722850"/>
              <a:ext cx="470425" cy="466775"/>
            </a:xfrm>
            <a:custGeom>
              <a:avLst/>
              <a:gdLst/>
              <a:ahLst/>
              <a:cxnLst/>
              <a:rect l="l" t="t" r="r" b="b"/>
              <a:pathLst>
                <a:path w="18817" h="18671" extrusionOk="0">
                  <a:moveTo>
                    <a:pt x="15050" y="598"/>
                  </a:moveTo>
                  <a:cubicBezTo>
                    <a:pt x="15135" y="598"/>
                    <a:pt x="15255" y="619"/>
                    <a:pt x="15351" y="714"/>
                  </a:cubicBezTo>
                  <a:lnTo>
                    <a:pt x="17973" y="3337"/>
                  </a:lnTo>
                  <a:cubicBezTo>
                    <a:pt x="18020" y="3383"/>
                    <a:pt x="18053" y="3440"/>
                    <a:pt x="18072" y="3503"/>
                  </a:cubicBezTo>
                  <a:cubicBezTo>
                    <a:pt x="18127" y="3693"/>
                    <a:pt x="18057" y="3934"/>
                    <a:pt x="17877" y="4115"/>
                  </a:cubicBezTo>
                  <a:lnTo>
                    <a:pt x="17097" y="4895"/>
                  </a:lnTo>
                  <a:lnTo>
                    <a:pt x="13793" y="1591"/>
                  </a:lnTo>
                  <a:lnTo>
                    <a:pt x="14573" y="812"/>
                  </a:lnTo>
                  <a:cubicBezTo>
                    <a:pt x="14708" y="677"/>
                    <a:pt x="14881" y="598"/>
                    <a:pt x="15050" y="598"/>
                  </a:cubicBezTo>
                  <a:close/>
                  <a:moveTo>
                    <a:pt x="3655" y="598"/>
                  </a:moveTo>
                  <a:cubicBezTo>
                    <a:pt x="3824" y="598"/>
                    <a:pt x="3998" y="677"/>
                    <a:pt x="4134" y="812"/>
                  </a:cubicBezTo>
                  <a:lnTo>
                    <a:pt x="4914" y="1591"/>
                  </a:lnTo>
                  <a:lnTo>
                    <a:pt x="1609" y="4897"/>
                  </a:lnTo>
                  <a:lnTo>
                    <a:pt x="829" y="4115"/>
                  </a:lnTo>
                  <a:cubicBezTo>
                    <a:pt x="678" y="3964"/>
                    <a:pt x="605" y="3771"/>
                    <a:pt x="617" y="3602"/>
                  </a:cubicBezTo>
                  <a:cubicBezTo>
                    <a:pt x="621" y="3503"/>
                    <a:pt x="663" y="3408"/>
                    <a:pt x="733" y="3337"/>
                  </a:cubicBezTo>
                  <a:lnTo>
                    <a:pt x="3354" y="714"/>
                  </a:lnTo>
                  <a:cubicBezTo>
                    <a:pt x="3451" y="619"/>
                    <a:pt x="3571" y="598"/>
                    <a:pt x="3655" y="598"/>
                  </a:cubicBezTo>
                  <a:close/>
                  <a:moveTo>
                    <a:pt x="5337" y="2014"/>
                  </a:moveTo>
                  <a:lnTo>
                    <a:pt x="6572" y="3249"/>
                  </a:lnTo>
                  <a:lnTo>
                    <a:pt x="3267" y="6553"/>
                  </a:lnTo>
                  <a:lnTo>
                    <a:pt x="2032" y="5319"/>
                  </a:lnTo>
                  <a:lnTo>
                    <a:pt x="5337" y="2014"/>
                  </a:lnTo>
                  <a:close/>
                  <a:moveTo>
                    <a:pt x="13369" y="2014"/>
                  </a:moveTo>
                  <a:lnTo>
                    <a:pt x="16674" y="5319"/>
                  </a:lnTo>
                  <a:lnTo>
                    <a:pt x="15439" y="6554"/>
                  </a:lnTo>
                  <a:lnTo>
                    <a:pt x="12134" y="3249"/>
                  </a:lnTo>
                  <a:lnTo>
                    <a:pt x="13369" y="2014"/>
                  </a:lnTo>
                  <a:close/>
                  <a:moveTo>
                    <a:pt x="11711" y="3672"/>
                  </a:moveTo>
                  <a:lnTo>
                    <a:pt x="15016" y="6975"/>
                  </a:lnTo>
                  <a:lnTo>
                    <a:pt x="13830" y="8162"/>
                  </a:lnTo>
                  <a:cubicBezTo>
                    <a:pt x="13704" y="7668"/>
                    <a:pt x="13496" y="7198"/>
                    <a:pt x="13215" y="6772"/>
                  </a:cubicBezTo>
                  <a:lnTo>
                    <a:pt x="13212" y="6766"/>
                  </a:lnTo>
                  <a:cubicBezTo>
                    <a:pt x="13185" y="6728"/>
                    <a:pt x="13160" y="6689"/>
                    <a:pt x="13133" y="6651"/>
                  </a:cubicBezTo>
                  <a:lnTo>
                    <a:pt x="13120" y="6634"/>
                  </a:lnTo>
                  <a:cubicBezTo>
                    <a:pt x="13099" y="6603"/>
                    <a:pt x="13077" y="6574"/>
                    <a:pt x="13055" y="6544"/>
                  </a:cubicBezTo>
                  <a:cubicBezTo>
                    <a:pt x="13037" y="6522"/>
                    <a:pt x="13020" y="6498"/>
                    <a:pt x="13003" y="6476"/>
                  </a:cubicBezTo>
                  <a:cubicBezTo>
                    <a:pt x="12997" y="6470"/>
                    <a:pt x="12991" y="6462"/>
                    <a:pt x="12986" y="6455"/>
                  </a:cubicBezTo>
                  <a:cubicBezTo>
                    <a:pt x="12875" y="6316"/>
                    <a:pt x="12758" y="6182"/>
                    <a:pt x="12632" y="6056"/>
                  </a:cubicBezTo>
                  <a:cubicBezTo>
                    <a:pt x="12504" y="5929"/>
                    <a:pt x="12371" y="5811"/>
                    <a:pt x="12230" y="5700"/>
                  </a:cubicBezTo>
                  <a:lnTo>
                    <a:pt x="12212" y="5685"/>
                  </a:lnTo>
                  <a:cubicBezTo>
                    <a:pt x="12189" y="5668"/>
                    <a:pt x="12165" y="5648"/>
                    <a:pt x="12143" y="5632"/>
                  </a:cubicBezTo>
                  <a:cubicBezTo>
                    <a:pt x="12119" y="5616"/>
                    <a:pt x="12091" y="5593"/>
                    <a:pt x="12064" y="5576"/>
                  </a:cubicBezTo>
                  <a:lnTo>
                    <a:pt x="12031" y="5552"/>
                  </a:lnTo>
                  <a:cubicBezTo>
                    <a:pt x="11996" y="5527"/>
                    <a:pt x="11959" y="5502"/>
                    <a:pt x="11922" y="5478"/>
                  </a:cubicBezTo>
                  <a:lnTo>
                    <a:pt x="11913" y="5472"/>
                  </a:lnTo>
                  <a:cubicBezTo>
                    <a:pt x="11487" y="5190"/>
                    <a:pt x="11019" y="4984"/>
                    <a:pt x="10525" y="4858"/>
                  </a:cubicBezTo>
                  <a:lnTo>
                    <a:pt x="11711" y="3672"/>
                  </a:lnTo>
                  <a:close/>
                  <a:moveTo>
                    <a:pt x="6994" y="3672"/>
                  </a:moveTo>
                  <a:lnTo>
                    <a:pt x="8203" y="4882"/>
                  </a:lnTo>
                  <a:cubicBezTo>
                    <a:pt x="7717" y="5015"/>
                    <a:pt x="7255" y="5229"/>
                    <a:pt x="6839" y="5513"/>
                  </a:cubicBezTo>
                  <a:lnTo>
                    <a:pt x="6788" y="5549"/>
                  </a:lnTo>
                  <a:lnTo>
                    <a:pt x="6744" y="5580"/>
                  </a:lnTo>
                  <a:cubicBezTo>
                    <a:pt x="6290" y="5906"/>
                    <a:pt x="5900" y="6313"/>
                    <a:pt x="5595" y="6780"/>
                  </a:cubicBezTo>
                  <a:cubicBezTo>
                    <a:pt x="5583" y="6797"/>
                    <a:pt x="5572" y="6815"/>
                    <a:pt x="5561" y="6833"/>
                  </a:cubicBezTo>
                  <a:cubicBezTo>
                    <a:pt x="5552" y="6848"/>
                    <a:pt x="5543" y="6861"/>
                    <a:pt x="5534" y="6876"/>
                  </a:cubicBezTo>
                  <a:cubicBezTo>
                    <a:pt x="5515" y="6907"/>
                    <a:pt x="5495" y="6938"/>
                    <a:pt x="5476" y="6971"/>
                  </a:cubicBezTo>
                  <a:lnTo>
                    <a:pt x="5467" y="6986"/>
                  </a:lnTo>
                  <a:cubicBezTo>
                    <a:pt x="5237" y="7379"/>
                    <a:pt x="5067" y="7806"/>
                    <a:pt x="4965" y="8251"/>
                  </a:cubicBezTo>
                  <a:lnTo>
                    <a:pt x="3689" y="6975"/>
                  </a:lnTo>
                  <a:lnTo>
                    <a:pt x="6994" y="3672"/>
                  </a:lnTo>
                  <a:close/>
                  <a:moveTo>
                    <a:pt x="9408" y="5318"/>
                  </a:moveTo>
                  <a:cubicBezTo>
                    <a:pt x="9561" y="5318"/>
                    <a:pt x="9715" y="5327"/>
                    <a:pt x="9868" y="5344"/>
                  </a:cubicBezTo>
                  <a:cubicBezTo>
                    <a:pt x="9871" y="5344"/>
                    <a:pt x="9874" y="5346"/>
                    <a:pt x="9877" y="5346"/>
                  </a:cubicBezTo>
                  <a:cubicBezTo>
                    <a:pt x="10043" y="5365"/>
                    <a:pt x="10206" y="5395"/>
                    <a:pt x="10368" y="5435"/>
                  </a:cubicBezTo>
                  <a:cubicBezTo>
                    <a:pt x="10374" y="5436"/>
                    <a:pt x="10380" y="5438"/>
                    <a:pt x="10387" y="5439"/>
                  </a:cubicBezTo>
                  <a:cubicBezTo>
                    <a:pt x="10427" y="5450"/>
                    <a:pt x="10467" y="5460"/>
                    <a:pt x="10507" y="5472"/>
                  </a:cubicBezTo>
                  <a:cubicBezTo>
                    <a:pt x="11785" y="5844"/>
                    <a:pt x="12794" y="6830"/>
                    <a:pt x="13192" y="8099"/>
                  </a:cubicBezTo>
                  <a:cubicBezTo>
                    <a:pt x="13192" y="8101"/>
                    <a:pt x="13192" y="8102"/>
                    <a:pt x="13194" y="8104"/>
                  </a:cubicBezTo>
                  <a:cubicBezTo>
                    <a:pt x="13201" y="8129"/>
                    <a:pt x="13209" y="8154"/>
                    <a:pt x="13216" y="8179"/>
                  </a:cubicBezTo>
                  <a:cubicBezTo>
                    <a:pt x="13228" y="8221"/>
                    <a:pt x="13240" y="8262"/>
                    <a:pt x="13250" y="8304"/>
                  </a:cubicBezTo>
                  <a:cubicBezTo>
                    <a:pt x="13250" y="8308"/>
                    <a:pt x="13252" y="8313"/>
                    <a:pt x="13253" y="8317"/>
                  </a:cubicBezTo>
                  <a:cubicBezTo>
                    <a:pt x="13293" y="8479"/>
                    <a:pt x="13323" y="8645"/>
                    <a:pt x="13342" y="8811"/>
                  </a:cubicBezTo>
                  <a:cubicBezTo>
                    <a:pt x="13342" y="8814"/>
                    <a:pt x="13344" y="8817"/>
                    <a:pt x="13345" y="8820"/>
                  </a:cubicBezTo>
                  <a:cubicBezTo>
                    <a:pt x="13384" y="9157"/>
                    <a:pt x="13381" y="9496"/>
                    <a:pt x="13333" y="9833"/>
                  </a:cubicBezTo>
                  <a:cubicBezTo>
                    <a:pt x="13333" y="9834"/>
                    <a:pt x="13332" y="9837"/>
                    <a:pt x="13332" y="9840"/>
                  </a:cubicBezTo>
                  <a:cubicBezTo>
                    <a:pt x="13308" y="9999"/>
                    <a:pt x="13277" y="10157"/>
                    <a:pt x="13235" y="10313"/>
                  </a:cubicBezTo>
                  <a:cubicBezTo>
                    <a:pt x="13231" y="10328"/>
                    <a:pt x="13227" y="10344"/>
                    <a:pt x="13222" y="10361"/>
                  </a:cubicBezTo>
                  <a:cubicBezTo>
                    <a:pt x="13215" y="10384"/>
                    <a:pt x="13207" y="10410"/>
                    <a:pt x="13200" y="10433"/>
                  </a:cubicBezTo>
                  <a:cubicBezTo>
                    <a:pt x="12797" y="11753"/>
                    <a:pt x="11738" y="12767"/>
                    <a:pt x="10403" y="13117"/>
                  </a:cubicBezTo>
                  <a:cubicBezTo>
                    <a:pt x="10387" y="13122"/>
                    <a:pt x="10371" y="13124"/>
                    <a:pt x="10356" y="13129"/>
                  </a:cubicBezTo>
                  <a:cubicBezTo>
                    <a:pt x="10323" y="13138"/>
                    <a:pt x="10291" y="13145"/>
                    <a:pt x="10257" y="13153"/>
                  </a:cubicBezTo>
                  <a:cubicBezTo>
                    <a:pt x="10217" y="13162"/>
                    <a:pt x="10175" y="13170"/>
                    <a:pt x="10133" y="13178"/>
                  </a:cubicBezTo>
                  <a:lnTo>
                    <a:pt x="10122" y="13179"/>
                  </a:lnTo>
                  <a:cubicBezTo>
                    <a:pt x="10010" y="13200"/>
                    <a:pt x="9899" y="13215"/>
                    <a:pt x="9785" y="13225"/>
                  </a:cubicBezTo>
                  <a:lnTo>
                    <a:pt x="9782" y="13225"/>
                  </a:lnTo>
                  <a:cubicBezTo>
                    <a:pt x="9659" y="13237"/>
                    <a:pt x="9533" y="13243"/>
                    <a:pt x="9407" y="13245"/>
                  </a:cubicBezTo>
                  <a:cubicBezTo>
                    <a:pt x="9253" y="13245"/>
                    <a:pt x="9100" y="13236"/>
                    <a:pt x="8947" y="13218"/>
                  </a:cubicBezTo>
                  <a:cubicBezTo>
                    <a:pt x="8944" y="13218"/>
                    <a:pt x="8941" y="13216"/>
                    <a:pt x="8938" y="13216"/>
                  </a:cubicBezTo>
                  <a:cubicBezTo>
                    <a:pt x="8772" y="13196"/>
                    <a:pt x="8609" y="13166"/>
                    <a:pt x="8448" y="13126"/>
                  </a:cubicBezTo>
                  <a:lnTo>
                    <a:pt x="8428" y="13122"/>
                  </a:lnTo>
                  <a:cubicBezTo>
                    <a:pt x="8388" y="13111"/>
                    <a:pt x="8348" y="13101"/>
                    <a:pt x="8310" y="13089"/>
                  </a:cubicBezTo>
                  <a:cubicBezTo>
                    <a:pt x="7002" y="12709"/>
                    <a:pt x="5980" y="11686"/>
                    <a:pt x="5601" y="10378"/>
                  </a:cubicBezTo>
                  <a:cubicBezTo>
                    <a:pt x="5589" y="10338"/>
                    <a:pt x="5577" y="10298"/>
                    <a:pt x="5567" y="10258"/>
                  </a:cubicBezTo>
                  <a:cubicBezTo>
                    <a:pt x="5565" y="10252"/>
                    <a:pt x="5565" y="10246"/>
                    <a:pt x="5564" y="10241"/>
                  </a:cubicBezTo>
                  <a:cubicBezTo>
                    <a:pt x="5524" y="10079"/>
                    <a:pt x="5492" y="9916"/>
                    <a:pt x="5473" y="9750"/>
                  </a:cubicBezTo>
                  <a:cubicBezTo>
                    <a:pt x="5473" y="9747"/>
                    <a:pt x="5472" y="9744"/>
                    <a:pt x="5472" y="9739"/>
                  </a:cubicBezTo>
                  <a:cubicBezTo>
                    <a:pt x="5454" y="9587"/>
                    <a:pt x="5445" y="9434"/>
                    <a:pt x="5445" y="9280"/>
                  </a:cubicBezTo>
                  <a:cubicBezTo>
                    <a:pt x="5445" y="9154"/>
                    <a:pt x="5451" y="9028"/>
                    <a:pt x="5463" y="8905"/>
                  </a:cubicBezTo>
                  <a:lnTo>
                    <a:pt x="5463" y="8902"/>
                  </a:lnTo>
                  <a:cubicBezTo>
                    <a:pt x="5469" y="8845"/>
                    <a:pt x="5475" y="8789"/>
                    <a:pt x="5483" y="8733"/>
                  </a:cubicBezTo>
                  <a:lnTo>
                    <a:pt x="5483" y="8731"/>
                  </a:lnTo>
                  <a:cubicBezTo>
                    <a:pt x="5491" y="8676"/>
                    <a:pt x="5500" y="8623"/>
                    <a:pt x="5509" y="8569"/>
                  </a:cubicBezTo>
                  <a:lnTo>
                    <a:pt x="5513" y="8546"/>
                  </a:lnTo>
                  <a:cubicBezTo>
                    <a:pt x="5521" y="8509"/>
                    <a:pt x="5528" y="8472"/>
                    <a:pt x="5535" y="8436"/>
                  </a:cubicBezTo>
                  <a:cubicBezTo>
                    <a:pt x="5546" y="8391"/>
                    <a:pt x="5556" y="8346"/>
                    <a:pt x="5568" y="8301"/>
                  </a:cubicBezTo>
                  <a:lnTo>
                    <a:pt x="5569" y="8289"/>
                  </a:lnTo>
                  <a:cubicBezTo>
                    <a:pt x="5921" y="6941"/>
                    <a:pt x="6951" y="5875"/>
                    <a:pt x="8286" y="5479"/>
                  </a:cubicBezTo>
                  <a:cubicBezTo>
                    <a:pt x="8299" y="5475"/>
                    <a:pt x="8313" y="5470"/>
                    <a:pt x="8326" y="5467"/>
                  </a:cubicBezTo>
                  <a:cubicBezTo>
                    <a:pt x="8344" y="5463"/>
                    <a:pt x="8360" y="5459"/>
                    <a:pt x="8378" y="5453"/>
                  </a:cubicBezTo>
                  <a:cubicBezTo>
                    <a:pt x="8532" y="5411"/>
                    <a:pt x="8689" y="5380"/>
                    <a:pt x="8848" y="5358"/>
                  </a:cubicBezTo>
                  <a:cubicBezTo>
                    <a:pt x="8851" y="5358"/>
                    <a:pt x="8852" y="5356"/>
                    <a:pt x="8855" y="5356"/>
                  </a:cubicBezTo>
                  <a:cubicBezTo>
                    <a:pt x="9038" y="5330"/>
                    <a:pt x="9223" y="5318"/>
                    <a:pt x="9408" y="5318"/>
                  </a:cubicBezTo>
                  <a:close/>
                  <a:moveTo>
                    <a:pt x="13808" y="10485"/>
                  </a:moveTo>
                  <a:lnTo>
                    <a:pt x="15016" y="11694"/>
                  </a:lnTo>
                  <a:lnTo>
                    <a:pt x="11711" y="14997"/>
                  </a:lnTo>
                  <a:lnTo>
                    <a:pt x="10437" y="13725"/>
                  </a:lnTo>
                  <a:cubicBezTo>
                    <a:pt x="10882" y="13621"/>
                    <a:pt x="11311" y="13451"/>
                    <a:pt x="11705" y="13219"/>
                  </a:cubicBezTo>
                  <a:lnTo>
                    <a:pt x="11710" y="13216"/>
                  </a:lnTo>
                  <a:cubicBezTo>
                    <a:pt x="11745" y="13196"/>
                    <a:pt x="11781" y="13173"/>
                    <a:pt x="11816" y="13151"/>
                  </a:cubicBezTo>
                  <a:lnTo>
                    <a:pt x="11851" y="13130"/>
                  </a:lnTo>
                  <a:cubicBezTo>
                    <a:pt x="11874" y="13116"/>
                    <a:pt x="11899" y="13099"/>
                    <a:pt x="11923" y="13083"/>
                  </a:cubicBezTo>
                  <a:cubicBezTo>
                    <a:pt x="11963" y="13058"/>
                    <a:pt x="12003" y="13030"/>
                    <a:pt x="12042" y="13001"/>
                  </a:cubicBezTo>
                  <a:lnTo>
                    <a:pt x="12046" y="12998"/>
                  </a:lnTo>
                  <a:cubicBezTo>
                    <a:pt x="12454" y="12711"/>
                    <a:pt x="12811" y="12356"/>
                    <a:pt x="13103" y="11952"/>
                  </a:cubicBezTo>
                  <a:cubicBezTo>
                    <a:pt x="13117" y="11932"/>
                    <a:pt x="13130" y="11915"/>
                    <a:pt x="13144" y="11895"/>
                  </a:cubicBezTo>
                  <a:cubicBezTo>
                    <a:pt x="13152" y="11882"/>
                    <a:pt x="13163" y="11867"/>
                    <a:pt x="13173" y="11852"/>
                  </a:cubicBezTo>
                  <a:cubicBezTo>
                    <a:pt x="13459" y="11436"/>
                    <a:pt x="13673" y="10973"/>
                    <a:pt x="13808" y="10485"/>
                  </a:cubicBezTo>
                  <a:close/>
                  <a:moveTo>
                    <a:pt x="4985" y="10398"/>
                  </a:moveTo>
                  <a:cubicBezTo>
                    <a:pt x="5110" y="10890"/>
                    <a:pt x="5317" y="11359"/>
                    <a:pt x="5596" y="11784"/>
                  </a:cubicBezTo>
                  <a:cubicBezTo>
                    <a:pt x="5599" y="11789"/>
                    <a:pt x="5602" y="11791"/>
                    <a:pt x="5605" y="11796"/>
                  </a:cubicBezTo>
                  <a:cubicBezTo>
                    <a:pt x="5629" y="11832"/>
                    <a:pt x="5653" y="11866"/>
                    <a:pt x="5676" y="11900"/>
                  </a:cubicBezTo>
                  <a:cubicBezTo>
                    <a:pt x="5688" y="11918"/>
                    <a:pt x="5701" y="11934"/>
                    <a:pt x="5713" y="11952"/>
                  </a:cubicBezTo>
                  <a:cubicBezTo>
                    <a:pt x="5728" y="11972"/>
                    <a:pt x="5743" y="11993"/>
                    <a:pt x="5758" y="12012"/>
                  </a:cubicBezTo>
                  <a:cubicBezTo>
                    <a:pt x="5776" y="12038"/>
                    <a:pt x="5796" y="12063"/>
                    <a:pt x="5816" y="12088"/>
                  </a:cubicBezTo>
                  <a:lnTo>
                    <a:pt x="5825" y="12100"/>
                  </a:lnTo>
                  <a:cubicBezTo>
                    <a:pt x="6047" y="12383"/>
                    <a:pt x="6303" y="12640"/>
                    <a:pt x="6587" y="12862"/>
                  </a:cubicBezTo>
                  <a:lnTo>
                    <a:pt x="6599" y="12871"/>
                  </a:lnTo>
                  <a:cubicBezTo>
                    <a:pt x="6622" y="12890"/>
                    <a:pt x="6647" y="12909"/>
                    <a:pt x="6674" y="12929"/>
                  </a:cubicBezTo>
                  <a:cubicBezTo>
                    <a:pt x="6693" y="12944"/>
                    <a:pt x="6713" y="12958"/>
                    <a:pt x="6733" y="12972"/>
                  </a:cubicBezTo>
                  <a:cubicBezTo>
                    <a:pt x="6751" y="12985"/>
                    <a:pt x="6769" y="12998"/>
                    <a:pt x="6787" y="13012"/>
                  </a:cubicBezTo>
                  <a:cubicBezTo>
                    <a:pt x="6821" y="13036"/>
                    <a:pt x="6855" y="13058"/>
                    <a:pt x="6889" y="13081"/>
                  </a:cubicBezTo>
                  <a:lnTo>
                    <a:pt x="6904" y="13090"/>
                  </a:lnTo>
                  <a:cubicBezTo>
                    <a:pt x="7328" y="13371"/>
                    <a:pt x="7797" y="13577"/>
                    <a:pt x="8289" y="13701"/>
                  </a:cubicBezTo>
                  <a:lnTo>
                    <a:pt x="6994" y="14999"/>
                  </a:lnTo>
                  <a:lnTo>
                    <a:pt x="3689" y="11694"/>
                  </a:lnTo>
                  <a:lnTo>
                    <a:pt x="4985" y="10398"/>
                  </a:lnTo>
                  <a:close/>
                  <a:moveTo>
                    <a:pt x="15439" y="12116"/>
                  </a:moveTo>
                  <a:lnTo>
                    <a:pt x="16674" y="13351"/>
                  </a:lnTo>
                  <a:lnTo>
                    <a:pt x="13369" y="16655"/>
                  </a:lnTo>
                  <a:lnTo>
                    <a:pt x="12134" y="15421"/>
                  </a:lnTo>
                  <a:lnTo>
                    <a:pt x="15439" y="12116"/>
                  </a:lnTo>
                  <a:close/>
                  <a:moveTo>
                    <a:pt x="3267" y="12116"/>
                  </a:moveTo>
                  <a:lnTo>
                    <a:pt x="6572" y="15420"/>
                  </a:lnTo>
                  <a:lnTo>
                    <a:pt x="6556" y="15438"/>
                  </a:lnTo>
                  <a:lnTo>
                    <a:pt x="5337" y="16656"/>
                  </a:lnTo>
                  <a:lnTo>
                    <a:pt x="2032" y="13351"/>
                  </a:lnTo>
                  <a:lnTo>
                    <a:pt x="3267" y="12116"/>
                  </a:lnTo>
                  <a:close/>
                  <a:moveTo>
                    <a:pt x="1610" y="13774"/>
                  </a:moveTo>
                  <a:lnTo>
                    <a:pt x="4914" y="17078"/>
                  </a:lnTo>
                  <a:lnTo>
                    <a:pt x="4133" y="17859"/>
                  </a:lnTo>
                  <a:cubicBezTo>
                    <a:pt x="4050" y="17944"/>
                    <a:pt x="3946" y="18006"/>
                    <a:pt x="3833" y="18043"/>
                  </a:cubicBezTo>
                  <a:cubicBezTo>
                    <a:pt x="3775" y="18061"/>
                    <a:pt x="3716" y="18071"/>
                    <a:pt x="3655" y="18071"/>
                  </a:cubicBezTo>
                  <a:cubicBezTo>
                    <a:pt x="3571" y="18071"/>
                    <a:pt x="3451" y="18050"/>
                    <a:pt x="3354" y="17955"/>
                  </a:cubicBezTo>
                  <a:lnTo>
                    <a:pt x="733" y="15332"/>
                  </a:lnTo>
                  <a:cubicBezTo>
                    <a:pt x="725" y="15326"/>
                    <a:pt x="721" y="15319"/>
                    <a:pt x="713" y="15313"/>
                  </a:cubicBezTo>
                  <a:cubicBezTo>
                    <a:pt x="707" y="15306"/>
                    <a:pt x="705" y="15304"/>
                    <a:pt x="702" y="15298"/>
                  </a:cubicBezTo>
                  <a:cubicBezTo>
                    <a:pt x="694" y="15289"/>
                    <a:pt x="687" y="15280"/>
                    <a:pt x="681" y="15269"/>
                  </a:cubicBezTo>
                  <a:cubicBezTo>
                    <a:pt x="679" y="15267"/>
                    <a:pt x="678" y="15264"/>
                    <a:pt x="676" y="15261"/>
                  </a:cubicBezTo>
                  <a:cubicBezTo>
                    <a:pt x="669" y="15249"/>
                    <a:pt x="662" y="15236"/>
                    <a:pt x="656" y="15224"/>
                  </a:cubicBezTo>
                  <a:cubicBezTo>
                    <a:pt x="623" y="15150"/>
                    <a:pt x="611" y="15068"/>
                    <a:pt x="619" y="14988"/>
                  </a:cubicBezTo>
                  <a:cubicBezTo>
                    <a:pt x="626" y="14911"/>
                    <a:pt x="647" y="14836"/>
                    <a:pt x="679" y="14766"/>
                  </a:cubicBezTo>
                  <a:cubicBezTo>
                    <a:pt x="681" y="14763"/>
                    <a:pt x="682" y="14760"/>
                    <a:pt x="684" y="14757"/>
                  </a:cubicBezTo>
                  <a:cubicBezTo>
                    <a:pt x="690" y="14744"/>
                    <a:pt x="697" y="14732"/>
                    <a:pt x="705" y="14718"/>
                  </a:cubicBezTo>
                  <a:cubicBezTo>
                    <a:pt x="707" y="14714"/>
                    <a:pt x="710" y="14708"/>
                    <a:pt x="713" y="14702"/>
                  </a:cubicBezTo>
                  <a:cubicBezTo>
                    <a:pt x="719" y="14692"/>
                    <a:pt x="727" y="14681"/>
                    <a:pt x="734" y="14671"/>
                  </a:cubicBezTo>
                  <a:cubicBezTo>
                    <a:pt x="739" y="14665"/>
                    <a:pt x="743" y="14658"/>
                    <a:pt x="748" y="14650"/>
                  </a:cubicBezTo>
                  <a:cubicBezTo>
                    <a:pt x="755" y="14641"/>
                    <a:pt x="762" y="14632"/>
                    <a:pt x="770" y="14622"/>
                  </a:cubicBezTo>
                  <a:cubicBezTo>
                    <a:pt x="777" y="14612"/>
                    <a:pt x="780" y="14609"/>
                    <a:pt x="786" y="14601"/>
                  </a:cubicBezTo>
                  <a:cubicBezTo>
                    <a:pt x="799" y="14585"/>
                    <a:pt x="814" y="14570"/>
                    <a:pt x="829" y="14555"/>
                  </a:cubicBezTo>
                  <a:lnTo>
                    <a:pt x="1610" y="13774"/>
                  </a:lnTo>
                  <a:close/>
                  <a:moveTo>
                    <a:pt x="17097" y="13774"/>
                  </a:moveTo>
                  <a:lnTo>
                    <a:pt x="17451" y="14128"/>
                  </a:lnTo>
                  <a:lnTo>
                    <a:pt x="17878" y="14555"/>
                  </a:lnTo>
                  <a:cubicBezTo>
                    <a:pt x="17893" y="14570"/>
                    <a:pt x="17908" y="14585"/>
                    <a:pt x="17921" y="14601"/>
                  </a:cubicBezTo>
                  <a:cubicBezTo>
                    <a:pt x="17924" y="14604"/>
                    <a:pt x="17925" y="14607"/>
                    <a:pt x="17928" y="14610"/>
                  </a:cubicBezTo>
                  <a:cubicBezTo>
                    <a:pt x="17939" y="14624"/>
                    <a:pt x="17951" y="14637"/>
                    <a:pt x="17960" y="14652"/>
                  </a:cubicBezTo>
                  <a:cubicBezTo>
                    <a:pt x="17964" y="14656"/>
                    <a:pt x="17967" y="14662"/>
                    <a:pt x="17971" y="14668"/>
                  </a:cubicBezTo>
                  <a:cubicBezTo>
                    <a:pt x="17979" y="14680"/>
                    <a:pt x="17986" y="14692"/>
                    <a:pt x="17994" y="14704"/>
                  </a:cubicBezTo>
                  <a:cubicBezTo>
                    <a:pt x="17997" y="14708"/>
                    <a:pt x="18000" y="14713"/>
                    <a:pt x="18001" y="14717"/>
                  </a:cubicBezTo>
                  <a:cubicBezTo>
                    <a:pt x="18010" y="14730"/>
                    <a:pt x="18017" y="14744"/>
                    <a:pt x="18023" y="14759"/>
                  </a:cubicBezTo>
                  <a:cubicBezTo>
                    <a:pt x="18025" y="14760"/>
                    <a:pt x="18026" y="14763"/>
                    <a:pt x="18026" y="14764"/>
                  </a:cubicBezTo>
                  <a:cubicBezTo>
                    <a:pt x="18060" y="14834"/>
                    <a:pt x="18081" y="14911"/>
                    <a:pt x="18089" y="14988"/>
                  </a:cubicBezTo>
                  <a:cubicBezTo>
                    <a:pt x="18096" y="15068"/>
                    <a:pt x="18083" y="15148"/>
                    <a:pt x="18050" y="15223"/>
                  </a:cubicBezTo>
                  <a:lnTo>
                    <a:pt x="18050" y="15224"/>
                  </a:lnTo>
                  <a:lnTo>
                    <a:pt x="18049" y="15226"/>
                  </a:lnTo>
                  <a:cubicBezTo>
                    <a:pt x="18043" y="15239"/>
                    <a:pt x="18037" y="15251"/>
                    <a:pt x="18029" y="15263"/>
                  </a:cubicBezTo>
                  <a:cubicBezTo>
                    <a:pt x="18026" y="15267"/>
                    <a:pt x="18023" y="15270"/>
                    <a:pt x="18022" y="15275"/>
                  </a:cubicBezTo>
                  <a:cubicBezTo>
                    <a:pt x="18016" y="15283"/>
                    <a:pt x="18010" y="15292"/>
                    <a:pt x="18003" y="15300"/>
                  </a:cubicBezTo>
                  <a:cubicBezTo>
                    <a:pt x="17997" y="15309"/>
                    <a:pt x="17989" y="15318"/>
                    <a:pt x="17982" y="15326"/>
                  </a:cubicBezTo>
                  <a:cubicBezTo>
                    <a:pt x="17979" y="15328"/>
                    <a:pt x="17976" y="15331"/>
                    <a:pt x="17974" y="15334"/>
                  </a:cubicBezTo>
                  <a:lnTo>
                    <a:pt x="15351" y="17957"/>
                  </a:lnTo>
                  <a:cubicBezTo>
                    <a:pt x="15256" y="18052"/>
                    <a:pt x="15135" y="18071"/>
                    <a:pt x="15050" y="18071"/>
                  </a:cubicBezTo>
                  <a:cubicBezTo>
                    <a:pt x="14881" y="18071"/>
                    <a:pt x="14708" y="17994"/>
                    <a:pt x="14573" y="17859"/>
                  </a:cubicBezTo>
                  <a:lnTo>
                    <a:pt x="13990" y="17276"/>
                  </a:lnTo>
                  <a:lnTo>
                    <a:pt x="13793" y="17078"/>
                  </a:lnTo>
                  <a:lnTo>
                    <a:pt x="17097" y="13774"/>
                  </a:lnTo>
                  <a:close/>
                  <a:moveTo>
                    <a:pt x="3657" y="0"/>
                  </a:moveTo>
                  <a:cubicBezTo>
                    <a:pt x="3605" y="0"/>
                    <a:pt x="3553" y="5"/>
                    <a:pt x="3503" y="12"/>
                  </a:cubicBezTo>
                  <a:cubicBezTo>
                    <a:pt x="3288" y="40"/>
                    <a:pt x="3087" y="138"/>
                    <a:pt x="2933" y="291"/>
                  </a:cubicBezTo>
                  <a:lnTo>
                    <a:pt x="310" y="2914"/>
                  </a:lnTo>
                  <a:cubicBezTo>
                    <a:pt x="246" y="2979"/>
                    <a:pt x="191" y="3052"/>
                    <a:pt x="147" y="3132"/>
                  </a:cubicBezTo>
                  <a:cubicBezTo>
                    <a:pt x="129" y="3163"/>
                    <a:pt x="114" y="3196"/>
                    <a:pt x="101" y="3228"/>
                  </a:cubicBezTo>
                  <a:cubicBezTo>
                    <a:pt x="86" y="3263"/>
                    <a:pt x="74" y="3295"/>
                    <a:pt x="64" y="3329"/>
                  </a:cubicBezTo>
                  <a:cubicBezTo>
                    <a:pt x="34" y="3435"/>
                    <a:pt x="19" y="3543"/>
                    <a:pt x="21" y="3651"/>
                  </a:cubicBezTo>
                  <a:cubicBezTo>
                    <a:pt x="25" y="3962"/>
                    <a:pt x="156" y="4286"/>
                    <a:pt x="408" y="4538"/>
                  </a:cubicBezTo>
                  <a:lnTo>
                    <a:pt x="1008" y="5140"/>
                  </a:lnTo>
                  <a:lnTo>
                    <a:pt x="1398" y="5530"/>
                  </a:lnTo>
                  <a:lnTo>
                    <a:pt x="4856" y="8988"/>
                  </a:lnTo>
                  <a:cubicBezTo>
                    <a:pt x="4850" y="9084"/>
                    <a:pt x="4847" y="9182"/>
                    <a:pt x="4846" y="9280"/>
                  </a:cubicBezTo>
                  <a:cubicBezTo>
                    <a:pt x="4846" y="9412"/>
                    <a:pt x="4852" y="9544"/>
                    <a:pt x="4864" y="9674"/>
                  </a:cubicBezTo>
                  <a:lnTo>
                    <a:pt x="3056" y="11482"/>
                  </a:lnTo>
                  <a:lnTo>
                    <a:pt x="1409" y="13127"/>
                  </a:lnTo>
                  <a:lnTo>
                    <a:pt x="1398" y="13138"/>
                  </a:lnTo>
                  <a:lnTo>
                    <a:pt x="1146" y="13391"/>
                  </a:lnTo>
                  <a:lnTo>
                    <a:pt x="408" y="14130"/>
                  </a:lnTo>
                  <a:cubicBezTo>
                    <a:pt x="393" y="14145"/>
                    <a:pt x="378" y="14159"/>
                    <a:pt x="365" y="14174"/>
                  </a:cubicBezTo>
                  <a:cubicBezTo>
                    <a:pt x="363" y="14176"/>
                    <a:pt x="362" y="14179"/>
                    <a:pt x="361" y="14180"/>
                  </a:cubicBezTo>
                  <a:cubicBezTo>
                    <a:pt x="347" y="14194"/>
                    <a:pt x="335" y="14207"/>
                    <a:pt x="323" y="14222"/>
                  </a:cubicBezTo>
                  <a:lnTo>
                    <a:pt x="320" y="14226"/>
                  </a:lnTo>
                  <a:cubicBezTo>
                    <a:pt x="307" y="14241"/>
                    <a:pt x="297" y="14254"/>
                    <a:pt x="286" y="14269"/>
                  </a:cubicBezTo>
                  <a:lnTo>
                    <a:pt x="285" y="14271"/>
                  </a:lnTo>
                  <a:cubicBezTo>
                    <a:pt x="135" y="14463"/>
                    <a:pt x="45" y="14695"/>
                    <a:pt x="24" y="14938"/>
                  </a:cubicBezTo>
                  <a:cubicBezTo>
                    <a:pt x="0" y="15217"/>
                    <a:pt x="79" y="15475"/>
                    <a:pt x="242" y="15678"/>
                  </a:cubicBezTo>
                  <a:cubicBezTo>
                    <a:pt x="263" y="15705"/>
                    <a:pt x="286" y="15730"/>
                    <a:pt x="310" y="15753"/>
                  </a:cubicBezTo>
                  <a:lnTo>
                    <a:pt x="2933" y="18376"/>
                  </a:lnTo>
                  <a:cubicBezTo>
                    <a:pt x="3120" y="18563"/>
                    <a:pt x="3378" y="18667"/>
                    <a:pt x="3655" y="18667"/>
                  </a:cubicBezTo>
                  <a:cubicBezTo>
                    <a:pt x="3780" y="18667"/>
                    <a:pt x="3901" y="18648"/>
                    <a:pt x="4019" y="18609"/>
                  </a:cubicBezTo>
                  <a:cubicBezTo>
                    <a:pt x="4222" y="18544"/>
                    <a:pt x="4406" y="18430"/>
                    <a:pt x="4557" y="18279"/>
                  </a:cubicBezTo>
                  <a:lnTo>
                    <a:pt x="9013" y="13824"/>
                  </a:lnTo>
                  <a:cubicBezTo>
                    <a:pt x="9143" y="13836"/>
                    <a:pt x="9275" y="13841"/>
                    <a:pt x="9407" y="13842"/>
                  </a:cubicBezTo>
                  <a:cubicBezTo>
                    <a:pt x="9506" y="13842"/>
                    <a:pt x="9603" y="13838"/>
                    <a:pt x="9701" y="13832"/>
                  </a:cubicBezTo>
                  <a:lnTo>
                    <a:pt x="14149" y="18282"/>
                  </a:lnTo>
                  <a:cubicBezTo>
                    <a:pt x="14315" y="18448"/>
                    <a:pt x="14521" y="18568"/>
                    <a:pt x="14746" y="18629"/>
                  </a:cubicBezTo>
                  <a:cubicBezTo>
                    <a:pt x="14846" y="18655"/>
                    <a:pt x="14948" y="18669"/>
                    <a:pt x="15050" y="18670"/>
                  </a:cubicBezTo>
                  <a:cubicBezTo>
                    <a:pt x="15329" y="18670"/>
                    <a:pt x="15586" y="18566"/>
                    <a:pt x="15772" y="18379"/>
                  </a:cubicBezTo>
                  <a:lnTo>
                    <a:pt x="18396" y="15756"/>
                  </a:lnTo>
                  <a:cubicBezTo>
                    <a:pt x="18412" y="15740"/>
                    <a:pt x="18428" y="15722"/>
                    <a:pt x="18443" y="15706"/>
                  </a:cubicBezTo>
                  <a:cubicBezTo>
                    <a:pt x="18621" y="15500"/>
                    <a:pt x="18707" y="15232"/>
                    <a:pt x="18683" y="14939"/>
                  </a:cubicBezTo>
                  <a:cubicBezTo>
                    <a:pt x="18664" y="14717"/>
                    <a:pt x="18585" y="14503"/>
                    <a:pt x="18458" y="14321"/>
                  </a:cubicBezTo>
                  <a:cubicBezTo>
                    <a:pt x="18458" y="14321"/>
                    <a:pt x="18458" y="14320"/>
                    <a:pt x="18458" y="14320"/>
                  </a:cubicBezTo>
                  <a:cubicBezTo>
                    <a:pt x="18447" y="14306"/>
                    <a:pt x="18437" y="14291"/>
                    <a:pt x="18427" y="14278"/>
                  </a:cubicBezTo>
                  <a:cubicBezTo>
                    <a:pt x="18425" y="14275"/>
                    <a:pt x="18422" y="14272"/>
                    <a:pt x="18421" y="14269"/>
                  </a:cubicBezTo>
                  <a:cubicBezTo>
                    <a:pt x="18412" y="14257"/>
                    <a:pt x="18401" y="14247"/>
                    <a:pt x="18394" y="14235"/>
                  </a:cubicBezTo>
                  <a:cubicBezTo>
                    <a:pt x="18390" y="14231"/>
                    <a:pt x="18385" y="14226"/>
                    <a:pt x="18382" y="14220"/>
                  </a:cubicBezTo>
                  <a:cubicBezTo>
                    <a:pt x="18375" y="14211"/>
                    <a:pt x="18366" y="14202"/>
                    <a:pt x="18358" y="14195"/>
                  </a:cubicBezTo>
                  <a:cubicBezTo>
                    <a:pt x="18351" y="14186"/>
                    <a:pt x="18347" y="14182"/>
                    <a:pt x="18341" y="14174"/>
                  </a:cubicBezTo>
                  <a:cubicBezTo>
                    <a:pt x="18335" y="14168"/>
                    <a:pt x="18330" y="14164"/>
                    <a:pt x="18326" y="14158"/>
                  </a:cubicBezTo>
                  <a:cubicBezTo>
                    <a:pt x="18317" y="14149"/>
                    <a:pt x="18308" y="14139"/>
                    <a:pt x="18299" y="14131"/>
                  </a:cubicBezTo>
                  <a:lnTo>
                    <a:pt x="15649" y="11482"/>
                  </a:lnTo>
                  <a:lnTo>
                    <a:pt x="15648" y="11482"/>
                  </a:lnTo>
                  <a:lnTo>
                    <a:pt x="13941" y="9773"/>
                  </a:lnTo>
                  <a:cubicBezTo>
                    <a:pt x="13959" y="9610"/>
                    <a:pt x="13968" y="9446"/>
                    <a:pt x="13968" y="9280"/>
                  </a:cubicBezTo>
                  <a:cubicBezTo>
                    <a:pt x="13968" y="9148"/>
                    <a:pt x="13962" y="9016"/>
                    <a:pt x="13950" y="8885"/>
                  </a:cubicBezTo>
                  <a:lnTo>
                    <a:pt x="17307" y="5530"/>
                  </a:lnTo>
                  <a:lnTo>
                    <a:pt x="18298" y="4538"/>
                  </a:lnTo>
                  <a:cubicBezTo>
                    <a:pt x="18772" y="4063"/>
                    <a:pt x="18817" y="3335"/>
                    <a:pt x="18396" y="2914"/>
                  </a:cubicBezTo>
                  <a:lnTo>
                    <a:pt x="15774" y="291"/>
                  </a:lnTo>
                  <a:cubicBezTo>
                    <a:pt x="15586" y="104"/>
                    <a:pt x="15329" y="0"/>
                    <a:pt x="15050" y="0"/>
                  </a:cubicBezTo>
                  <a:cubicBezTo>
                    <a:pt x="14990" y="0"/>
                    <a:pt x="14927" y="6"/>
                    <a:pt x="14868" y="17"/>
                  </a:cubicBezTo>
                  <a:cubicBezTo>
                    <a:pt x="14595" y="63"/>
                    <a:pt x="14343" y="193"/>
                    <a:pt x="14150" y="389"/>
                  </a:cubicBezTo>
                  <a:lnTo>
                    <a:pt x="11501" y="3037"/>
                  </a:lnTo>
                  <a:lnTo>
                    <a:pt x="9801" y="4736"/>
                  </a:lnTo>
                  <a:cubicBezTo>
                    <a:pt x="9671" y="4725"/>
                    <a:pt x="9540" y="4719"/>
                    <a:pt x="9407" y="4719"/>
                  </a:cubicBezTo>
                  <a:cubicBezTo>
                    <a:pt x="9242" y="4719"/>
                    <a:pt x="9078" y="4728"/>
                    <a:pt x="8913" y="4745"/>
                  </a:cubicBezTo>
                  <a:lnTo>
                    <a:pt x="7206" y="3037"/>
                  </a:lnTo>
                  <a:lnTo>
                    <a:pt x="5549" y="1381"/>
                  </a:lnTo>
                  <a:lnTo>
                    <a:pt x="4557" y="389"/>
                  </a:lnTo>
                  <a:cubicBezTo>
                    <a:pt x="4311" y="143"/>
                    <a:pt x="3981" y="0"/>
                    <a:pt x="3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50"/>
          <p:cNvGrpSpPr/>
          <p:nvPr/>
        </p:nvGrpSpPr>
        <p:grpSpPr>
          <a:xfrm>
            <a:off x="1437470" y="1357254"/>
            <a:ext cx="419003" cy="381116"/>
            <a:chOff x="1966500" y="734675"/>
            <a:chExt cx="466700" cy="424500"/>
          </a:xfrm>
        </p:grpSpPr>
        <p:sp>
          <p:nvSpPr>
            <p:cNvPr id="1280" name="Google Shape;1280;p50"/>
            <p:cNvSpPr/>
            <p:nvPr/>
          </p:nvSpPr>
          <p:spPr>
            <a:xfrm>
              <a:off x="2039800" y="810550"/>
              <a:ext cx="164275" cy="90875"/>
            </a:xfrm>
            <a:custGeom>
              <a:avLst/>
              <a:gdLst/>
              <a:ahLst/>
              <a:cxnLst/>
              <a:rect l="l" t="t" r="r" b="b"/>
              <a:pathLst>
                <a:path w="6571" h="3635" extrusionOk="0">
                  <a:moveTo>
                    <a:pt x="5614" y="591"/>
                  </a:moveTo>
                  <a:cubicBezTo>
                    <a:pt x="5816" y="591"/>
                    <a:pt x="5980" y="754"/>
                    <a:pt x="5980" y="957"/>
                  </a:cubicBezTo>
                  <a:lnTo>
                    <a:pt x="5980" y="2680"/>
                  </a:lnTo>
                  <a:cubicBezTo>
                    <a:pt x="5980" y="2882"/>
                    <a:pt x="5816" y="3045"/>
                    <a:pt x="5614" y="3045"/>
                  </a:cubicBezTo>
                  <a:lnTo>
                    <a:pt x="955" y="3045"/>
                  </a:lnTo>
                  <a:cubicBezTo>
                    <a:pt x="754" y="3045"/>
                    <a:pt x="590" y="2882"/>
                    <a:pt x="590" y="2680"/>
                  </a:cubicBezTo>
                  <a:lnTo>
                    <a:pt x="590" y="957"/>
                  </a:lnTo>
                  <a:cubicBezTo>
                    <a:pt x="590" y="754"/>
                    <a:pt x="754" y="591"/>
                    <a:pt x="955" y="591"/>
                  </a:cubicBezTo>
                  <a:close/>
                  <a:moveTo>
                    <a:pt x="955" y="1"/>
                  </a:moveTo>
                  <a:cubicBezTo>
                    <a:pt x="427" y="1"/>
                    <a:pt x="0" y="429"/>
                    <a:pt x="0" y="957"/>
                  </a:cubicBezTo>
                  <a:lnTo>
                    <a:pt x="0" y="2680"/>
                  </a:lnTo>
                  <a:cubicBezTo>
                    <a:pt x="0" y="3208"/>
                    <a:pt x="427" y="3635"/>
                    <a:pt x="955" y="3635"/>
                  </a:cubicBezTo>
                  <a:lnTo>
                    <a:pt x="5614" y="3635"/>
                  </a:lnTo>
                  <a:cubicBezTo>
                    <a:pt x="6142" y="3635"/>
                    <a:pt x="6569" y="3208"/>
                    <a:pt x="6570" y="2680"/>
                  </a:cubicBezTo>
                  <a:lnTo>
                    <a:pt x="6570" y="957"/>
                  </a:lnTo>
                  <a:cubicBezTo>
                    <a:pt x="6569" y="429"/>
                    <a:pt x="6142" y="1"/>
                    <a:pt x="56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0"/>
            <p:cNvSpPr/>
            <p:nvPr/>
          </p:nvSpPr>
          <p:spPr>
            <a:xfrm>
              <a:off x="2091575" y="1011275"/>
              <a:ext cx="56050" cy="14800"/>
            </a:xfrm>
            <a:custGeom>
              <a:avLst/>
              <a:gdLst/>
              <a:ahLst/>
              <a:cxnLst/>
              <a:rect l="l" t="t" r="r" b="b"/>
              <a:pathLst>
                <a:path w="2242" h="592" extrusionOk="0">
                  <a:moveTo>
                    <a:pt x="296" y="1"/>
                  </a:moveTo>
                  <a:cubicBezTo>
                    <a:pt x="133" y="1"/>
                    <a:pt x="1" y="133"/>
                    <a:pt x="1" y="296"/>
                  </a:cubicBezTo>
                  <a:cubicBezTo>
                    <a:pt x="1" y="459"/>
                    <a:pt x="133" y="591"/>
                    <a:pt x="296" y="591"/>
                  </a:cubicBezTo>
                  <a:lnTo>
                    <a:pt x="1948" y="591"/>
                  </a:lnTo>
                  <a:cubicBezTo>
                    <a:pt x="2109" y="591"/>
                    <a:pt x="2241" y="459"/>
                    <a:pt x="2241" y="296"/>
                  </a:cubicBezTo>
                  <a:cubicBezTo>
                    <a:pt x="2241" y="133"/>
                    <a:pt x="2109" y="1"/>
                    <a:pt x="1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0"/>
            <p:cNvSpPr/>
            <p:nvPr/>
          </p:nvSpPr>
          <p:spPr>
            <a:xfrm>
              <a:off x="2091575" y="1042975"/>
              <a:ext cx="56050" cy="14775"/>
            </a:xfrm>
            <a:custGeom>
              <a:avLst/>
              <a:gdLst/>
              <a:ahLst/>
              <a:cxnLst/>
              <a:rect l="l" t="t" r="r" b="b"/>
              <a:pathLst>
                <a:path w="2242" h="591" extrusionOk="0">
                  <a:moveTo>
                    <a:pt x="293" y="1"/>
                  </a:moveTo>
                  <a:cubicBezTo>
                    <a:pt x="131" y="1"/>
                    <a:pt x="1" y="134"/>
                    <a:pt x="1" y="296"/>
                  </a:cubicBezTo>
                  <a:cubicBezTo>
                    <a:pt x="1" y="457"/>
                    <a:pt x="133" y="591"/>
                    <a:pt x="296" y="591"/>
                  </a:cubicBezTo>
                  <a:lnTo>
                    <a:pt x="1948" y="591"/>
                  </a:lnTo>
                  <a:cubicBezTo>
                    <a:pt x="2109" y="591"/>
                    <a:pt x="2241" y="457"/>
                    <a:pt x="2241" y="296"/>
                  </a:cubicBezTo>
                  <a:cubicBezTo>
                    <a:pt x="2241" y="134"/>
                    <a:pt x="2111" y="1"/>
                    <a:pt x="1950" y="1"/>
                  </a:cubicBezTo>
                  <a:cubicBezTo>
                    <a:pt x="1949" y="1"/>
                    <a:pt x="1949" y="1"/>
                    <a:pt x="1948" y="1"/>
                  </a:cubicBezTo>
                  <a:lnTo>
                    <a:pt x="296" y="1"/>
                  </a:lnTo>
                  <a:cubicBezTo>
                    <a:pt x="295" y="1"/>
                    <a:pt x="294" y="1"/>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0"/>
            <p:cNvSpPr/>
            <p:nvPr/>
          </p:nvSpPr>
          <p:spPr>
            <a:xfrm>
              <a:off x="1966500" y="734675"/>
              <a:ext cx="466700" cy="424500"/>
            </a:xfrm>
            <a:custGeom>
              <a:avLst/>
              <a:gdLst/>
              <a:ahLst/>
              <a:cxnLst/>
              <a:rect l="l" t="t" r="r" b="b"/>
              <a:pathLst>
                <a:path w="18668" h="16980" extrusionOk="0">
                  <a:moveTo>
                    <a:pt x="6217" y="591"/>
                  </a:moveTo>
                  <a:cubicBezTo>
                    <a:pt x="8562" y="591"/>
                    <a:pt x="10472" y="2499"/>
                    <a:pt x="10472" y="4845"/>
                  </a:cubicBezTo>
                  <a:cubicBezTo>
                    <a:pt x="10472" y="7190"/>
                    <a:pt x="8562" y="9099"/>
                    <a:pt x="6217" y="9099"/>
                  </a:cubicBezTo>
                  <a:cubicBezTo>
                    <a:pt x="3872" y="9099"/>
                    <a:pt x="1963" y="7190"/>
                    <a:pt x="1963" y="4845"/>
                  </a:cubicBezTo>
                  <a:cubicBezTo>
                    <a:pt x="1963" y="2499"/>
                    <a:pt x="3872" y="591"/>
                    <a:pt x="6217" y="591"/>
                  </a:cubicBezTo>
                  <a:close/>
                  <a:moveTo>
                    <a:pt x="9356" y="10096"/>
                  </a:moveTo>
                  <a:cubicBezTo>
                    <a:pt x="9445" y="10096"/>
                    <a:pt x="9534" y="10126"/>
                    <a:pt x="9606" y="10186"/>
                  </a:cubicBezTo>
                  <a:cubicBezTo>
                    <a:pt x="10290" y="10749"/>
                    <a:pt x="10951" y="11059"/>
                    <a:pt x="11469" y="11059"/>
                  </a:cubicBezTo>
                  <a:cubicBezTo>
                    <a:pt x="11661" y="11059"/>
                    <a:pt x="11830" y="11016"/>
                    <a:pt x="11973" y="10930"/>
                  </a:cubicBezTo>
                  <a:cubicBezTo>
                    <a:pt x="12017" y="10903"/>
                    <a:pt x="12066" y="10886"/>
                    <a:pt x="12117" y="10878"/>
                  </a:cubicBezTo>
                  <a:lnTo>
                    <a:pt x="12127" y="10878"/>
                  </a:lnTo>
                  <a:cubicBezTo>
                    <a:pt x="12145" y="10878"/>
                    <a:pt x="12164" y="10875"/>
                    <a:pt x="12182" y="10872"/>
                  </a:cubicBezTo>
                  <a:cubicBezTo>
                    <a:pt x="12317" y="10874"/>
                    <a:pt x="12443" y="10946"/>
                    <a:pt x="12513" y="11062"/>
                  </a:cubicBezTo>
                  <a:cubicBezTo>
                    <a:pt x="12625" y="11247"/>
                    <a:pt x="12566" y="11489"/>
                    <a:pt x="12381" y="11602"/>
                  </a:cubicBezTo>
                  <a:cubicBezTo>
                    <a:pt x="12114" y="11763"/>
                    <a:pt x="11808" y="11846"/>
                    <a:pt x="11475" y="11846"/>
                  </a:cubicBezTo>
                  <a:cubicBezTo>
                    <a:pt x="10816" y="11846"/>
                    <a:pt x="10067" y="11535"/>
                    <a:pt x="9298" y="10943"/>
                  </a:cubicBezTo>
                  <a:cubicBezTo>
                    <a:pt x="9282" y="10930"/>
                    <a:pt x="9264" y="10918"/>
                    <a:pt x="9247" y="10905"/>
                  </a:cubicBezTo>
                  <a:cubicBezTo>
                    <a:pt x="9200" y="10868"/>
                    <a:pt x="9154" y="10831"/>
                    <a:pt x="9107" y="10792"/>
                  </a:cubicBezTo>
                  <a:cubicBezTo>
                    <a:pt x="9027" y="10725"/>
                    <a:pt x="8975" y="10630"/>
                    <a:pt x="8966" y="10527"/>
                  </a:cubicBezTo>
                  <a:cubicBezTo>
                    <a:pt x="8964" y="10513"/>
                    <a:pt x="8964" y="10500"/>
                    <a:pt x="8964" y="10487"/>
                  </a:cubicBezTo>
                  <a:cubicBezTo>
                    <a:pt x="8964" y="10396"/>
                    <a:pt x="8995" y="10309"/>
                    <a:pt x="9053" y="10239"/>
                  </a:cubicBezTo>
                  <a:cubicBezTo>
                    <a:pt x="9061" y="10230"/>
                    <a:pt x="9068" y="10223"/>
                    <a:pt x="9074" y="10215"/>
                  </a:cubicBezTo>
                  <a:cubicBezTo>
                    <a:pt x="9081" y="10208"/>
                    <a:pt x="9089" y="10202"/>
                    <a:pt x="9098" y="10195"/>
                  </a:cubicBezTo>
                  <a:lnTo>
                    <a:pt x="9101" y="10192"/>
                  </a:lnTo>
                  <a:cubicBezTo>
                    <a:pt x="9174" y="10128"/>
                    <a:pt x="9265" y="10096"/>
                    <a:pt x="9356" y="10096"/>
                  </a:cubicBezTo>
                  <a:close/>
                  <a:moveTo>
                    <a:pt x="3341" y="9963"/>
                  </a:moveTo>
                  <a:cubicBezTo>
                    <a:pt x="3410" y="9963"/>
                    <a:pt x="3478" y="9982"/>
                    <a:pt x="3539" y="10017"/>
                  </a:cubicBezTo>
                  <a:cubicBezTo>
                    <a:pt x="3543" y="10020"/>
                    <a:pt x="3546" y="10023"/>
                    <a:pt x="3549" y="10024"/>
                  </a:cubicBezTo>
                  <a:cubicBezTo>
                    <a:pt x="3594" y="10052"/>
                    <a:pt x="3632" y="10088"/>
                    <a:pt x="3663" y="10131"/>
                  </a:cubicBezTo>
                  <a:cubicBezTo>
                    <a:pt x="3669" y="10140"/>
                    <a:pt x="3675" y="10149"/>
                    <a:pt x="3680" y="10157"/>
                  </a:cubicBezTo>
                  <a:lnTo>
                    <a:pt x="3686" y="10169"/>
                  </a:lnTo>
                  <a:cubicBezTo>
                    <a:pt x="3690" y="10175"/>
                    <a:pt x="3693" y="10184"/>
                    <a:pt x="3697" y="10192"/>
                  </a:cubicBezTo>
                  <a:lnTo>
                    <a:pt x="3702" y="10203"/>
                  </a:lnTo>
                  <a:cubicBezTo>
                    <a:pt x="3708" y="10215"/>
                    <a:pt x="3712" y="10227"/>
                    <a:pt x="3715" y="10241"/>
                  </a:cubicBezTo>
                  <a:cubicBezTo>
                    <a:pt x="3727" y="10278"/>
                    <a:pt x="3733" y="10318"/>
                    <a:pt x="3733" y="10356"/>
                  </a:cubicBezTo>
                  <a:cubicBezTo>
                    <a:pt x="3733" y="10371"/>
                    <a:pt x="3733" y="10386"/>
                    <a:pt x="3732" y="10401"/>
                  </a:cubicBezTo>
                  <a:cubicBezTo>
                    <a:pt x="3717" y="10527"/>
                    <a:pt x="3643" y="10639"/>
                    <a:pt x="3530" y="10702"/>
                  </a:cubicBezTo>
                  <a:cubicBezTo>
                    <a:pt x="3508" y="10714"/>
                    <a:pt x="3482" y="10724"/>
                    <a:pt x="3457" y="10731"/>
                  </a:cubicBezTo>
                  <a:lnTo>
                    <a:pt x="3454" y="10733"/>
                  </a:lnTo>
                  <a:cubicBezTo>
                    <a:pt x="3407" y="10748"/>
                    <a:pt x="3359" y="10762"/>
                    <a:pt x="3313" y="10779"/>
                  </a:cubicBezTo>
                  <a:lnTo>
                    <a:pt x="3302" y="10783"/>
                  </a:lnTo>
                  <a:cubicBezTo>
                    <a:pt x="2109" y="11185"/>
                    <a:pt x="1377" y="11812"/>
                    <a:pt x="1377" y="12441"/>
                  </a:cubicBezTo>
                  <a:cubicBezTo>
                    <a:pt x="1371" y="12654"/>
                    <a:pt x="1197" y="12825"/>
                    <a:pt x="984" y="12825"/>
                  </a:cubicBezTo>
                  <a:cubicBezTo>
                    <a:pt x="769" y="12825"/>
                    <a:pt x="595" y="12654"/>
                    <a:pt x="591" y="12441"/>
                  </a:cubicBezTo>
                  <a:cubicBezTo>
                    <a:pt x="591" y="11413"/>
                    <a:pt x="1576" y="10494"/>
                    <a:pt x="3224" y="9981"/>
                  </a:cubicBezTo>
                  <a:cubicBezTo>
                    <a:pt x="3262" y="9969"/>
                    <a:pt x="3302" y="9963"/>
                    <a:pt x="3341" y="9963"/>
                  </a:cubicBezTo>
                  <a:close/>
                  <a:moveTo>
                    <a:pt x="7779" y="9690"/>
                  </a:moveTo>
                  <a:cubicBezTo>
                    <a:pt x="8052" y="9690"/>
                    <a:pt x="8315" y="9794"/>
                    <a:pt x="8516" y="9978"/>
                  </a:cubicBezTo>
                  <a:lnTo>
                    <a:pt x="8515" y="9980"/>
                  </a:lnTo>
                  <a:cubicBezTo>
                    <a:pt x="8503" y="10000"/>
                    <a:pt x="8493" y="10020"/>
                    <a:pt x="8481" y="10040"/>
                  </a:cubicBezTo>
                  <a:lnTo>
                    <a:pt x="8475" y="10054"/>
                  </a:lnTo>
                  <a:cubicBezTo>
                    <a:pt x="8465" y="10074"/>
                    <a:pt x="8454" y="10095"/>
                    <a:pt x="8447" y="10116"/>
                  </a:cubicBezTo>
                  <a:cubicBezTo>
                    <a:pt x="8445" y="10119"/>
                    <a:pt x="8444" y="10122"/>
                    <a:pt x="8442" y="10125"/>
                  </a:cubicBezTo>
                  <a:cubicBezTo>
                    <a:pt x="8435" y="10146"/>
                    <a:pt x="8427" y="10165"/>
                    <a:pt x="8420" y="10186"/>
                  </a:cubicBezTo>
                  <a:lnTo>
                    <a:pt x="8417" y="10196"/>
                  </a:lnTo>
                  <a:cubicBezTo>
                    <a:pt x="8411" y="10217"/>
                    <a:pt x="8405" y="10239"/>
                    <a:pt x="8399" y="10261"/>
                  </a:cubicBezTo>
                  <a:cubicBezTo>
                    <a:pt x="8398" y="10266"/>
                    <a:pt x="8396" y="10270"/>
                    <a:pt x="8396" y="10276"/>
                  </a:cubicBezTo>
                  <a:cubicBezTo>
                    <a:pt x="8390" y="10298"/>
                    <a:pt x="8386" y="10321"/>
                    <a:pt x="8383" y="10343"/>
                  </a:cubicBezTo>
                  <a:lnTo>
                    <a:pt x="8383" y="10350"/>
                  </a:lnTo>
                  <a:cubicBezTo>
                    <a:pt x="8380" y="10371"/>
                    <a:pt x="8377" y="10393"/>
                    <a:pt x="8376" y="10415"/>
                  </a:cubicBezTo>
                  <a:lnTo>
                    <a:pt x="8376" y="10427"/>
                  </a:lnTo>
                  <a:cubicBezTo>
                    <a:pt x="8374" y="10451"/>
                    <a:pt x="8374" y="10473"/>
                    <a:pt x="8374" y="10497"/>
                  </a:cubicBezTo>
                  <a:lnTo>
                    <a:pt x="8374" y="10510"/>
                  </a:lnTo>
                  <a:cubicBezTo>
                    <a:pt x="8374" y="10536"/>
                    <a:pt x="8377" y="10559"/>
                    <a:pt x="8379" y="10583"/>
                  </a:cubicBezTo>
                  <a:cubicBezTo>
                    <a:pt x="8402" y="10843"/>
                    <a:pt x="8530" y="11081"/>
                    <a:pt x="8731" y="11247"/>
                  </a:cubicBezTo>
                  <a:cubicBezTo>
                    <a:pt x="8776" y="11283"/>
                    <a:pt x="8819" y="11318"/>
                    <a:pt x="8863" y="11353"/>
                  </a:cubicBezTo>
                  <a:lnTo>
                    <a:pt x="8878" y="11364"/>
                  </a:lnTo>
                  <a:lnTo>
                    <a:pt x="8878" y="14297"/>
                  </a:lnTo>
                  <a:lnTo>
                    <a:pt x="3558" y="14297"/>
                  </a:lnTo>
                  <a:lnTo>
                    <a:pt x="3558" y="11320"/>
                  </a:lnTo>
                  <a:cubicBezTo>
                    <a:pt x="3582" y="11311"/>
                    <a:pt x="3607" y="11304"/>
                    <a:pt x="3634" y="11295"/>
                  </a:cubicBezTo>
                  <a:cubicBezTo>
                    <a:pt x="3789" y="11247"/>
                    <a:pt x="3930" y="11160"/>
                    <a:pt x="4044" y="11043"/>
                  </a:cubicBezTo>
                  <a:cubicBezTo>
                    <a:pt x="4296" y="10785"/>
                    <a:pt x="4387" y="10410"/>
                    <a:pt x="4280" y="10066"/>
                  </a:cubicBezTo>
                  <a:lnTo>
                    <a:pt x="4280" y="10064"/>
                  </a:lnTo>
                  <a:cubicBezTo>
                    <a:pt x="4273" y="10040"/>
                    <a:pt x="4264" y="10017"/>
                    <a:pt x="4255" y="9994"/>
                  </a:cubicBezTo>
                  <a:cubicBezTo>
                    <a:pt x="4250" y="9981"/>
                    <a:pt x="4245" y="9969"/>
                    <a:pt x="4239" y="9957"/>
                  </a:cubicBezTo>
                  <a:cubicBezTo>
                    <a:pt x="4236" y="9948"/>
                    <a:pt x="4231" y="9940"/>
                    <a:pt x="4227" y="9929"/>
                  </a:cubicBezTo>
                  <a:cubicBezTo>
                    <a:pt x="4218" y="9913"/>
                    <a:pt x="4209" y="9895"/>
                    <a:pt x="4200" y="9879"/>
                  </a:cubicBezTo>
                  <a:lnTo>
                    <a:pt x="4194" y="9868"/>
                  </a:lnTo>
                  <a:cubicBezTo>
                    <a:pt x="4184" y="9849"/>
                    <a:pt x="4172" y="9830"/>
                    <a:pt x="4159" y="9812"/>
                  </a:cubicBezTo>
                  <a:cubicBezTo>
                    <a:pt x="4314" y="9732"/>
                    <a:pt x="4488" y="9690"/>
                    <a:pt x="4663" y="9690"/>
                  </a:cubicBezTo>
                  <a:lnTo>
                    <a:pt x="7774" y="9690"/>
                  </a:lnTo>
                  <a:cubicBezTo>
                    <a:pt x="7776" y="9690"/>
                    <a:pt x="7777" y="9690"/>
                    <a:pt x="7779" y="9690"/>
                  </a:cubicBezTo>
                  <a:close/>
                  <a:moveTo>
                    <a:pt x="4765" y="14888"/>
                  </a:moveTo>
                  <a:lnTo>
                    <a:pt x="4765" y="16023"/>
                  </a:lnTo>
                  <a:cubicBezTo>
                    <a:pt x="4765" y="16225"/>
                    <a:pt x="4600" y="16388"/>
                    <a:pt x="4399" y="16390"/>
                  </a:cubicBezTo>
                  <a:lnTo>
                    <a:pt x="3923" y="16390"/>
                  </a:lnTo>
                  <a:cubicBezTo>
                    <a:pt x="3721" y="16388"/>
                    <a:pt x="3557" y="16225"/>
                    <a:pt x="3557" y="16023"/>
                  </a:cubicBezTo>
                  <a:lnTo>
                    <a:pt x="3557" y="14888"/>
                  </a:lnTo>
                  <a:close/>
                  <a:moveTo>
                    <a:pt x="8878" y="14888"/>
                  </a:moveTo>
                  <a:lnTo>
                    <a:pt x="8877" y="16023"/>
                  </a:lnTo>
                  <a:cubicBezTo>
                    <a:pt x="8877" y="16225"/>
                    <a:pt x="8714" y="16388"/>
                    <a:pt x="8512" y="16390"/>
                  </a:cubicBezTo>
                  <a:lnTo>
                    <a:pt x="8035" y="16390"/>
                  </a:lnTo>
                  <a:cubicBezTo>
                    <a:pt x="7833" y="16388"/>
                    <a:pt x="7670" y="16225"/>
                    <a:pt x="7670" y="16023"/>
                  </a:cubicBezTo>
                  <a:lnTo>
                    <a:pt x="7670" y="14888"/>
                  </a:lnTo>
                  <a:close/>
                  <a:moveTo>
                    <a:pt x="6217" y="0"/>
                  </a:moveTo>
                  <a:cubicBezTo>
                    <a:pt x="3546" y="0"/>
                    <a:pt x="1372" y="2174"/>
                    <a:pt x="1372" y="4845"/>
                  </a:cubicBezTo>
                  <a:cubicBezTo>
                    <a:pt x="1372" y="6755"/>
                    <a:pt x="2483" y="8409"/>
                    <a:pt x="4092" y="9198"/>
                  </a:cubicBezTo>
                  <a:cubicBezTo>
                    <a:pt x="3938" y="9253"/>
                    <a:pt x="3794" y="9330"/>
                    <a:pt x="3662" y="9426"/>
                  </a:cubicBezTo>
                  <a:cubicBezTo>
                    <a:pt x="3558" y="9391"/>
                    <a:pt x="3450" y="9373"/>
                    <a:pt x="3342" y="9373"/>
                  </a:cubicBezTo>
                  <a:cubicBezTo>
                    <a:pt x="3244" y="9373"/>
                    <a:pt x="3145" y="9388"/>
                    <a:pt x="3049" y="9418"/>
                  </a:cubicBezTo>
                  <a:cubicBezTo>
                    <a:pt x="1141" y="10011"/>
                    <a:pt x="1" y="11142"/>
                    <a:pt x="1" y="12441"/>
                  </a:cubicBezTo>
                  <a:cubicBezTo>
                    <a:pt x="1" y="12984"/>
                    <a:pt x="441" y="13423"/>
                    <a:pt x="984" y="13423"/>
                  </a:cubicBezTo>
                  <a:cubicBezTo>
                    <a:pt x="1527" y="13423"/>
                    <a:pt x="1967" y="12984"/>
                    <a:pt x="1967" y="12441"/>
                  </a:cubicBezTo>
                  <a:cubicBezTo>
                    <a:pt x="1967" y="12205"/>
                    <a:pt x="2330" y="11851"/>
                    <a:pt x="2968" y="11551"/>
                  </a:cubicBezTo>
                  <a:lnTo>
                    <a:pt x="2968" y="16023"/>
                  </a:lnTo>
                  <a:cubicBezTo>
                    <a:pt x="2968" y="16551"/>
                    <a:pt x="3396" y="16978"/>
                    <a:pt x="3923" y="16980"/>
                  </a:cubicBezTo>
                  <a:lnTo>
                    <a:pt x="4400" y="16980"/>
                  </a:lnTo>
                  <a:cubicBezTo>
                    <a:pt x="4928" y="16978"/>
                    <a:pt x="5355" y="16551"/>
                    <a:pt x="5355" y="16023"/>
                  </a:cubicBezTo>
                  <a:lnTo>
                    <a:pt x="5355" y="14888"/>
                  </a:lnTo>
                  <a:lnTo>
                    <a:pt x="7080" y="14888"/>
                  </a:lnTo>
                  <a:lnTo>
                    <a:pt x="7080" y="16023"/>
                  </a:lnTo>
                  <a:cubicBezTo>
                    <a:pt x="7080" y="16551"/>
                    <a:pt x="7508" y="16978"/>
                    <a:pt x="8035" y="16980"/>
                  </a:cubicBezTo>
                  <a:lnTo>
                    <a:pt x="8512" y="16980"/>
                  </a:lnTo>
                  <a:cubicBezTo>
                    <a:pt x="9040" y="16978"/>
                    <a:pt x="9467" y="16551"/>
                    <a:pt x="9467" y="16023"/>
                  </a:cubicBezTo>
                  <a:lnTo>
                    <a:pt x="9467" y="11780"/>
                  </a:lnTo>
                  <a:cubicBezTo>
                    <a:pt x="10162" y="12211"/>
                    <a:pt x="10844" y="12436"/>
                    <a:pt x="11475" y="12436"/>
                  </a:cubicBezTo>
                  <a:cubicBezTo>
                    <a:pt x="11595" y="12436"/>
                    <a:pt x="11713" y="12428"/>
                    <a:pt x="11832" y="12410"/>
                  </a:cubicBezTo>
                  <a:lnTo>
                    <a:pt x="11832" y="16685"/>
                  </a:lnTo>
                  <a:cubicBezTo>
                    <a:pt x="11832" y="16848"/>
                    <a:pt x="11964" y="16980"/>
                    <a:pt x="12127" y="16980"/>
                  </a:cubicBezTo>
                  <a:cubicBezTo>
                    <a:pt x="12290" y="16980"/>
                    <a:pt x="12422" y="16848"/>
                    <a:pt x="12422" y="16685"/>
                  </a:cubicBezTo>
                  <a:lnTo>
                    <a:pt x="12422" y="12244"/>
                  </a:lnTo>
                  <a:cubicBezTo>
                    <a:pt x="12514" y="12204"/>
                    <a:pt x="12601" y="12158"/>
                    <a:pt x="12686" y="12106"/>
                  </a:cubicBezTo>
                  <a:cubicBezTo>
                    <a:pt x="13024" y="11901"/>
                    <a:pt x="13206" y="11513"/>
                    <a:pt x="13149" y="11123"/>
                  </a:cubicBezTo>
                  <a:cubicBezTo>
                    <a:pt x="13091" y="10731"/>
                    <a:pt x="12805" y="10413"/>
                    <a:pt x="12422" y="10313"/>
                  </a:cubicBezTo>
                  <a:lnTo>
                    <a:pt x="12422" y="7899"/>
                  </a:lnTo>
                  <a:cubicBezTo>
                    <a:pt x="12538" y="7948"/>
                    <a:pt x="12662" y="7972"/>
                    <a:pt x="12788" y="7972"/>
                  </a:cubicBezTo>
                  <a:lnTo>
                    <a:pt x="13777" y="7972"/>
                  </a:lnTo>
                  <a:cubicBezTo>
                    <a:pt x="13940" y="7972"/>
                    <a:pt x="14072" y="7840"/>
                    <a:pt x="14072" y="7677"/>
                  </a:cubicBezTo>
                  <a:cubicBezTo>
                    <a:pt x="14072" y="7514"/>
                    <a:pt x="13940" y="7382"/>
                    <a:pt x="13777" y="7382"/>
                  </a:cubicBezTo>
                  <a:lnTo>
                    <a:pt x="12788" y="7382"/>
                  </a:lnTo>
                  <a:cubicBezTo>
                    <a:pt x="12585" y="7382"/>
                    <a:pt x="12422" y="7219"/>
                    <a:pt x="12422" y="7017"/>
                  </a:cubicBezTo>
                  <a:lnTo>
                    <a:pt x="12422" y="4513"/>
                  </a:lnTo>
                  <a:cubicBezTo>
                    <a:pt x="12422" y="4311"/>
                    <a:pt x="12585" y="4148"/>
                    <a:pt x="12788" y="4148"/>
                  </a:cubicBezTo>
                  <a:lnTo>
                    <a:pt x="17713" y="4148"/>
                  </a:lnTo>
                  <a:cubicBezTo>
                    <a:pt x="17914" y="4148"/>
                    <a:pt x="18077" y="4311"/>
                    <a:pt x="18079" y="4513"/>
                  </a:cubicBezTo>
                  <a:lnTo>
                    <a:pt x="18079" y="7017"/>
                  </a:lnTo>
                  <a:cubicBezTo>
                    <a:pt x="18077" y="7219"/>
                    <a:pt x="17914" y="7382"/>
                    <a:pt x="17713" y="7382"/>
                  </a:cubicBezTo>
                  <a:lnTo>
                    <a:pt x="14741" y="7382"/>
                  </a:lnTo>
                  <a:cubicBezTo>
                    <a:pt x="14578" y="7382"/>
                    <a:pt x="14446" y="7514"/>
                    <a:pt x="14446" y="7677"/>
                  </a:cubicBezTo>
                  <a:cubicBezTo>
                    <a:pt x="14446" y="7840"/>
                    <a:pt x="14578" y="7972"/>
                    <a:pt x="14741" y="7972"/>
                  </a:cubicBezTo>
                  <a:lnTo>
                    <a:pt x="17713" y="7972"/>
                  </a:lnTo>
                  <a:cubicBezTo>
                    <a:pt x="18240" y="7972"/>
                    <a:pt x="18668" y="7543"/>
                    <a:pt x="18668" y="7017"/>
                  </a:cubicBezTo>
                  <a:lnTo>
                    <a:pt x="18668" y="4513"/>
                  </a:lnTo>
                  <a:cubicBezTo>
                    <a:pt x="18668" y="3985"/>
                    <a:pt x="18240" y="3558"/>
                    <a:pt x="17713" y="3558"/>
                  </a:cubicBezTo>
                  <a:lnTo>
                    <a:pt x="12787" y="3558"/>
                  </a:lnTo>
                  <a:cubicBezTo>
                    <a:pt x="12662" y="3558"/>
                    <a:pt x="12538" y="3581"/>
                    <a:pt x="12422" y="3630"/>
                  </a:cubicBezTo>
                  <a:lnTo>
                    <a:pt x="12422" y="3329"/>
                  </a:lnTo>
                  <a:cubicBezTo>
                    <a:pt x="12422" y="3166"/>
                    <a:pt x="12290" y="3034"/>
                    <a:pt x="12127" y="3034"/>
                  </a:cubicBezTo>
                  <a:cubicBezTo>
                    <a:pt x="11964" y="3034"/>
                    <a:pt x="11832" y="3166"/>
                    <a:pt x="11832" y="3329"/>
                  </a:cubicBezTo>
                  <a:lnTo>
                    <a:pt x="11832" y="10346"/>
                  </a:lnTo>
                  <a:cubicBezTo>
                    <a:pt x="11774" y="10367"/>
                    <a:pt x="11719" y="10393"/>
                    <a:pt x="11666" y="10426"/>
                  </a:cubicBezTo>
                  <a:cubicBezTo>
                    <a:pt x="11618" y="10456"/>
                    <a:pt x="11552" y="10470"/>
                    <a:pt x="11467" y="10470"/>
                  </a:cubicBezTo>
                  <a:cubicBezTo>
                    <a:pt x="11098" y="10470"/>
                    <a:pt x="10543" y="10193"/>
                    <a:pt x="9981" y="9730"/>
                  </a:cubicBezTo>
                  <a:cubicBezTo>
                    <a:pt x="9802" y="9583"/>
                    <a:pt x="9580" y="9506"/>
                    <a:pt x="9356" y="9506"/>
                  </a:cubicBezTo>
                  <a:cubicBezTo>
                    <a:pt x="9223" y="9506"/>
                    <a:pt x="9089" y="9533"/>
                    <a:pt x="8963" y="9588"/>
                  </a:cubicBezTo>
                  <a:cubicBezTo>
                    <a:pt x="8786" y="9415"/>
                    <a:pt x="8576" y="9281"/>
                    <a:pt x="8343" y="9198"/>
                  </a:cubicBezTo>
                  <a:cubicBezTo>
                    <a:pt x="9952" y="8408"/>
                    <a:pt x="11061" y="6755"/>
                    <a:pt x="11061" y="4845"/>
                  </a:cubicBezTo>
                  <a:cubicBezTo>
                    <a:pt x="11061" y="2174"/>
                    <a:pt x="8889" y="0"/>
                    <a:pt x="6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50"/>
          <p:cNvGrpSpPr/>
          <p:nvPr/>
        </p:nvGrpSpPr>
        <p:grpSpPr>
          <a:xfrm>
            <a:off x="3235541" y="1338299"/>
            <a:ext cx="419093" cy="419026"/>
            <a:chOff x="1408950" y="689425"/>
            <a:chExt cx="466800" cy="466725"/>
          </a:xfrm>
        </p:grpSpPr>
        <p:sp>
          <p:nvSpPr>
            <p:cNvPr id="1285" name="Google Shape;1285;p50"/>
            <p:cNvSpPr/>
            <p:nvPr/>
          </p:nvSpPr>
          <p:spPr>
            <a:xfrm>
              <a:off x="1408950" y="830175"/>
              <a:ext cx="185375" cy="185400"/>
            </a:xfrm>
            <a:custGeom>
              <a:avLst/>
              <a:gdLst/>
              <a:ahLst/>
              <a:cxnLst/>
              <a:rect l="l" t="t" r="r" b="b"/>
              <a:pathLst>
                <a:path w="7415" h="7416" extrusionOk="0">
                  <a:moveTo>
                    <a:pt x="296" y="0"/>
                  </a:moveTo>
                  <a:cubicBezTo>
                    <a:pt x="135" y="0"/>
                    <a:pt x="5" y="128"/>
                    <a:pt x="0" y="288"/>
                  </a:cubicBezTo>
                  <a:cubicBezTo>
                    <a:pt x="0" y="2193"/>
                    <a:pt x="742" y="3983"/>
                    <a:pt x="2087" y="5329"/>
                  </a:cubicBezTo>
                  <a:cubicBezTo>
                    <a:pt x="3432" y="6676"/>
                    <a:pt x="5221" y="7415"/>
                    <a:pt x="7127" y="7415"/>
                  </a:cubicBezTo>
                  <a:cubicBezTo>
                    <a:pt x="7287" y="7411"/>
                    <a:pt x="7414" y="7279"/>
                    <a:pt x="7414" y="7119"/>
                  </a:cubicBezTo>
                  <a:cubicBezTo>
                    <a:pt x="7414" y="6959"/>
                    <a:pt x="7287" y="6828"/>
                    <a:pt x="7127" y="6824"/>
                  </a:cubicBezTo>
                  <a:cubicBezTo>
                    <a:pt x="3524" y="6824"/>
                    <a:pt x="591" y="3892"/>
                    <a:pt x="591" y="288"/>
                  </a:cubicBezTo>
                  <a:cubicBezTo>
                    <a:pt x="586" y="128"/>
                    <a:pt x="456"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0"/>
            <p:cNvSpPr/>
            <p:nvPr/>
          </p:nvSpPr>
          <p:spPr>
            <a:xfrm>
              <a:off x="1690050" y="829975"/>
              <a:ext cx="185700" cy="185750"/>
            </a:xfrm>
            <a:custGeom>
              <a:avLst/>
              <a:gdLst/>
              <a:ahLst/>
              <a:cxnLst/>
              <a:rect l="l" t="t" r="r" b="b"/>
              <a:pathLst>
                <a:path w="7428" h="7430" extrusionOk="0">
                  <a:moveTo>
                    <a:pt x="297" y="1"/>
                  </a:moveTo>
                  <a:cubicBezTo>
                    <a:pt x="134" y="1"/>
                    <a:pt x="0" y="133"/>
                    <a:pt x="0" y="296"/>
                  </a:cubicBezTo>
                  <a:cubicBezTo>
                    <a:pt x="0" y="459"/>
                    <a:pt x="134" y="591"/>
                    <a:pt x="297" y="591"/>
                  </a:cubicBezTo>
                  <a:cubicBezTo>
                    <a:pt x="3900" y="591"/>
                    <a:pt x="6833" y="3524"/>
                    <a:pt x="6833" y="7127"/>
                  </a:cubicBezTo>
                  <a:cubicBezTo>
                    <a:pt x="6829" y="7293"/>
                    <a:pt x="6962" y="7429"/>
                    <a:pt x="7128" y="7429"/>
                  </a:cubicBezTo>
                  <a:cubicBezTo>
                    <a:pt x="7294" y="7429"/>
                    <a:pt x="7428" y="7293"/>
                    <a:pt x="7423" y="7127"/>
                  </a:cubicBezTo>
                  <a:cubicBezTo>
                    <a:pt x="7425" y="5223"/>
                    <a:pt x="6683" y="3432"/>
                    <a:pt x="5338" y="2087"/>
                  </a:cubicBezTo>
                  <a:cubicBezTo>
                    <a:pt x="3992" y="742"/>
                    <a:pt x="2202"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0"/>
            <p:cNvSpPr/>
            <p:nvPr/>
          </p:nvSpPr>
          <p:spPr>
            <a:xfrm>
              <a:off x="1413800" y="1014625"/>
              <a:ext cx="258000" cy="65000"/>
            </a:xfrm>
            <a:custGeom>
              <a:avLst/>
              <a:gdLst/>
              <a:ahLst/>
              <a:cxnLst/>
              <a:rect l="l" t="t" r="r" b="b"/>
              <a:pathLst>
                <a:path w="10320" h="2600" extrusionOk="0">
                  <a:moveTo>
                    <a:pt x="327" y="0"/>
                  </a:moveTo>
                  <a:cubicBezTo>
                    <a:pt x="252" y="0"/>
                    <a:pt x="177" y="29"/>
                    <a:pt x="119" y="86"/>
                  </a:cubicBezTo>
                  <a:cubicBezTo>
                    <a:pt x="1" y="205"/>
                    <a:pt x="4" y="396"/>
                    <a:pt x="125" y="510"/>
                  </a:cubicBezTo>
                  <a:cubicBezTo>
                    <a:pt x="1472" y="1858"/>
                    <a:pt x="3263" y="2600"/>
                    <a:pt x="5165" y="2600"/>
                  </a:cubicBezTo>
                  <a:cubicBezTo>
                    <a:pt x="7068" y="2600"/>
                    <a:pt x="8857" y="1858"/>
                    <a:pt x="10204" y="510"/>
                  </a:cubicBezTo>
                  <a:cubicBezTo>
                    <a:pt x="10319" y="395"/>
                    <a:pt x="10319" y="208"/>
                    <a:pt x="10204" y="92"/>
                  </a:cubicBezTo>
                  <a:cubicBezTo>
                    <a:pt x="10146" y="35"/>
                    <a:pt x="10070" y="7"/>
                    <a:pt x="9995" y="7"/>
                  </a:cubicBezTo>
                  <a:cubicBezTo>
                    <a:pt x="9919" y="7"/>
                    <a:pt x="9843" y="35"/>
                    <a:pt x="9786" y="92"/>
                  </a:cubicBezTo>
                  <a:cubicBezTo>
                    <a:pt x="8512" y="1367"/>
                    <a:pt x="6838" y="2004"/>
                    <a:pt x="5164" y="2004"/>
                  </a:cubicBezTo>
                  <a:cubicBezTo>
                    <a:pt x="3490" y="2004"/>
                    <a:pt x="1816" y="1367"/>
                    <a:pt x="542" y="92"/>
                  </a:cubicBezTo>
                  <a:cubicBezTo>
                    <a:pt x="484" y="31"/>
                    <a:pt x="406"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0"/>
            <p:cNvSpPr/>
            <p:nvPr/>
          </p:nvSpPr>
          <p:spPr>
            <a:xfrm>
              <a:off x="1612825" y="765925"/>
              <a:ext cx="257875" cy="64925"/>
            </a:xfrm>
            <a:custGeom>
              <a:avLst/>
              <a:gdLst/>
              <a:ahLst/>
              <a:cxnLst/>
              <a:rect l="l" t="t" r="r" b="b"/>
              <a:pathLst>
                <a:path w="10315" h="2597" extrusionOk="0">
                  <a:moveTo>
                    <a:pt x="5155" y="0"/>
                  </a:moveTo>
                  <a:cubicBezTo>
                    <a:pt x="3252" y="0"/>
                    <a:pt x="1463" y="742"/>
                    <a:pt x="116" y="2090"/>
                  </a:cubicBezTo>
                  <a:cubicBezTo>
                    <a:pt x="1" y="2204"/>
                    <a:pt x="1" y="2391"/>
                    <a:pt x="116" y="2506"/>
                  </a:cubicBezTo>
                  <a:cubicBezTo>
                    <a:pt x="173" y="2564"/>
                    <a:pt x="249" y="2593"/>
                    <a:pt x="324" y="2593"/>
                  </a:cubicBezTo>
                  <a:cubicBezTo>
                    <a:pt x="400" y="2593"/>
                    <a:pt x="475" y="2564"/>
                    <a:pt x="533" y="2506"/>
                  </a:cubicBezTo>
                  <a:cubicBezTo>
                    <a:pt x="1807" y="1232"/>
                    <a:pt x="3482" y="595"/>
                    <a:pt x="5155" y="595"/>
                  </a:cubicBezTo>
                  <a:cubicBezTo>
                    <a:pt x="6829" y="595"/>
                    <a:pt x="8503" y="1232"/>
                    <a:pt x="9777" y="2506"/>
                  </a:cubicBezTo>
                  <a:cubicBezTo>
                    <a:pt x="9835" y="2566"/>
                    <a:pt x="9913" y="2596"/>
                    <a:pt x="9990" y="2596"/>
                  </a:cubicBezTo>
                  <a:cubicBezTo>
                    <a:pt x="10065" y="2596"/>
                    <a:pt x="10141" y="2568"/>
                    <a:pt x="10198" y="2511"/>
                  </a:cubicBezTo>
                  <a:cubicBezTo>
                    <a:pt x="10315" y="2394"/>
                    <a:pt x="10313" y="2204"/>
                    <a:pt x="10195" y="2090"/>
                  </a:cubicBezTo>
                  <a:cubicBezTo>
                    <a:pt x="8847" y="742"/>
                    <a:pt x="7057" y="0"/>
                    <a:pt x="5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0"/>
            <p:cNvSpPr/>
            <p:nvPr/>
          </p:nvSpPr>
          <p:spPr>
            <a:xfrm>
              <a:off x="1549325" y="970550"/>
              <a:ext cx="185775" cy="185600"/>
            </a:xfrm>
            <a:custGeom>
              <a:avLst/>
              <a:gdLst/>
              <a:ahLst/>
              <a:cxnLst/>
              <a:rect l="l" t="t" r="r" b="b"/>
              <a:pathLst>
                <a:path w="7431" h="7424" extrusionOk="0">
                  <a:moveTo>
                    <a:pt x="7134" y="0"/>
                  </a:moveTo>
                  <a:cubicBezTo>
                    <a:pt x="6971" y="0"/>
                    <a:pt x="6839" y="132"/>
                    <a:pt x="6839" y="295"/>
                  </a:cubicBezTo>
                  <a:cubicBezTo>
                    <a:pt x="6839" y="3900"/>
                    <a:pt x="3908" y="6831"/>
                    <a:pt x="303" y="6831"/>
                  </a:cubicBezTo>
                  <a:cubicBezTo>
                    <a:pt x="301" y="6831"/>
                    <a:pt x="300" y="6831"/>
                    <a:pt x="298" y="6831"/>
                  </a:cubicBezTo>
                  <a:cubicBezTo>
                    <a:pt x="134" y="6831"/>
                    <a:pt x="1" y="6964"/>
                    <a:pt x="1" y="7127"/>
                  </a:cubicBezTo>
                  <a:cubicBezTo>
                    <a:pt x="1" y="7291"/>
                    <a:pt x="134" y="7423"/>
                    <a:pt x="298" y="7423"/>
                  </a:cubicBezTo>
                  <a:cubicBezTo>
                    <a:pt x="300" y="7423"/>
                    <a:pt x="301" y="7423"/>
                    <a:pt x="303" y="7423"/>
                  </a:cubicBezTo>
                  <a:cubicBezTo>
                    <a:pt x="2209" y="7423"/>
                    <a:pt x="3998" y="6682"/>
                    <a:pt x="5345" y="5337"/>
                  </a:cubicBezTo>
                  <a:cubicBezTo>
                    <a:pt x="6691" y="3992"/>
                    <a:pt x="7431" y="2201"/>
                    <a:pt x="7431" y="295"/>
                  </a:cubicBezTo>
                  <a:cubicBezTo>
                    <a:pt x="7431" y="132"/>
                    <a:pt x="7297" y="0"/>
                    <a:pt x="7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0"/>
            <p:cNvSpPr/>
            <p:nvPr/>
          </p:nvSpPr>
          <p:spPr>
            <a:xfrm>
              <a:off x="1549525" y="689425"/>
              <a:ext cx="185400" cy="185550"/>
            </a:xfrm>
            <a:custGeom>
              <a:avLst/>
              <a:gdLst/>
              <a:ahLst/>
              <a:cxnLst/>
              <a:rect l="l" t="t" r="r" b="b"/>
              <a:pathLst>
                <a:path w="7416" h="7422" extrusionOk="0">
                  <a:moveTo>
                    <a:pt x="7126" y="0"/>
                  </a:moveTo>
                  <a:cubicBezTo>
                    <a:pt x="5222" y="0"/>
                    <a:pt x="3431" y="741"/>
                    <a:pt x="2086" y="2086"/>
                  </a:cubicBezTo>
                  <a:cubicBezTo>
                    <a:pt x="742" y="3431"/>
                    <a:pt x="0" y="5221"/>
                    <a:pt x="0" y="7128"/>
                  </a:cubicBezTo>
                  <a:cubicBezTo>
                    <a:pt x="0" y="7291"/>
                    <a:pt x="132" y="7421"/>
                    <a:pt x="295" y="7421"/>
                  </a:cubicBezTo>
                  <a:cubicBezTo>
                    <a:pt x="458" y="7421"/>
                    <a:pt x="590" y="7289"/>
                    <a:pt x="590" y="7126"/>
                  </a:cubicBezTo>
                  <a:cubicBezTo>
                    <a:pt x="590" y="5380"/>
                    <a:pt x="1269" y="3738"/>
                    <a:pt x="2503" y="2503"/>
                  </a:cubicBezTo>
                  <a:cubicBezTo>
                    <a:pt x="3738" y="1269"/>
                    <a:pt x="5380" y="590"/>
                    <a:pt x="7126" y="590"/>
                  </a:cubicBezTo>
                  <a:cubicBezTo>
                    <a:pt x="7286" y="586"/>
                    <a:pt x="7415" y="455"/>
                    <a:pt x="7415" y="295"/>
                  </a:cubicBezTo>
                  <a:cubicBezTo>
                    <a:pt x="7415" y="135"/>
                    <a:pt x="7286" y="4"/>
                    <a:pt x="7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0"/>
            <p:cNvSpPr/>
            <p:nvPr/>
          </p:nvSpPr>
          <p:spPr>
            <a:xfrm>
              <a:off x="1733575" y="894025"/>
              <a:ext cx="66625" cy="256325"/>
            </a:xfrm>
            <a:custGeom>
              <a:avLst/>
              <a:gdLst/>
              <a:ahLst/>
              <a:cxnLst/>
              <a:rect l="l" t="t" r="r" b="b"/>
              <a:pathLst>
                <a:path w="2665" h="10253" extrusionOk="0">
                  <a:moveTo>
                    <a:pt x="325" y="0"/>
                  </a:moveTo>
                  <a:cubicBezTo>
                    <a:pt x="249" y="0"/>
                    <a:pt x="174" y="29"/>
                    <a:pt x="116" y="87"/>
                  </a:cubicBezTo>
                  <a:cubicBezTo>
                    <a:pt x="0" y="201"/>
                    <a:pt x="0" y="388"/>
                    <a:pt x="116" y="504"/>
                  </a:cubicBezTo>
                  <a:cubicBezTo>
                    <a:pt x="2665" y="3052"/>
                    <a:pt x="2665" y="7200"/>
                    <a:pt x="116" y="9747"/>
                  </a:cubicBezTo>
                  <a:cubicBezTo>
                    <a:pt x="0" y="9863"/>
                    <a:pt x="0" y="10050"/>
                    <a:pt x="116" y="10165"/>
                  </a:cubicBezTo>
                  <a:cubicBezTo>
                    <a:pt x="174" y="10223"/>
                    <a:pt x="249" y="10252"/>
                    <a:pt x="325" y="10252"/>
                  </a:cubicBezTo>
                  <a:cubicBezTo>
                    <a:pt x="400" y="10252"/>
                    <a:pt x="476" y="10223"/>
                    <a:pt x="534" y="10165"/>
                  </a:cubicBezTo>
                  <a:cubicBezTo>
                    <a:pt x="1880" y="8819"/>
                    <a:pt x="2623" y="7029"/>
                    <a:pt x="2623" y="5125"/>
                  </a:cubicBezTo>
                  <a:cubicBezTo>
                    <a:pt x="2623" y="3223"/>
                    <a:pt x="1882" y="1433"/>
                    <a:pt x="534" y="87"/>
                  </a:cubicBezTo>
                  <a:cubicBezTo>
                    <a:pt x="476" y="29"/>
                    <a:pt x="400" y="0"/>
                    <a:pt x="3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0"/>
            <p:cNvSpPr/>
            <p:nvPr/>
          </p:nvSpPr>
          <p:spPr>
            <a:xfrm>
              <a:off x="1484375" y="695225"/>
              <a:ext cx="68400" cy="256300"/>
            </a:xfrm>
            <a:custGeom>
              <a:avLst/>
              <a:gdLst/>
              <a:ahLst/>
              <a:cxnLst/>
              <a:rect l="l" t="t" r="r" b="b"/>
              <a:pathLst>
                <a:path w="2736" h="10252" extrusionOk="0">
                  <a:moveTo>
                    <a:pt x="2341" y="0"/>
                  </a:moveTo>
                  <a:cubicBezTo>
                    <a:pt x="2265" y="0"/>
                    <a:pt x="2190" y="29"/>
                    <a:pt x="2133" y="87"/>
                  </a:cubicBezTo>
                  <a:cubicBezTo>
                    <a:pt x="785" y="1433"/>
                    <a:pt x="44" y="3223"/>
                    <a:pt x="44" y="5125"/>
                  </a:cubicBezTo>
                  <a:cubicBezTo>
                    <a:pt x="44" y="7028"/>
                    <a:pt x="785" y="8819"/>
                    <a:pt x="2133" y="10165"/>
                  </a:cubicBezTo>
                  <a:cubicBezTo>
                    <a:pt x="2188" y="10220"/>
                    <a:pt x="2262" y="10251"/>
                    <a:pt x="2341" y="10251"/>
                  </a:cubicBezTo>
                  <a:cubicBezTo>
                    <a:pt x="2605" y="10251"/>
                    <a:pt x="2735" y="9934"/>
                    <a:pt x="2550" y="9747"/>
                  </a:cubicBezTo>
                  <a:cubicBezTo>
                    <a:pt x="1" y="7200"/>
                    <a:pt x="1" y="3052"/>
                    <a:pt x="2550" y="503"/>
                  </a:cubicBezTo>
                  <a:cubicBezTo>
                    <a:pt x="2665" y="389"/>
                    <a:pt x="2665" y="201"/>
                    <a:pt x="2550" y="87"/>
                  </a:cubicBezTo>
                  <a:cubicBezTo>
                    <a:pt x="2492" y="29"/>
                    <a:pt x="2416" y="0"/>
                    <a:pt x="2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0"/>
            <p:cNvSpPr/>
            <p:nvPr/>
          </p:nvSpPr>
          <p:spPr>
            <a:xfrm>
              <a:off x="1581625" y="868325"/>
              <a:ext cx="120650" cy="108800"/>
            </a:xfrm>
            <a:custGeom>
              <a:avLst/>
              <a:gdLst/>
              <a:ahLst/>
              <a:cxnLst/>
              <a:rect l="l" t="t" r="r" b="b"/>
              <a:pathLst>
                <a:path w="4826" h="4352" extrusionOk="0">
                  <a:moveTo>
                    <a:pt x="2429" y="0"/>
                  </a:moveTo>
                  <a:cubicBezTo>
                    <a:pt x="1690" y="0"/>
                    <a:pt x="976" y="378"/>
                    <a:pt x="570" y="1045"/>
                  </a:cubicBezTo>
                  <a:cubicBezTo>
                    <a:pt x="0" y="1981"/>
                    <a:pt x="214" y="3194"/>
                    <a:pt x="1069" y="3876"/>
                  </a:cubicBezTo>
                  <a:cubicBezTo>
                    <a:pt x="1468" y="4194"/>
                    <a:pt x="1948" y="4352"/>
                    <a:pt x="2427" y="4352"/>
                  </a:cubicBezTo>
                  <a:cubicBezTo>
                    <a:pt x="2975" y="4352"/>
                    <a:pt x="3522" y="4145"/>
                    <a:pt x="3941" y="3738"/>
                  </a:cubicBezTo>
                  <a:cubicBezTo>
                    <a:pt x="4063" y="3625"/>
                    <a:pt x="4067" y="3434"/>
                    <a:pt x="3952" y="3315"/>
                  </a:cubicBezTo>
                  <a:cubicBezTo>
                    <a:pt x="3894" y="3256"/>
                    <a:pt x="3817" y="3226"/>
                    <a:pt x="3740" y="3226"/>
                  </a:cubicBezTo>
                  <a:cubicBezTo>
                    <a:pt x="3664" y="3226"/>
                    <a:pt x="3588" y="3255"/>
                    <a:pt x="3531" y="3314"/>
                  </a:cubicBezTo>
                  <a:cubicBezTo>
                    <a:pt x="3226" y="3608"/>
                    <a:pt x="2830" y="3758"/>
                    <a:pt x="2432" y="3758"/>
                  </a:cubicBezTo>
                  <a:cubicBezTo>
                    <a:pt x="2085" y="3758"/>
                    <a:pt x="1737" y="3643"/>
                    <a:pt x="1447" y="3412"/>
                  </a:cubicBezTo>
                  <a:cubicBezTo>
                    <a:pt x="828" y="2916"/>
                    <a:pt x="673" y="2037"/>
                    <a:pt x="1087" y="1360"/>
                  </a:cubicBezTo>
                  <a:cubicBezTo>
                    <a:pt x="1381" y="876"/>
                    <a:pt x="1899" y="603"/>
                    <a:pt x="2434" y="603"/>
                  </a:cubicBezTo>
                  <a:cubicBezTo>
                    <a:pt x="2650" y="603"/>
                    <a:pt x="2868" y="647"/>
                    <a:pt x="3075" y="740"/>
                  </a:cubicBezTo>
                  <a:cubicBezTo>
                    <a:pt x="3801" y="1063"/>
                    <a:pt x="4173" y="1876"/>
                    <a:pt x="3943" y="2636"/>
                  </a:cubicBezTo>
                  <a:cubicBezTo>
                    <a:pt x="3897" y="2792"/>
                    <a:pt x="3984" y="2957"/>
                    <a:pt x="4142" y="3004"/>
                  </a:cubicBezTo>
                  <a:cubicBezTo>
                    <a:pt x="4170" y="3012"/>
                    <a:pt x="4198" y="3016"/>
                    <a:pt x="4226" y="3016"/>
                  </a:cubicBezTo>
                  <a:cubicBezTo>
                    <a:pt x="4353" y="3016"/>
                    <a:pt x="4470" y="2934"/>
                    <a:pt x="4509" y="2805"/>
                  </a:cubicBezTo>
                  <a:cubicBezTo>
                    <a:pt x="4825" y="1757"/>
                    <a:pt x="4314" y="637"/>
                    <a:pt x="3314" y="190"/>
                  </a:cubicBezTo>
                  <a:cubicBezTo>
                    <a:pt x="3027" y="62"/>
                    <a:pt x="2726" y="0"/>
                    <a:pt x="2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50"/>
          <p:cNvGrpSpPr/>
          <p:nvPr/>
        </p:nvGrpSpPr>
        <p:grpSpPr>
          <a:xfrm>
            <a:off x="835999" y="1338321"/>
            <a:ext cx="406479" cy="418981"/>
            <a:chOff x="857775" y="697275"/>
            <a:chExt cx="452750" cy="466675"/>
          </a:xfrm>
        </p:grpSpPr>
        <p:sp>
          <p:nvSpPr>
            <p:cNvPr id="1295" name="Google Shape;1295;p50"/>
            <p:cNvSpPr/>
            <p:nvPr/>
          </p:nvSpPr>
          <p:spPr>
            <a:xfrm>
              <a:off x="1022125" y="829250"/>
              <a:ext cx="119475" cy="114925"/>
            </a:xfrm>
            <a:custGeom>
              <a:avLst/>
              <a:gdLst/>
              <a:ahLst/>
              <a:cxnLst/>
              <a:rect l="l" t="t" r="r" b="b"/>
              <a:pathLst>
                <a:path w="4779" h="4597" extrusionOk="0">
                  <a:moveTo>
                    <a:pt x="2481" y="593"/>
                  </a:moveTo>
                  <a:cubicBezTo>
                    <a:pt x="2700" y="593"/>
                    <a:pt x="2922" y="635"/>
                    <a:pt x="3132" y="722"/>
                  </a:cubicBezTo>
                  <a:cubicBezTo>
                    <a:pt x="3770" y="986"/>
                    <a:pt x="4185" y="1607"/>
                    <a:pt x="4185" y="2297"/>
                  </a:cubicBezTo>
                  <a:cubicBezTo>
                    <a:pt x="4184" y="3238"/>
                    <a:pt x="3421" y="4002"/>
                    <a:pt x="2480" y="4004"/>
                  </a:cubicBezTo>
                  <a:cubicBezTo>
                    <a:pt x="1790" y="4004"/>
                    <a:pt x="1169" y="3588"/>
                    <a:pt x="905" y="2951"/>
                  </a:cubicBezTo>
                  <a:cubicBezTo>
                    <a:pt x="641" y="2313"/>
                    <a:pt x="787" y="1581"/>
                    <a:pt x="1274" y="1093"/>
                  </a:cubicBezTo>
                  <a:cubicBezTo>
                    <a:pt x="1601" y="766"/>
                    <a:pt x="2037" y="593"/>
                    <a:pt x="2481" y="593"/>
                  </a:cubicBezTo>
                  <a:close/>
                  <a:moveTo>
                    <a:pt x="2480" y="0"/>
                  </a:moveTo>
                  <a:cubicBezTo>
                    <a:pt x="1550" y="0"/>
                    <a:pt x="712" y="561"/>
                    <a:pt x="357" y="1419"/>
                  </a:cubicBezTo>
                  <a:cubicBezTo>
                    <a:pt x="1" y="2278"/>
                    <a:pt x="198" y="3267"/>
                    <a:pt x="855" y="3923"/>
                  </a:cubicBezTo>
                  <a:cubicBezTo>
                    <a:pt x="1295" y="4363"/>
                    <a:pt x="1883" y="4597"/>
                    <a:pt x="2481" y="4597"/>
                  </a:cubicBezTo>
                  <a:cubicBezTo>
                    <a:pt x="2777" y="4597"/>
                    <a:pt x="3075" y="4539"/>
                    <a:pt x="3359" y="4422"/>
                  </a:cubicBezTo>
                  <a:cubicBezTo>
                    <a:pt x="4219" y="4066"/>
                    <a:pt x="4778" y="3228"/>
                    <a:pt x="4778" y="2298"/>
                  </a:cubicBezTo>
                  <a:cubicBezTo>
                    <a:pt x="4778" y="1029"/>
                    <a:pt x="3749" y="0"/>
                    <a:pt x="2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0"/>
            <p:cNvSpPr/>
            <p:nvPr/>
          </p:nvSpPr>
          <p:spPr>
            <a:xfrm>
              <a:off x="1069975" y="872525"/>
              <a:ext cx="28275" cy="28275"/>
            </a:xfrm>
            <a:custGeom>
              <a:avLst/>
              <a:gdLst/>
              <a:ahLst/>
              <a:cxnLst/>
              <a:rect l="l" t="t" r="r" b="b"/>
              <a:pathLst>
                <a:path w="1131" h="1131" extrusionOk="0">
                  <a:moveTo>
                    <a:pt x="566" y="1"/>
                  </a:moveTo>
                  <a:cubicBezTo>
                    <a:pt x="255" y="1"/>
                    <a:pt x="1" y="254"/>
                    <a:pt x="1" y="566"/>
                  </a:cubicBezTo>
                  <a:cubicBezTo>
                    <a:pt x="1" y="879"/>
                    <a:pt x="255" y="1131"/>
                    <a:pt x="566" y="1131"/>
                  </a:cubicBezTo>
                  <a:cubicBezTo>
                    <a:pt x="879" y="1131"/>
                    <a:pt x="1131" y="879"/>
                    <a:pt x="1131" y="566"/>
                  </a:cubicBezTo>
                  <a:cubicBezTo>
                    <a:pt x="1131" y="254"/>
                    <a:pt x="879"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0"/>
            <p:cNvSpPr/>
            <p:nvPr/>
          </p:nvSpPr>
          <p:spPr>
            <a:xfrm>
              <a:off x="1033400" y="976925"/>
              <a:ext cx="101450" cy="51925"/>
            </a:xfrm>
            <a:custGeom>
              <a:avLst/>
              <a:gdLst/>
              <a:ahLst/>
              <a:cxnLst/>
              <a:rect l="l" t="t" r="r" b="b"/>
              <a:pathLst>
                <a:path w="4058" h="2077" extrusionOk="0">
                  <a:moveTo>
                    <a:pt x="3310" y="592"/>
                  </a:moveTo>
                  <a:cubicBezTo>
                    <a:pt x="3055" y="1132"/>
                    <a:pt x="2566" y="1485"/>
                    <a:pt x="2029" y="1485"/>
                  </a:cubicBezTo>
                  <a:cubicBezTo>
                    <a:pt x="1492" y="1485"/>
                    <a:pt x="1004" y="1132"/>
                    <a:pt x="748" y="592"/>
                  </a:cubicBezTo>
                  <a:close/>
                  <a:moveTo>
                    <a:pt x="333" y="0"/>
                  </a:moveTo>
                  <a:cubicBezTo>
                    <a:pt x="141" y="0"/>
                    <a:pt x="0" y="180"/>
                    <a:pt x="45" y="365"/>
                  </a:cubicBezTo>
                  <a:cubicBezTo>
                    <a:pt x="290" y="1372"/>
                    <a:pt x="1105" y="2076"/>
                    <a:pt x="2029" y="2076"/>
                  </a:cubicBezTo>
                  <a:cubicBezTo>
                    <a:pt x="2951" y="2076"/>
                    <a:pt x="3768" y="1372"/>
                    <a:pt x="4013" y="365"/>
                  </a:cubicBezTo>
                  <a:cubicBezTo>
                    <a:pt x="4057" y="180"/>
                    <a:pt x="3916" y="0"/>
                    <a:pt x="3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0"/>
            <p:cNvSpPr/>
            <p:nvPr/>
          </p:nvSpPr>
          <p:spPr>
            <a:xfrm>
              <a:off x="857775" y="697275"/>
              <a:ext cx="452750" cy="466675"/>
            </a:xfrm>
            <a:custGeom>
              <a:avLst/>
              <a:gdLst/>
              <a:ahLst/>
              <a:cxnLst/>
              <a:rect l="l" t="t" r="r" b="b"/>
              <a:pathLst>
                <a:path w="18110" h="18667" extrusionOk="0">
                  <a:moveTo>
                    <a:pt x="11981" y="590"/>
                  </a:moveTo>
                  <a:cubicBezTo>
                    <a:pt x="12236" y="590"/>
                    <a:pt x="12466" y="745"/>
                    <a:pt x="12564" y="980"/>
                  </a:cubicBezTo>
                  <a:cubicBezTo>
                    <a:pt x="12661" y="1216"/>
                    <a:pt x="12607" y="1486"/>
                    <a:pt x="12427" y="1667"/>
                  </a:cubicBezTo>
                  <a:cubicBezTo>
                    <a:pt x="12306" y="1787"/>
                    <a:pt x="12144" y="1851"/>
                    <a:pt x="11980" y="1851"/>
                  </a:cubicBezTo>
                  <a:cubicBezTo>
                    <a:pt x="11900" y="1851"/>
                    <a:pt x="11818" y="1836"/>
                    <a:pt x="11741" y="1803"/>
                  </a:cubicBezTo>
                  <a:cubicBezTo>
                    <a:pt x="11505" y="1706"/>
                    <a:pt x="11351" y="1476"/>
                    <a:pt x="11351" y="1221"/>
                  </a:cubicBezTo>
                  <a:cubicBezTo>
                    <a:pt x="11351" y="874"/>
                    <a:pt x="11634" y="590"/>
                    <a:pt x="11981" y="590"/>
                  </a:cubicBezTo>
                  <a:close/>
                  <a:moveTo>
                    <a:pt x="11978" y="1"/>
                  </a:moveTo>
                  <a:cubicBezTo>
                    <a:pt x="11426" y="1"/>
                    <a:pt x="10933" y="377"/>
                    <a:pt x="10796" y="927"/>
                  </a:cubicBezTo>
                  <a:cubicBezTo>
                    <a:pt x="10769" y="929"/>
                    <a:pt x="10744" y="933"/>
                    <a:pt x="10721" y="940"/>
                  </a:cubicBezTo>
                  <a:cubicBezTo>
                    <a:pt x="9453" y="1350"/>
                    <a:pt x="8972" y="2573"/>
                    <a:pt x="8821" y="3092"/>
                  </a:cubicBezTo>
                  <a:cubicBezTo>
                    <a:pt x="6650" y="3212"/>
                    <a:pt x="4920" y="5017"/>
                    <a:pt x="4920" y="7218"/>
                  </a:cubicBezTo>
                  <a:lnTo>
                    <a:pt x="4920" y="16486"/>
                  </a:lnTo>
                  <a:lnTo>
                    <a:pt x="4617" y="16486"/>
                  </a:lnTo>
                  <a:cubicBezTo>
                    <a:pt x="3274" y="16486"/>
                    <a:pt x="2181" y="15393"/>
                    <a:pt x="2181" y="14050"/>
                  </a:cubicBezTo>
                  <a:cubicBezTo>
                    <a:pt x="2178" y="13204"/>
                    <a:pt x="2614" y="12420"/>
                    <a:pt x="3333" y="11978"/>
                  </a:cubicBezTo>
                  <a:cubicBezTo>
                    <a:pt x="3863" y="11667"/>
                    <a:pt x="4032" y="10982"/>
                    <a:pt x="3708" y="10460"/>
                  </a:cubicBezTo>
                  <a:cubicBezTo>
                    <a:pt x="3501" y="10127"/>
                    <a:pt x="3144" y="9945"/>
                    <a:pt x="2780" y="9945"/>
                  </a:cubicBezTo>
                  <a:cubicBezTo>
                    <a:pt x="2575" y="9945"/>
                    <a:pt x="2367" y="10003"/>
                    <a:pt x="2183" y="10125"/>
                  </a:cubicBezTo>
                  <a:cubicBezTo>
                    <a:pt x="816" y="10974"/>
                    <a:pt x="0" y="12442"/>
                    <a:pt x="0" y="14050"/>
                  </a:cubicBezTo>
                  <a:cubicBezTo>
                    <a:pt x="0" y="16596"/>
                    <a:pt x="2073" y="18667"/>
                    <a:pt x="4619" y="18667"/>
                  </a:cubicBezTo>
                  <a:lnTo>
                    <a:pt x="13490" y="18667"/>
                  </a:lnTo>
                  <a:cubicBezTo>
                    <a:pt x="16038" y="18667"/>
                    <a:pt x="18109" y="16596"/>
                    <a:pt x="18109" y="14050"/>
                  </a:cubicBezTo>
                  <a:cubicBezTo>
                    <a:pt x="18109" y="12442"/>
                    <a:pt x="17294" y="10974"/>
                    <a:pt x="15927" y="10125"/>
                  </a:cubicBezTo>
                  <a:cubicBezTo>
                    <a:pt x="15747" y="10014"/>
                    <a:pt x="15549" y="9961"/>
                    <a:pt x="15352" y="9961"/>
                  </a:cubicBezTo>
                  <a:cubicBezTo>
                    <a:pt x="14988" y="9961"/>
                    <a:pt x="14632" y="10143"/>
                    <a:pt x="14425" y="10475"/>
                  </a:cubicBezTo>
                  <a:cubicBezTo>
                    <a:pt x="14107" y="10986"/>
                    <a:pt x="14263" y="11659"/>
                    <a:pt x="14774" y="11978"/>
                  </a:cubicBezTo>
                  <a:cubicBezTo>
                    <a:pt x="15494" y="12420"/>
                    <a:pt x="15930" y="13204"/>
                    <a:pt x="15927" y="14050"/>
                  </a:cubicBezTo>
                  <a:cubicBezTo>
                    <a:pt x="15927" y="15393"/>
                    <a:pt x="14834" y="16486"/>
                    <a:pt x="13490" y="16486"/>
                  </a:cubicBezTo>
                  <a:lnTo>
                    <a:pt x="13188" y="16486"/>
                  </a:lnTo>
                  <a:lnTo>
                    <a:pt x="13188" y="9355"/>
                  </a:lnTo>
                  <a:cubicBezTo>
                    <a:pt x="13176" y="9201"/>
                    <a:pt x="13047" y="9081"/>
                    <a:pt x="12891" y="9081"/>
                  </a:cubicBezTo>
                  <a:cubicBezTo>
                    <a:pt x="12737" y="9081"/>
                    <a:pt x="12608" y="9201"/>
                    <a:pt x="12596" y="9355"/>
                  </a:cubicBezTo>
                  <a:lnTo>
                    <a:pt x="12596" y="16782"/>
                  </a:lnTo>
                  <a:cubicBezTo>
                    <a:pt x="12596" y="16945"/>
                    <a:pt x="12730" y="17077"/>
                    <a:pt x="12893" y="17077"/>
                  </a:cubicBezTo>
                  <a:lnTo>
                    <a:pt x="13490" y="17077"/>
                  </a:lnTo>
                  <a:cubicBezTo>
                    <a:pt x="15161" y="17077"/>
                    <a:pt x="16520" y="15719"/>
                    <a:pt x="16520" y="14050"/>
                  </a:cubicBezTo>
                  <a:cubicBezTo>
                    <a:pt x="16523" y="13000"/>
                    <a:pt x="15980" y="12026"/>
                    <a:pt x="15087" y="11476"/>
                  </a:cubicBezTo>
                  <a:cubicBezTo>
                    <a:pt x="14855" y="11329"/>
                    <a:pt x="14783" y="11022"/>
                    <a:pt x="14929" y="10789"/>
                  </a:cubicBezTo>
                  <a:cubicBezTo>
                    <a:pt x="15023" y="10637"/>
                    <a:pt x="15186" y="10553"/>
                    <a:pt x="15353" y="10553"/>
                  </a:cubicBezTo>
                  <a:cubicBezTo>
                    <a:pt x="15443" y="10553"/>
                    <a:pt x="15533" y="10577"/>
                    <a:pt x="15615" y="10627"/>
                  </a:cubicBezTo>
                  <a:cubicBezTo>
                    <a:pt x="16801" y="11360"/>
                    <a:pt x="17522" y="12656"/>
                    <a:pt x="17518" y="14050"/>
                  </a:cubicBezTo>
                  <a:cubicBezTo>
                    <a:pt x="17518" y="16269"/>
                    <a:pt x="15712" y="18075"/>
                    <a:pt x="13490" y="18075"/>
                  </a:cubicBezTo>
                  <a:lnTo>
                    <a:pt x="4619" y="18075"/>
                  </a:lnTo>
                  <a:cubicBezTo>
                    <a:pt x="2398" y="18075"/>
                    <a:pt x="592" y="16269"/>
                    <a:pt x="592" y="14050"/>
                  </a:cubicBezTo>
                  <a:cubicBezTo>
                    <a:pt x="587" y="12656"/>
                    <a:pt x="1308" y="11360"/>
                    <a:pt x="2494" y="10627"/>
                  </a:cubicBezTo>
                  <a:cubicBezTo>
                    <a:pt x="2576" y="10577"/>
                    <a:pt x="2667" y="10553"/>
                    <a:pt x="2756" y="10553"/>
                  </a:cubicBezTo>
                  <a:cubicBezTo>
                    <a:pt x="2923" y="10553"/>
                    <a:pt x="3086" y="10637"/>
                    <a:pt x="3181" y="10789"/>
                  </a:cubicBezTo>
                  <a:cubicBezTo>
                    <a:pt x="3326" y="11022"/>
                    <a:pt x="3255" y="11329"/>
                    <a:pt x="3022" y="11476"/>
                  </a:cubicBezTo>
                  <a:cubicBezTo>
                    <a:pt x="2129" y="12026"/>
                    <a:pt x="1587" y="13000"/>
                    <a:pt x="1590" y="14050"/>
                  </a:cubicBezTo>
                  <a:cubicBezTo>
                    <a:pt x="1590" y="15719"/>
                    <a:pt x="2949" y="17077"/>
                    <a:pt x="4619" y="17077"/>
                  </a:cubicBezTo>
                  <a:lnTo>
                    <a:pt x="5216" y="17077"/>
                  </a:lnTo>
                  <a:cubicBezTo>
                    <a:pt x="5380" y="17077"/>
                    <a:pt x="5513" y="16945"/>
                    <a:pt x="5513" y="16782"/>
                  </a:cubicBezTo>
                  <a:lnTo>
                    <a:pt x="5513" y="7218"/>
                  </a:lnTo>
                  <a:cubicBezTo>
                    <a:pt x="5513" y="5266"/>
                    <a:pt x="7101" y="3676"/>
                    <a:pt x="9054" y="3676"/>
                  </a:cubicBezTo>
                  <a:lnTo>
                    <a:pt x="9055" y="3676"/>
                  </a:lnTo>
                  <a:cubicBezTo>
                    <a:pt x="11008" y="3676"/>
                    <a:pt x="12596" y="5266"/>
                    <a:pt x="12596" y="7218"/>
                  </a:cubicBezTo>
                  <a:lnTo>
                    <a:pt x="12596" y="8411"/>
                  </a:lnTo>
                  <a:cubicBezTo>
                    <a:pt x="12581" y="8583"/>
                    <a:pt x="12718" y="8731"/>
                    <a:pt x="12891" y="8731"/>
                  </a:cubicBezTo>
                  <a:cubicBezTo>
                    <a:pt x="13065" y="8731"/>
                    <a:pt x="13200" y="8583"/>
                    <a:pt x="13186" y="8411"/>
                  </a:cubicBezTo>
                  <a:lnTo>
                    <a:pt x="13186" y="7217"/>
                  </a:lnTo>
                  <a:cubicBezTo>
                    <a:pt x="13186" y="5068"/>
                    <a:pt x="11538" y="3297"/>
                    <a:pt x="9439" y="3102"/>
                  </a:cubicBezTo>
                  <a:cubicBezTo>
                    <a:pt x="9597" y="2649"/>
                    <a:pt x="9979" y="1855"/>
                    <a:pt x="10802" y="1538"/>
                  </a:cubicBezTo>
                  <a:cubicBezTo>
                    <a:pt x="10946" y="2078"/>
                    <a:pt x="11436" y="2443"/>
                    <a:pt x="11981" y="2443"/>
                  </a:cubicBezTo>
                  <a:cubicBezTo>
                    <a:pt x="12036" y="2443"/>
                    <a:pt x="12091" y="2440"/>
                    <a:pt x="12147" y="2432"/>
                  </a:cubicBezTo>
                  <a:cubicBezTo>
                    <a:pt x="12755" y="2348"/>
                    <a:pt x="13207" y="1824"/>
                    <a:pt x="13201" y="1210"/>
                  </a:cubicBezTo>
                  <a:cubicBezTo>
                    <a:pt x="13195" y="595"/>
                    <a:pt x="12734" y="80"/>
                    <a:pt x="12123" y="9"/>
                  </a:cubicBezTo>
                  <a:cubicBezTo>
                    <a:pt x="12075" y="3"/>
                    <a:pt x="12026" y="1"/>
                    <a:pt x="11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50"/>
          <p:cNvGrpSpPr/>
          <p:nvPr/>
        </p:nvGrpSpPr>
        <p:grpSpPr>
          <a:xfrm>
            <a:off x="1403709" y="1954366"/>
            <a:ext cx="419026" cy="419048"/>
            <a:chOff x="311550" y="720650"/>
            <a:chExt cx="466725" cy="466750"/>
          </a:xfrm>
        </p:grpSpPr>
        <p:sp>
          <p:nvSpPr>
            <p:cNvPr id="1300" name="Google Shape;1300;p50"/>
            <p:cNvSpPr/>
            <p:nvPr/>
          </p:nvSpPr>
          <p:spPr>
            <a:xfrm>
              <a:off x="467425" y="1046025"/>
              <a:ext cx="70150" cy="81350"/>
            </a:xfrm>
            <a:custGeom>
              <a:avLst/>
              <a:gdLst/>
              <a:ahLst/>
              <a:cxnLst/>
              <a:rect l="l" t="t" r="r" b="b"/>
              <a:pathLst>
                <a:path w="2806" h="3254" extrusionOk="0">
                  <a:moveTo>
                    <a:pt x="1732" y="589"/>
                  </a:moveTo>
                  <a:cubicBezTo>
                    <a:pt x="1766" y="589"/>
                    <a:pt x="1869" y="589"/>
                    <a:pt x="1971" y="745"/>
                  </a:cubicBezTo>
                  <a:cubicBezTo>
                    <a:pt x="2150" y="1016"/>
                    <a:pt x="2210" y="1581"/>
                    <a:pt x="1976" y="2135"/>
                  </a:cubicBezTo>
                  <a:cubicBezTo>
                    <a:pt x="1832" y="2477"/>
                    <a:pt x="1636" y="2663"/>
                    <a:pt x="1424" y="2663"/>
                  </a:cubicBezTo>
                  <a:cubicBezTo>
                    <a:pt x="1199" y="2663"/>
                    <a:pt x="963" y="2450"/>
                    <a:pt x="863" y="2156"/>
                  </a:cubicBezTo>
                  <a:cubicBezTo>
                    <a:pt x="705" y="1685"/>
                    <a:pt x="1234" y="946"/>
                    <a:pt x="1461" y="687"/>
                  </a:cubicBezTo>
                  <a:cubicBezTo>
                    <a:pt x="1562" y="623"/>
                    <a:pt x="1655" y="589"/>
                    <a:pt x="1732" y="589"/>
                  </a:cubicBezTo>
                  <a:close/>
                  <a:moveTo>
                    <a:pt x="1732" y="0"/>
                  </a:moveTo>
                  <a:cubicBezTo>
                    <a:pt x="1526" y="0"/>
                    <a:pt x="1314" y="74"/>
                    <a:pt x="1102" y="218"/>
                  </a:cubicBezTo>
                  <a:cubicBezTo>
                    <a:pt x="1083" y="230"/>
                    <a:pt x="1067" y="245"/>
                    <a:pt x="1050" y="261"/>
                  </a:cubicBezTo>
                  <a:cubicBezTo>
                    <a:pt x="942" y="380"/>
                    <a:pt x="0" y="1439"/>
                    <a:pt x="304" y="2345"/>
                  </a:cubicBezTo>
                  <a:cubicBezTo>
                    <a:pt x="488" y="2887"/>
                    <a:pt x="938" y="3253"/>
                    <a:pt x="1424" y="3253"/>
                  </a:cubicBezTo>
                  <a:cubicBezTo>
                    <a:pt x="1881" y="3253"/>
                    <a:pt x="2279" y="2929"/>
                    <a:pt x="2518" y="2365"/>
                  </a:cubicBezTo>
                  <a:cubicBezTo>
                    <a:pt x="2806" y="1685"/>
                    <a:pt x="2784" y="903"/>
                    <a:pt x="2463" y="418"/>
                  </a:cubicBezTo>
                  <a:cubicBezTo>
                    <a:pt x="2284" y="149"/>
                    <a:pt x="2024" y="0"/>
                    <a:pt x="1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0"/>
            <p:cNvSpPr/>
            <p:nvPr/>
          </p:nvSpPr>
          <p:spPr>
            <a:xfrm>
              <a:off x="311550" y="720650"/>
              <a:ext cx="466725" cy="466750"/>
            </a:xfrm>
            <a:custGeom>
              <a:avLst/>
              <a:gdLst/>
              <a:ahLst/>
              <a:cxnLst/>
              <a:rect l="l" t="t" r="r" b="b"/>
              <a:pathLst>
                <a:path w="18669" h="18670" extrusionOk="0">
                  <a:moveTo>
                    <a:pt x="16302" y="8344"/>
                  </a:moveTo>
                  <a:cubicBezTo>
                    <a:pt x="16338" y="8344"/>
                    <a:pt x="16441" y="8365"/>
                    <a:pt x="16655" y="8551"/>
                  </a:cubicBezTo>
                  <a:cubicBezTo>
                    <a:pt x="16883" y="8748"/>
                    <a:pt x="17140" y="9046"/>
                    <a:pt x="17411" y="9360"/>
                  </a:cubicBezTo>
                  <a:cubicBezTo>
                    <a:pt x="17617" y="9600"/>
                    <a:pt x="17829" y="9847"/>
                    <a:pt x="18047" y="10069"/>
                  </a:cubicBezTo>
                  <a:cubicBezTo>
                    <a:pt x="17940" y="11347"/>
                    <a:pt x="17552" y="12587"/>
                    <a:pt x="16910" y="13697"/>
                  </a:cubicBezTo>
                  <a:cubicBezTo>
                    <a:pt x="17224" y="12314"/>
                    <a:pt x="17300" y="10974"/>
                    <a:pt x="16808" y="10334"/>
                  </a:cubicBezTo>
                  <a:cubicBezTo>
                    <a:pt x="16283" y="9654"/>
                    <a:pt x="15977" y="8902"/>
                    <a:pt x="16083" y="8546"/>
                  </a:cubicBezTo>
                  <a:cubicBezTo>
                    <a:pt x="16112" y="8445"/>
                    <a:pt x="16174" y="8386"/>
                    <a:pt x="16287" y="8346"/>
                  </a:cubicBezTo>
                  <a:cubicBezTo>
                    <a:pt x="16288" y="8346"/>
                    <a:pt x="16293" y="8344"/>
                    <a:pt x="16302" y="8344"/>
                  </a:cubicBezTo>
                  <a:close/>
                  <a:moveTo>
                    <a:pt x="1941" y="4672"/>
                  </a:moveTo>
                  <a:cubicBezTo>
                    <a:pt x="2311" y="4673"/>
                    <a:pt x="3208" y="4684"/>
                    <a:pt x="4128" y="4738"/>
                  </a:cubicBezTo>
                  <a:cubicBezTo>
                    <a:pt x="5954" y="4845"/>
                    <a:pt x="6353" y="5039"/>
                    <a:pt x="6428" y="5090"/>
                  </a:cubicBezTo>
                  <a:cubicBezTo>
                    <a:pt x="6553" y="5469"/>
                    <a:pt x="6557" y="6110"/>
                    <a:pt x="6376" y="6433"/>
                  </a:cubicBezTo>
                  <a:cubicBezTo>
                    <a:pt x="6302" y="6567"/>
                    <a:pt x="6231" y="6582"/>
                    <a:pt x="6207" y="6587"/>
                  </a:cubicBezTo>
                  <a:cubicBezTo>
                    <a:pt x="5590" y="6719"/>
                    <a:pt x="3706" y="7695"/>
                    <a:pt x="3494" y="7806"/>
                  </a:cubicBezTo>
                  <a:cubicBezTo>
                    <a:pt x="3488" y="7809"/>
                    <a:pt x="3482" y="7812"/>
                    <a:pt x="3476" y="7817"/>
                  </a:cubicBezTo>
                  <a:cubicBezTo>
                    <a:pt x="3430" y="7845"/>
                    <a:pt x="3019" y="8109"/>
                    <a:pt x="2945" y="8640"/>
                  </a:cubicBezTo>
                  <a:cubicBezTo>
                    <a:pt x="2883" y="9087"/>
                    <a:pt x="3083" y="9565"/>
                    <a:pt x="3541" y="10057"/>
                  </a:cubicBezTo>
                  <a:cubicBezTo>
                    <a:pt x="4148" y="10713"/>
                    <a:pt x="4978" y="10717"/>
                    <a:pt x="5645" y="10720"/>
                  </a:cubicBezTo>
                  <a:cubicBezTo>
                    <a:pt x="5997" y="10721"/>
                    <a:pt x="6360" y="10724"/>
                    <a:pt x="6468" y="10845"/>
                  </a:cubicBezTo>
                  <a:cubicBezTo>
                    <a:pt x="6532" y="10916"/>
                    <a:pt x="6531" y="11070"/>
                    <a:pt x="6517" y="11189"/>
                  </a:cubicBezTo>
                  <a:cubicBezTo>
                    <a:pt x="6459" y="11725"/>
                    <a:pt x="5943" y="12281"/>
                    <a:pt x="5398" y="12871"/>
                  </a:cubicBezTo>
                  <a:cubicBezTo>
                    <a:pt x="4600" y="13730"/>
                    <a:pt x="3697" y="14704"/>
                    <a:pt x="4011" y="15935"/>
                  </a:cubicBezTo>
                  <a:cubicBezTo>
                    <a:pt x="4054" y="16098"/>
                    <a:pt x="4042" y="16200"/>
                    <a:pt x="4013" y="16268"/>
                  </a:cubicBezTo>
                  <a:cubicBezTo>
                    <a:pt x="3443" y="15831"/>
                    <a:pt x="2929" y="15324"/>
                    <a:pt x="2483" y="14762"/>
                  </a:cubicBezTo>
                  <a:cubicBezTo>
                    <a:pt x="2471" y="14747"/>
                    <a:pt x="2457" y="14731"/>
                    <a:pt x="2445" y="14715"/>
                  </a:cubicBezTo>
                  <a:cubicBezTo>
                    <a:pt x="2423" y="14685"/>
                    <a:pt x="2401" y="14655"/>
                    <a:pt x="2377" y="14626"/>
                  </a:cubicBezTo>
                  <a:cubicBezTo>
                    <a:pt x="2346" y="14584"/>
                    <a:pt x="2314" y="14541"/>
                    <a:pt x="2281" y="14497"/>
                  </a:cubicBezTo>
                  <a:lnTo>
                    <a:pt x="2257" y="14462"/>
                  </a:lnTo>
                  <a:cubicBezTo>
                    <a:pt x="1281" y="13116"/>
                    <a:pt x="711" y="11521"/>
                    <a:pt x="607" y="9861"/>
                  </a:cubicBezTo>
                  <a:cubicBezTo>
                    <a:pt x="607" y="9851"/>
                    <a:pt x="605" y="9841"/>
                    <a:pt x="605" y="9830"/>
                  </a:cubicBezTo>
                  <a:cubicBezTo>
                    <a:pt x="601" y="9762"/>
                    <a:pt x="598" y="9694"/>
                    <a:pt x="596" y="9626"/>
                  </a:cubicBezTo>
                  <a:cubicBezTo>
                    <a:pt x="596" y="9611"/>
                    <a:pt x="595" y="9595"/>
                    <a:pt x="595" y="9580"/>
                  </a:cubicBezTo>
                  <a:cubicBezTo>
                    <a:pt x="592" y="9498"/>
                    <a:pt x="591" y="9417"/>
                    <a:pt x="591" y="9335"/>
                  </a:cubicBezTo>
                  <a:cubicBezTo>
                    <a:pt x="591" y="9268"/>
                    <a:pt x="592" y="9202"/>
                    <a:pt x="593" y="9135"/>
                  </a:cubicBezTo>
                  <a:cubicBezTo>
                    <a:pt x="593" y="9116"/>
                    <a:pt x="595" y="9099"/>
                    <a:pt x="595" y="9081"/>
                  </a:cubicBezTo>
                  <a:cubicBezTo>
                    <a:pt x="596" y="9022"/>
                    <a:pt x="598" y="8966"/>
                    <a:pt x="601" y="8908"/>
                  </a:cubicBezTo>
                  <a:cubicBezTo>
                    <a:pt x="601" y="8898"/>
                    <a:pt x="601" y="8889"/>
                    <a:pt x="602" y="8878"/>
                  </a:cubicBezTo>
                  <a:cubicBezTo>
                    <a:pt x="605" y="8813"/>
                    <a:pt x="610" y="8748"/>
                    <a:pt x="616" y="8683"/>
                  </a:cubicBezTo>
                  <a:lnTo>
                    <a:pt x="619" y="8634"/>
                  </a:lnTo>
                  <a:cubicBezTo>
                    <a:pt x="623" y="8577"/>
                    <a:pt x="628" y="8522"/>
                    <a:pt x="634" y="8468"/>
                  </a:cubicBezTo>
                  <a:cubicBezTo>
                    <a:pt x="635" y="8456"/>
                    <a:pt x="636" y="8442"/>
                    <a:pt x="638" y="8431"/>
                  </a:cubicBezTo>
                  <a:cubicBezTo>
                    <a:pt x="644" y="8364"/>
                    <a:pt x="651" y="8297"/>
                    <a:pt x="660" y="8232"/>
                  </a:cubicBezTo>
                  <a:cubicBezTo>
                    <a:pt x="660" y="8223"/>
                    <a:pt x="663" y="8214"/>
                    <a:pt x="663" y="8205"/>
                  </a:cubicBezTo>
                  <a:cubicBezTo>
                    <a:pt x="672" y="8143"/>
                    <a:pt x="679" y="8082"/>
                    <a:pt x="690" y="8021"/>
                  </a:cubicBezTo>
                  <a:cubicBezTo>
                    <a:pt x="691" y="8012"/>
                    <a:pt x="691" y="8004"/>
                    <a:pt x="693" y="7995"/>
                  </a:cubicBezTo>
                  <a:cubicBezTo>
                    <a:pt x="877" y="6813"/>
                    <a:pt x="1301" y="5681"/>
                    <a:pt x="1941" y="4672"/>
                  </a:cubicBezTo>
                  <a:close/>
                  <a:moveTo>
                    <a:pt x="9349" y="591"/>
                  </a:moveTo>
                  <a:cubicBezTo>
                    <a:pt x="11095" y="591"/>
                    <a:pt x="12799" y="1119"/>
                    <a:pt x="14242" y="2102"/>
                  </a:cubicBezTo>
                  <a:cubicBezTo>
                    <a:pt x="14048" y="2335"/>
                    <a:pt x="13744" y="2621"/>
                    <a:pt x="13464" y="2621"/>
                  </a:cubicBezTo>
                  <a:cubicBezTo>
                    <a:pt x="12892" y="2621"/>
                    <a:pt x="11699" y="2621"/>
                    <a:pt x="11176" y="3245"/>
                  </a:cubicBezTo>
                  <a:cubicBezTo>
                    <a:pt x="10971" y="3490"/>
                    <a:pt x="10896" y="3807"/>
                    <a:pt x="10960" y="4160"/>
                  </a:cubicBezTo>
                  <a:cubicBezTo>
                    <a:pt x="11074" y="4798"/>
                    <a:pt x="11452" y="5204"/>
                    <a:pt x="11756" y="5532"/>
                  </a:cubicBezTo>
                  <a:cubicBezTo>
                    <a:pt x="12113" y="5913"/>
                    <a:pt x="12294" y="6129"/>
                    <a:pt x="12199" y="6506"/>
                  </a:cubicBezTo>
                  <a:cubicBezTo>
                    <a:pt x="12146" y="6722"/>
                    <a:pt x="11532" y="6969"/>
                    <a:pt x="11040" y="7166"/>
                  </a:cubicBezTo>
                  <a:cubicBezTo>
                    <a:pt x="10177" y="7510"/>
                    <a:pt x="9198" y="7901"/>
                    <a:pt x="8890" y="8720"/>
                  </a:cubicBezTo>
                  <a:cubicBezTo>
                    <a:pt x="8721" y="9165"/>
                    <a:pt x="8783" y="9679"/>
                    <a:pt x="9071" y="10245"/>
                  </a:cubicBezTo>
                  <a:cubicBezTo>
                    <a:pt x="9827" y="11734"/>
                    <a:pt x="10392" y="11976"/>
                    <a:pt x="10998" y="12121"/>
                  </a:cubicBezTo>
                  <a:cubicBezTo>
                    <a:pt x="11274" y="12186"/>
                    <a:pt x="11424" y="12223"/>
                    <a:pt x="11612" y="12588"/>
                  </a:cubicBezTo>
                  <a:cubicBezTo>
                    <a:pt x="11659" y="12682"/>
                    <a:pt x="11716" y="12796"/>
                    <a:pt x="11783" y="12928"/>
                  </a:cubicBezTo>
                  <a:cubicBezTo>
                    <a:pt x="11831" y="13029"/>
                    <a:pt x="11886" y="13138"/>
                    <a:pt x="11946" y="13255"/>
                  </a:cubicBezTo>
                  <a:cubicBezTo>
                    <a:pt x="11997" y="13358"/>
                    <a:pt x="12101" y="13418"/>
                    <a:pt x="12209" y="13418"/>
                  </a:cubicBezTo>
                  <a:cubicBezTo>
                    <a:pt x="12254" y="13418"/>
                    <a:pt x="12299" y="13408"/>
                    <a:pt x="12342" y="13386"/>
                  </a:cubicBezTo>
                  <a:cubicBezTo>
                    <a:pt x="12487" y="13313"/>
                    <a:pt x="12546" y="13135"/>
                    <a:pt x="12472" y="12990"/>
                  </a:cubicBezTo>
                  <a:cubicBezTo>
                    <a:pt x="12414" y="12874"/>
                    <a:pt x="12359" y="12765"/>
                    <a:pt x="12310" y="12665"/>
                  </a:cubicBezTo>
                  <a:cubicBezTo>
                    <a:pt x="12242" y="12530"/>
                    <a:pt x="12184" y="12413"/>
                    <a:pt x="12137" y="12320"/>
                  </a:cubicBezTo>
                  <a:cubicBezTo>
                    <a:pt x="11827" y="11713"/>
                    <a:pt x="11459" y="11626"/>
                    <a:pt x="11136" y="11547"/>
                  </a:cubicBezTo>
                  <a:cubicBezTo>
                    <a:pt x="10740" y="11452"/>
                    <a:pt x="10291" y="11346"/>
                    <a:pt x="9595" y="9979"/>
                  </a:cubicBezTo>
                  <a:cubicBezTo>
                    <a:pt x="9382" y="9559"/>
                    <a:pt x="9331" y="9216"/>
                    <a:pt x="9440" y="8927"/>
                  </a:cubicBezTo>
                  <a:cubicBezTo>
                    <a:pt x="9656" y="8352"/>
                    <a:pt x="10507" y="8012"/>
                    <a:pt x="11256" y="7713"/>
                  </a:cubicBezTo>
                  <a:cubicBezTo>
                    <a:pt x="12000" y="7416"/>
                    <a:pt x="12643" y="7158"/>
                    <a:pt x="12770" y="6650"/>
                  </a:cubicBezTo>
                  <a:cubicBezTo>
                    <a:pt x="12946" y="5945"/>
                    <a:pt x="12543" y="5512"/>
                    <a:pt x="12187" y="5130"/>
                  </a:cubicBezTo>
                  <a:cubicBezTo>
                    <a:pt x="11910" y="4830"/>
                    <a:pt x="11622" y="4522"/>
                    <a:pt x="11539" y="4055"/>
                  </a:cubicBezTo>
                  <a:cubicBezTo>
                    <a:pt x="11496" y="3815"/>
                    <a:pt x="11569" y="3693"/>
                    <a:pt x="11628" y="3622"/>
                  </a:cubicBezTo>
                  <a:cubicBezTo>
                    <a:pt x="11974" y="3210"/>
                    <a:pt x="13055" y="3210"/>
                    <a:pt x="13462" y="3210"/>
                  </a:cubicBezTo>
                  <a:cubicBezTo>
                    <a:pt x="14011" y="3210"/>
                    <a:pt x="14471" y="2756"/>
                    <a:pt x="14718" y="2451"/>
                  </a:cubicBezTo>
                  <a:cubicBezTo>
                    <a:pt x="15218" y="2842"/>
                    <a:pt x="15675" y="3287"/>
                    <a:pt x="16080" y="3776"/>
                  </a:cubicBezTo>
                  <a:cubicBezTo>
                    <a:pt x="16112" y="3815"/>
                    <a:pt x="16143" y="3855"/>
                    <a:pt x="16176" y="3895"/>
                  </a:cubicBezTo>
                  <a:cubicBezTo>
                    <a:pt x="16198" y="3923"/>
                    <a:pt x="16220" y="3951"/>
                    <a:pt x="16243" y="3981"/>
                  </a:cubicBezTo>
                  <a:cubicBezTo>
                    <a:pt x="16259" y="4002"/>
                    <a:pt x="16275" y="4022"/>
                    <a:pt x="16292" y="4045"/>
                  </a:cubicBezTo>
                  <a:cubicBezTo>
                    <a:pt x="17322" y="5401"/>
                    <a:pt x="17936" y="7029"/>
                    <a:pt x="18058" y="8729"/>
                  </a:cubicBezTo>
                  <a:cubicBezTo>
                    <a:pt x="18058" y="8736"/>
                    <a:pt x="18058" y="8743"/>
                    <a:pt x="18059" y="8749"/>
                  </a:cubicBezTo>
                  <a:cubicBezTo>
                    <a:pt x="18064" y="8818"/>
                    <a:pt x="18067" y="8884"/>
                    <a:pt x="18069" y="8952"/>
                  </a:cubicBezTo>
                  <a:lnTo>
                    <a:pt x="18072" y="9027"/>
                  </a:lnTo>
                  <a:cubicBezTo>
                    <a:pt x="18074" y="9077"/>
                    <a:pt x="18075" y="9129"/>
                    <a:pt x="18077" y="9179"/>
                  </a:cubicBezTo>
                  <a:lnTo>
                    <a:pt x="18077" y="9228"/>
                  </a:lnTo>
                  <a:cubicBezTo>
                    <a:pt x="18004" y="9144"/>
                    <a:pt x="17930" y="9059"/>
                    <a:pt x="17859" y="8976"/>
                  </a:cubicBezTo>
                  <a:cubicBezTo>
                    <a:pt x="17299" y="8325"/>
                    <a:pt x="16806" y="7753"/>
                    <a:pt x="16309" y="7753"/>
                  </a:cubicBezTo>
                  <a:cubicBezTo>
                    <a:pt x="16238" y="7753"/>
                    <a:pt x="16166" y="7765"/>
                    <a:pt x="16094" y="7790"/>
                  </a:cubicBezTo>
                  <a:cubicBezTo>
                    <a:pt x="15801" y="7892"/>
                    <a:pt x="15602" y="8095"/>
                    <a:pt x="15519" y="8379"/>
                  </a:cubicBezTo>
                  <a:cubicBezTo>
                    <a:pt x="15264" y="9237"/>
                    <a:pt x="16160" y="10459"/>
                    <a:pt x="16342" y="10695"/>
                  </a:cubicBezTo>
                  <a:cubicBezTo>
                    <a:pt x="16776" y="11258"/>
                    <a:pt x="16594" y="13067"/>
                    <a:pt x="15897" y="15107"/>
                  </a:cubicBezTo>
                  <a:cubicBezTo>
                    <a:pt x="15503" y="15555"/>
                    <a:pt x="15064" y="15963"/>
                    <a:pt x="14586" y="16322"/>
                  </a:cubicBezTo>
                  <a:cubicBezTo>
                    <a:pt x="14124" y="15896"/>
                    <a:pt x="13550" y="15044"/>
                    <a:pt x="12878" y="13777"/>
                  </a:cubicBezTo>
                  <a:cubicBezTo>
                    <a:pt x="12826" y="13678"/>
                    <a:pt x="12724" y="13621"/>
                    <a:pt x="12619" y="13621"/>
                  </a:cubicBezTo>
                  <a:cubicBezTo>
                    <a:pt x="12573" y="13621"/>
                    <a:pt x="12525" y="13632"/>
                    <a:pt x="12481" y="13656"/>
                  </a:cubicBezTo>
                  <a:cubicBezTo>
                    <a:pt x="12337" y="13731"/>
                    <a:pt x="12282" y="13911"/>
                    <a:pt x="12358" y="14055"/>
                  </a:cubicBezTo>
                  <a:cubicBezTo>
                    <a:pt x="13024" y="15308"/>
                    <a:pt x="13596" y="16168"/>
                    <a:pt x="14097" y="16666"/>
                  </a:cubicBezTo>
                  <a:cubicBezTo>
                    <a:pt x="12649" y="17609"/>
                    <a:pt x="10992" y="18079"/>
                    <a:pt x="9336" y="18079"/>
                  </a:cubicBezTo>
                  <a:cubicBezTo>
                    <a:pt x="7647" y="18079"/>
                    <a:pt x="5959" y="17590"/>
                    <a:pt x="4493" y="16612"/>
                  </a:cubicBezTo>
                  <a:cubicBezTo>
                    <a:pt x="4633" y="16393"/>
                    <a:pt x="4667" y="16110"/>
                    <a:pt x="4584" y="15788"/>
                  </a:cubicBezTo>
                  <a:cubicBezTo>
                    <a:pt x="4348" y="14869"/>
                    <a:pt x="5067" y="14093"/>
                    <a:pt x="5831" y="13272"/>
                  </a:cubicBezTo>
                  <a:cubicBezTo>
                    <a:pt x="6445" y="12609"/>
                    <a:pt x="7026" y="11983"/>
                    <a:pt x="7104" y="11251"/>
                  </a:cubicBezTo>
                  <a:cubicBezTo>
                    <a:pt x="7141" y="10902"/>
                    <a:pt x="7078" y="10641"/>
                    <a:pt x="6909" y="10452"/>
                  </a:cubicBezTo>
                  <a:cubicBezTo>
                    <a:pt x="6625" y="10136"/>
                    <a:pt x="6151" y="10133"/>
                    <a:pt x="5648" y="10131"/>
                  </a:cubicBezTo>
                  <a:cubicBezTo>
                    <a:pt x="5066" y="10128"/>
                    <a:pt x="4406" y="10125"/>
                    <a:pt x="3971" y="9657"/>
                  </a:cubicBezTo>
                  <a:cubicBezTo>
                    <a:pt x="3648" y="9308"/>
                    <a:pt x="3494" y="8987"/>
                    <a:pt x="3526" y="8727"/>
                  </a:cubicBezTo>
                  <a:cubicBezTo>
                    <a:pt x="3556" y="8484"/>
                    <a:pt x="3743" y="8346"/>
                    <a:pt x="3776" y="8324"/>
                  </a:cubicBezTo>
                  <a:cubicBezTo>
                    <a:pt x="4345" y="8027"/>
                    <a:pt x="5875" y="7261"/>
                    <a:pt x="6329" y="7164"/>
                  </a:cubicBezTo>
                  <a:cubicBezTo>
                    <a:pt x="6562" y="7114"/>
                    <a:pt x="6756" y="6960"/>
                    <a:pt x="6889" y="6721"/>
                  </a:cubicBezTo>
                  <a:cubicBezTo>
                    <a:pt x="7170" y="6217"/>
                    <a:pt x="7150" y="5363"/>
                    <a:pt x="6971" y="4860"/>
                  </a:cubicBezTo>
                  <a:cubicBezTo>
                    <a:pt x="6876" y="4598"/>
                    <a:pt x="6587" y="4304"/>
                    <a:pt x="4317" y="4159"/>
                  </a:cubicBezTo>
                  <a:cubicBezTo>
                    <a:pt x="3578" y="4111"/>
                    <a:pt x="2837" y="4092"/>
                    <a:pt x="2345" y="4086"/>
                  </a:cubicBezTo>
                  <a:cubicBezTo>
                    <a:pt x="3942" y="1964"/>
                    <a:pt x="6480" y="591"/>
                    <a:pt x="9334" y="591"/>
                  </a:cubicBezTo>
                  <a:cubicBezTo>
                    <a:pt x="9339" y="591"/>
                    <a:pt x="9344" y="591"/>
                    <a:pt x="9349" y="591"/>
                  </a:cubicBezTo>
                  <a:close/>
                  <a:moveTo>
                    <a:pt x="9334" y="1"/>
                  </a:moveTo>
                  <a:cubicBezTo>
                    <a:pt x="6840" y="1"/>
                    <a:pt x="4496" y="972"/>
                    <a:pt x="2733" y="2735"/>
                  </a:cubicBezTo>
                  <a:cubicBezTo>
                    <a:pt x="1216" y="4252"/>
                    <a:pt x="287" y="6199"/>
                    <a:pt x="57" y="8302"/>
                  </a:cubicBezTo>
                  <a:cubicBezTo>
                    <a:pt x="57" y="8309"/>
                    <a:pt x="55" y="8316"/>
                    <a:pt x="55" y="8324"/>
                  </a:cubicBezTo>
                  <a:cubicBezTo>
                    <a:pt x="49" y="8371"/>
                    <a:pt x="45" y="8420"/>
                    <a:pt x="40" y="8469"/>
                  </a:cubicBezTo>
                  <a:cubicBezTo>
                    <a:pt x="37" y="8490"/>
                    <a:pt x="36" y="8512"/>
                    <a:pt x="34" y="8534"/>
                  </a:cubicBezTo>
                  <a:cubicBezTo>
                    <a:pt x="30" y="8589"/>
                    <a:pt x="26" y="8646"/>
                    <a:pt x="21" y="8700"/>
                  </a:cubicBezTo>
                  <a:cubicBezTo>
                    <a:pt x="18" y="8748"/>
                    <a:pt x="15" y="8794"/>
                    <a:pt x="14" y="8841"/>
                  </a:cubicBezTo>
                  <a:cubicBezTo>
                    <a:pt x="12" y="8868"/>
                    <a:pt x="11" y="8895"/>
                    <a:pt x="9" y="8921"/>
                  </a:cubicBezTo>
                  <a:cubicBezTo>
                    <a:pt x="8" y="8967"/>
                    <a:pt x="6" y="9013"/>
                    <a:pt x="5" y="9061"/>
                  </a:cubicBezTo>
                  <a:cubicBezTo>
                    <a:pt x="5" y="9083"/>
                    <a:pt x="3" y="9105"/>
                    <a:pt x="3" y="9127"/>
                  </a:cubicBezTo>
                  <a:cubicBezTo>
                    <a:pt x="0" y="9197"/>
                    <a:pt x="0" y="9265"/>
                    <a:pt x="0" y="9335"/>
                  </a:cubicBezTo>
                  <a:cubicBezTo>
                    <a:pt x="0" y="9424"/>
                    <a:pt x="2" y="9513"/>
                    <a:pt x="5" y="9600"/>
                  </a:cubicBezTo>
                  <a:cubicBezTo>
                    <a:pt x="5" y="9618"/>
                    <a:pt x="5" y="9636"/>
                    <a:pt x="6" y="9652"/>
                  </a:cubicBezTo>
                  <a:cubicBezTo>
                    <a:pt x="8" y="9729"/>
                    <a:pt x="12" y="9807"/>
                    <a:pt x="17" y="9884"/>
                  </a:cubicBezTo>
                  <a:cubicBezTo>
                    <a:pt x="17" y="9893"/>
                    <a:pt x="18" y="9901"/>
                    <a:pt x="18" y="9910"/>
                  </a:cubicBezTo>
                  <a:cubicBezTo>
                    <a:pt x="156" y="12186"/>
                    <a:pt x="1107" y="14308"/>
                    <a:pt x="2735" y="15935"/>
                  </a:cubicBezTo>
                  <a:cubicBezTo>
                    <a:pt x="4498" y="17698"/>
                    <a:pt x="6842" y="18669"/>
                    <a:pt x="9334" y="18669"/>
                  </a:cubicBezTo>
                  <a:cubicBezTo>
                    <a:pt x="11765" y="18669"/>
                    <a:pt x="14054" y="17745"/>
                    <a:pt x="15801" y="16065"/>
                  </a:cubicBezTo>
                  <a:lnTo>
                    <a:pt x="15825" y="16042"/>
                  </a:lnTo>
                  <a:cubicBezTo>
                    <a:pt x="15862" y="16006"/>
                    <a:pt x="15899" y="15970"/>
                    <a:pt x="15934" y="15935"/>
                  </a:cubicBezTo>
                  <a:cubicBezTo>
                    <a:pt x="15952" y="15919"/>
                    <a:pt x="15968" y="15901"/>
                    <a:pt x="15985" y="15883"/>
                  </a:cubicBezTo>
                  <a:cubicBezTo>
                    <a:pt x="15998" y="15870"/>
                    <a:pt x="16011" y="15856"/>
                    <a:pt x="16025" y="15843"/>
                  </a:cubicBezTo>
                  <a:cubicBezTo>
                    <a:pt x="16075" y="15791"/>
                    <a:pt x="16126" y="15738"/>
                    <a:pt x="16174" y="15686"/>
                  </a:cubicBezTo>
                  <a:lnTo>
                    <a:pt x="16203" y="15655"/>
                  </a:lnTo>
                  <a:cubicBezTo>
                    <a:pt x="17711" y="14025"/>
                    <a:pt x="18583" y="11909"/>
                    <a:pt x="18661" y="9691"/>
                  </a:cubicBezTo>
                  <a:cubicBezTo>
                    <a:pt x="18661" y="9669"/>
                    <a:pt x="18663" y="9648"/>
                    <a:pt x="18663" y="9626"/>
                  </a:cubicBezTo>
                  <a:cubicBezTo>
                    <a:pt x="18664" y="9593"/>
                    <a:pt x="18664" y="9560"/>
                    <a:pt x="18666" y="9528"/>
                  </a:cubicBezTo>
                  <a:cubicBezTo>
                    <a:pt x="18667" y="9463"/>
                    <a:pt x="18669" y="9397"/>
                    <a:pt x="18669" y="9335"/>
                  </a:cubicBezTo>
                  <a:cubicBezTo>
                    <a:pt x="18669" y="9246"/>
                    <a:pt x="18666" y="9159"/>
                    <a:pt x="18664" y="9070"/>
                  </a:cubicBezTo>
                  <a:cubicBezTo>
                    <a:pt x="18664" y="9053"/>
                    <a:pt x="18663" y="9036"/>
                    <a:pt x="18663" y="9018"/>
                  </a:cubicBezTo>
                  <a:cubicBezTo>
                    <a:pt x="18660" y="8941"/>
                    <a:pt x="18655" y="8864"/>
                    <a:pt x="18651" y="8788"/>
                  </a:cubicBezTo>
                  <a:cubicBezTo>
                    <a:pt x="18651" y="8779"/>
                    <a:pt x="18651" y="8770"/>
                    <a:pt x="18649" y="8763"/>
                  </a:cubicBezTo>
                  <a:cubicBezTo>
                    <a:pt x="18513" y="6485"/>
                    <a:pt x="17561" y="4362"/>
                    <a:pt x="15934" y="2735"/>
                  </a:cubicBezTo>
                  <a:cubicBezTo>
                    <a:pt x="14171" y="972"/>
                    <a:pt x="11827" y="1"/>
                    <a:pt x="9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50"/>
          <p:cNvGrpSpPr/>
          <p:nvPr/>
        </p:nvGrpSpPr>
        <p:grpSpPr>
          <a:xfrm>
            <a:off x="7334430" y="1954335"/>
            <a:ext cx="340423" cy="419160"/>
            <a:chOff x="5518200" y="1372375"/>
            <a:chExt cx="379175" cy="466875"/>
          </a:xfrm>
        </p:grpSpPr>
        <p:sp>
          <p:nvSpPr>
            <p:cNvPr id="1303" name="Google Shape;1303;p50"/>
            <p:cNvSpPr/>
            <p:nvPr/>
          </p:nvSpPr>
          <p:spPr>
            <a:xfrm>
              <a:off x="5791800" y="1408125"/>
              <a:ext cx="32725" cy="32700"/>
            </a:xfrm>
            <a:custGeom>
              <a:avLst/>
              <a:gdLst/>
              <a:ahLst/>
              <a:cxnLst/>
              <a:rect l="l" t="t" r="r" b="b"/>
              <a:pathLst>
                <a:path w="1309" h="1308" extrusionOk="0">
                  <a:moveTo>
                    <a:pt x="655" y="0"/>
                  </a:moveTo>
                  <a:cubicBezTo>
                    <a:pt x="294" y="0"/>
                    <a:pt x="1" y="294"/>
                    <a:pt x="1" y="654"/>
                  </a:cubicBezTo>
                  <a:cubicBezTo>
                    <a:pt x="1" y="1014"/>
                    <a:pt x="294" y="1308"/>
                    <a:pt x="655" y="1308"/>
                  </a:cubicBezTo>
                  <a:cubicBezTo>
                    <a:pt x="1015" y="1308"/>
                    <a:pt x="1309" y="1014"/>
                    <a:pt x="1309" y="654"/>
                  </a:cubicBezTo>
                  <a:cubicBezTo>
                    <a:pt x="1309" y="294"/>
                    <a:pt x="1015"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0"/>
            <p:cNvSpPr/>
            <p:nvPr/>
          </p:nvSpPr>
          <p:spPr>
            <a:xfrm>
              <a:off x="5588450" y="1408125"/>
              <a:ext cx="32675" cy="32700"/>
            </a:xfrm>
            <a:custGeom>
              <a:avLst/>
              <a:gdLst/>
              <a:ahLst/>
              <a:cxnLst/>
              <a:rect l="l" t="t" r="r" b="b"/>
              <a:pathLst>
                <a:path w="1307" h="1308" extrusionOk="0">
                  <a:moveTo>
                    <a:pt x="654" y="0"/>
                  </a:moveTo>
                  <a:cubicBezTo>
                    <a:pt x="292" y="0"/>
                    <a:pt x="0" y="294"/>
                    <a:pt x="0" y="654"/>
                  </a:cubicBezTo>
                  <a:cubicBezTo>
                    <a:pt x="0" y="1014"/>
                    <a:pt x="292" y="1308"/>
                    <a:pt x="654" y="1308"/>
                  </a:cubicBezTo>
                  <a:cubicBezTo>
                    <a:pt x="1015" y="1308"/>
                    <a:pt x="1307" y="1014"/>
                    <a:pt x="1307" y="654"/>
                  </a:cubicBezTo>
                  <a:cubicBezTo>
                    <a:pt x="1307" y="294"/>
                    <a:pt x="1015"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0"/>
            <p:cNvSpPr/>
            <p:nvPr/>
          </p:nvSpPr>
          <p:spPr>
            <a:xfrm>
              <a:off x="5650750" y="1591675"/>
              <a:ext cx="103950" cy="59375"/>
            </a:xfrm>
            <a:custGeom>
              <a:avLst/>
              <a:gdLst/>
              <a:ahLst/>
              <a:cxnLst/>
              <a:rect l="l" t="t" r="r" b="b"/>
              <a:pathLst>
                <a:path w="4158" h="2375" extrusionOk="0">
                  <a:moveTo>
                    <a:pt x="3536" y="592"/>
                  </a:moveTo>
                  <a:cubicBezTo>
                    <a:pt x="3395" y="1283"/>
                    <a:pt x="2786" y="1782"/>
                    <a:pt x="2080" y="1782"/>
                  </a:cubicBezTo>
                  <a:cubicBezTo>
                    <a:pt x="1372" y="1782"/>
                    <a:pt x="765" y="1283"/>
                    <a:pt x="624" y="592"/>
                  </a:cubicBezTo>
                  <a:close/>
                  <a:moveTo>
                    <a:pt x="297" y="1"/>
                  </a:moveTo>
                  <a:cubicBezTo>
                    <a:pt x="134" y="1"/>
                    <a:pt x="1" y="133"/>
                    <a:pt x="1" y="297"/>
                  </a:cubicBezTo>
                  <a:cubicBezTo>
                    <a:pt x="1" y="1445"/>
                    <a:pt x="931" y="2375"/>
                    <a:pt x="2078" y="2375"/>
                  </a:cubicBezTo>
                  <a:cubicBezTo>
                    <a:pt x="3226" y="2375"/>
                    <a:pt x="4157" y="1445"/>
                    <a:pt x="4157" y="297"/>
                  </a:cubicBezTo>
                  <a:cubicBezTo>
                    <a:pt x="4157" y="133"/>
                    <a:pt x="4024" y="1"/>
                    <a:pt x="38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5518200" y="1372375"/>
              <a:ext cx="379175" cy="466875"/>
            </a:xfrm>
            <a:custGeom>
              <a:avLst/>
              <a:gdLst/>
              <a:ahLst/>
              <a:cxnLst/>
              <a:rect l="l" t="t" r="r" b="b"/>
              <a:pathLst>
                <a:path w="15167" h="18675" extrusionOk="0">
                  <a:moveTo>
                    <a:pt x="3465" y="598"/>
                  </a:moveTo>
                  <a:cubicBezTo>
                    <a:pt x="3656" y="598"/>
                    <a:pt x="3849" y="635"/>
                    <a:pt x="4032" y="711"/>
                  </a:cubicBezTo>
                  <a:cubicBezTo>
                    <a:pt x="4588" y="941"/>
                    <a:pt x="4950" y="1483"/>
                    <a:pt x="4950" y="2084"/>
                  </a:cubicBezTo>
                  <a:cubicBezTo>
                    <a:pt x="4949" y="2904"/>
                    <a:pt x="4284" y="3570"/>
                    <a:pt x="3464" y="3570"/>
                  </a:cubicBezTo>
                  <a:cubicBezTo>
                    <a:pt x="2862" y="3570"/>
                    <a:pt x="2321" y="3208"/>
                    <a:pt x="2091" y="2653"/>
                  </a:cubicBezTo>
                  <a:cubicBezTo>
                    <a:pt x="1861" y="2097"/>
                    <a:pt x="1987" y="1458"/>
                    <a:pt x="2413" y="1033"/>
                  </a:cubicBezTo>
                  <a:cubicBezTo>
                    <a:pt x="2698" y="749"/>
                    <a:pt x="3078" y="598"/>
                    <a:pt x="3465" y="598"/>
                  </a:cubicBezTo>
                  <a:close/>
                  <a:moveTo>
                    <a:pt x="11599" y="598"/>
                  </a:moveTo>
                  <a:cubicBezTo>
                    <a:pt x="12199" y="598"/>
                    <a:pt x="12742" y="960"/>
                    <a:pt x="12972" y="1515"/>
                  </a:cubicBezTo>
                  <a:cubicBezTo>
                    <a:pt x="13202" y="2071"/>
                    <a:pt x="13074" y="2710"/>
                    <a:pt x="12650" y="3135"/>
                  </a:cubicBezTo>
                  <a:cubicBezTo>
                    <a:pt x="12365" y="3419"/>
                    <a:pt x="11985" y="3570"/>
                    <a:pt x="11598" y="3570"/>
                  </a:cubicBezTo>
                  <a:cubicBezTo>
                    <a:pt x="11406" y="3570"/>
                    <a:pt x="11213" y="3533"/>
                    <a:pt x="11029" y="3457"/>
                  </a:cubicBezTo>
                  <a:cubicBezTo>
                    <a:pt x="10475" y="3227"/>
                    <a:pt x="10113" y="2684"/>
                    <a:pt x="10113" y="2084"/>
                  </a:cubicBezTo>
                  <a:cubicBezTo>
                    <a:pt x="10113" y="1264"/>
                    <a:pt x="10779" y="598"/>
                    <a:pt x="11599" y="598"/>
                  </a:cubicBezTo>
                  <a:close/>
                  <a:moveTo>
                    <a:pt x="12666" y="12675"/>
                  </a:moveTo>
                  <a:cubicBezTo>
                    <a:pt x="12248" y="12973"/>
                    <a:pt x="11746" y="13135"/>
                    <a:pt x="11231" y="13137"/>
                  </a:cubicBezTo>
                  <a:cubicBezTo>
                    <a:pt x="10718" y="13137"/>
                    <a:pt x="10218" y="12975"/>
                    <a:pt x="9803" y="12675"/>
                  </a:cubicBezTo>
                  <a:close/>
                  <a:moveTo>
                    <a:pt x="13997" y="12377"/>
                  </a:moveTo>
                  <a:cubicBezTo>
                    <a:pt x="14092" y="12377"/>
                    <a:pt x="14189" y="12408"/>
                    <a:pt x="14271" y="12471"/>
                  </a:cubicBezTo>
                  <a:cubicBezTo>
                    <a:pt x="14465" y="12622"/>
                    <a:pt x="14501" y="12902"/>
                    <a:pt x="14349" y="13098"/>
                  </a:cubicBezTo>
                  <a:cubicBezTo>
                    <a:pt x="13608" y="14051"/>
                    <a:pt x="12442" y="14622"/>
                    <a:pt x="11230" y="14622"/>
                  </a:cubicBezTo>
                  <a:cubicBezTo>
                    <a:pt x="9897" y="14621"/>
                    <a:pt x="8655" y="13946"/>
                    <a:pt x="7932" y="12827"/>
                  </a:cubicBezTo>
                  <a:lnTo>
                    <a:pt x="7966" y="12675"/>
                  </a:lnTo>
                  <a:lnTo>
                    <a:pt x="8930" y="12675"/>
                  </a:lnTo>
                  <a:cubicBezTo>
                    <a:pt x="9509" y="13344"/>
                    <a:pt x="10350" y="13728"/>
                    <a:pt x="11233" y="13728"/>
                  </a:cubicBezTo>
                  <a:cubicBezTo>
                    <a:pt x="11261" y="13728"/>
                    <a:pt x="11289" y="13727"/>
                    <a:pt x="11317" y="13727"/>
                  </a:cubicBezTo>
                  <a:cubicBezTo>
                    <a:pt x="12229" y="13703"/>
                    <a:pt x="13083" y="13271"/>
                    <a:pt x="13644" y="12549"/>
                  </a:cubicBezTo>
                  <a:cubicBezTo>
                    <a:pt x="13732" y="12436"/>
                    <a:pt x="13863" y="12377"/>
                    <a:pt x="13997" y="12377"/>
                  </a:cubicBezTo>
                  <a:close/>
                  <a:moveTo>
                    <a:pt x="5840" y="12675"/>
                  </a:moveTo>
                  <a:cubicBezTo>
                    <a:pt x="5838" y="12686"/>
                    <a:pt x="5837" y="12696"/>
                    <a:pt x="5835" y="12707"/>
                  </a:cubicBezTo>
                  <a:cubicBezTo>
                    <a:pt x="5829" y="12738"/>
                    <a:pt x="5823" y="12770"/>
                    <a:pt x="5817" y="12803"/>
                  </a:cubicBezTo>
                  <a:cubicBezTo>
                    <a:pt x="5816" y="12813"/>
                    <a:pt x="5814" y="12825"/>
                    <a:pt x="5813" y="12836"/>
                  </a:cubicBezTo>
                  <a:cubicBezTo>
                    <a:pt x="5807" y="12874"/>
                    <a:pt x="5801" y="12911"/>
                    <a:pt x="5795" y="12950"/>
                  </a:cubicBezTo>
                  <a:cubicBezTo>
                    <a:pt x="5795" y="12954"/>
                    <a:pt x="5794" y="12960"/>
                    <a:pt x="5794" y="12965"/>
                  </a:cubicBezTo>
                  <a:cubicBezTo>
                    <a:pt x="5757" y="13248"/>
                    <a:pt x="5742" y="13532"/>
                    <a:pt x="5754" y="13817"/>
                  </a:cubicBezTo>
                  <a:cubicBezTo>
                    <a:pt x="5030" y="14485"/>
                    <a:pt x="4082" y="14854"/>
                    <a:pt x="3098" y="14854"/>
                  </a:cubicBezTo>
                  <a:cubicBezTo>
                    <a:pt x="3096" y="14854"/>
                    <a:pt x="3094" y="14854"/>
                    <a:pt x="3092" y="14854"/>
                  </a:cubicBezTo>
                  <a:cubicBezTo>
                    <a:pt x="3025" y="14854"/>
                    <a:pt x="2959" y="14852"/>
                    <a:pt x="2892" y="14848"/>
                  </a:cubicBezTo>
                  <a:cubicBezTo>
                    <a:pt x="2196" y="14814"/>
                    <a:pt x="1523" y="14596"/>
                    <a:pt x="941" y="14216"/>
                  </a:cubicBezTo>
                  <a:cubicBezTo>
                    <a:pt x="729" y="14083"/>
                    <a:pt x="668" y="13802"/>
                    <a:pt x="804" y="13593"/>
                  </a:cubicBezTo>
                  <a:cubicBezTo>
                    <a:pt x="890" y="13462"/>
                    <a:pt x="1033" y="13391"/>
                    <a:pt x="1179" y="13391"/>
                  </a:cubicBezTo>
                  <a:cubicBezTo>
                    <a:pt x="1265" y="13391"/>
                    <a:pt x="1352" y="13415"/>
                    <a:pt x="1428" y="13467"/>
                  </a:cubicBezTo>
                  <a:cubicBezTo>
                    <a:pt x="1879" y="13761"/>
                    <a:pt x="2400" y="13928"/>
                    <a:pt x="2936" y="13956"/>
                  </a:cubicBezTo>
                  <a:cubicBezTo>
                    <a:pt x="2988" y="13958"/>
                    <a:pt x="3040" y="13959"/>
                    <a:pt x="3092" y="13959"/>
                  </a:cubicBezTo>
                  <a:cubicBezTo>
                    <a:pt x="3095" y="13959"/>
                    <a:pt x="3098" y="13959"/>
                    <a:pt x="3101" y="13959"/>
                  </a:cubicBezTo>
                  <a:cubicBezTo>
                    <a:pt x="4085" y="13959"/>
                    <a:pt x="5010" y="13481"/>
                    <a:pt x="5577" y="12675"/>
                  </a:cubicBezTo>
                  <a:close/>
                  <a:moveTo>
                    <a:pt x="7360" y="12675"/>
                  </a:moveTo>
                  <a:lnTo>
                    <a:pt x="7328" y="12816"/>
                  </a:lnTo>
                  <a:cubicBezTo>
                    <a:pt x="7328" y="12816"/>
                    <a:pt x="7328" y="12818"/>
                    <a:pt x="7328" y="12818"/>
                  </a:cubicBezTo>
                  <a:lnTo>
                    <a:pt x="7322" y="12844"/>
                  </a:lnTo>
                  <a:cubicBezTo>
                    <a:pt x="6892" y="14763"/>
                    <a:pt x="8096" y="16668"/>
                    <a:pt x="10015" y="17103"/>
                  </a:cubicBezTo>
                  <a:lnTo>
                    <a:pt x="10015" y="17101"/>
                  </a:lnTo>
                  <a:cubicBezTo>
                    <a:pt x="10274" y="17160"/>
                    <a:pt x="10537" y="17189"/>
                    <a:pt x="10798" y="17189"/>
                  </a:cubicBezTo>
                  <a:cubicBezTo>
                    <a:pt x="11543" y="17189"/>
                    <a:pt x="12278" y="16954"/>
                    <a:pt x="12892" y="16508"/>
                  </a:cubicBezTo>
                  <a:cubicBezTo>
                    <a:pt x="12967" y="16453"/>
                    <a:pt x="13059" y="16424"/>
                    <a:pt x="13154" y="16424"/>
                  </a:cubicBezTo>
                  <a:cubicBezTo>
                    <a:pt x="13297" y="16424"/>
                    <a:pt x="13431" y="16494"/>
                    <a:pt x="13516" y="16609"/>
                  </a:cubicBezTo>
                  <a:cubicBezTo>
                    <a:pt x="13660" y="16808"/>
                    <a:pt x="13617" y="17088"/>
                    <a:pt x="13417" y="17233"/>
                  </a:cubicBezTo>
                  <a:cubicBezTo>
                    <a:pt x="12648" y="17791"/>
                    <a:pt x="11730" y="18083"/>
                    <a:pt x="10797" y="18083"/>
                  </a:cubicBezTo>
                  <a:cubicBezTo>
                    <a:pt x="10471" y="18083"/>
                    <a:pt x="10143" y="18047"/>
                    <a:pt x="9819" y="17975"/>
                  </a:cubicBezTo>
                  <a:cubicBezTo>
                    <a:pt x="7855" y="17531"/>
                    <a:pt x="6485" y="15847"/>
                    <a:pt x="6353" y="13934"/>
                  </a:cubicBezTo>
                  <a:lnTo>
                    <a:pt x="6353" y="13918"/>
                  </a:lnTo>
                  <a:cubicBezTo>
                    <a:pt x="6330" y="13602"/>
                    <a:pt x="6344" y="13283"/>
                    <a:pt x="6391" y="12970"/>
                  </a:cubicBezTo>
                  <a:lnTo>
                    <a:pt x="6393" y="12951"/>
                  </a:lnTo>
                  <a:cubicBezTo>
                    <a:pt x="6400" y="12907"/>
                    <a:pt x="6408" y="12862"/>
                    <a:pt x="6416" y="12819"/>
                  </a:cubicBezTo>
                  <a:cubicBezTo>
                    <a:pt x="6416" y="12812"/>
                    <a:pt x="6418" y="12806"/>
                    <a:pt x="6419" y="12798"/>
                  </a:cubicBezTo>
                  <a:cubicBezTo>
                    <a:pt x="6427" y="12757"/>
                    <a:pt x="6436" y="12717"/>
                    <a:pt x="6445" y="12675"/>
                  </a:cubicBezTo>
                  <a:close/>
                  <a:moveTo>
                    <a:pt x="11600" y="1"/>
                  </a:moveTo>
                  <a:cubicBezTo>
                    <a:pt x="11136" y="1"/>
                    <a:pt x="10670" y="156"/>
                    <a:pt x="10285" y="471"/>
                  </a:cubicBezTo>
                  <a:cubicBezTo>
                    <a:pt x="9440" y="1160"/>
                    <a:pt x="9272" y="2386"/>
                    <a:pt x="9901" y="3279"/>
                  </a:cubicBezTo>
                  <a:lnTo>
                    <a:pt x="7382" y="5798"/>
                  </a:lnTo>
                  <a:lnTo>
                    <a:pt x="5030" y="3447"/>
                  </a:lnTo>
                  <a:cubicBezTo>
                    <a:pt x="5746" y="2624"/>
                    <a:pt x="5703" y="1387"/>
                    <a:pt x="4935" y="616"/>
                  </a:cubicBezTo>
                  <a:cubicBezTo>
                    <a:pt x="4531" y="210"/>
                    <a:pt x="3997" y="5"/>
                    <a:pt x="3463" y="5"/>
                  </a:cubicBezTo>
                  <a:cubicBezTo>
                    <a:pt x="2980" y="5"/>
                    <a:pt x="2496" y="172"/>
                    <a:pt x="2105" y="509"/>
                  </a:cubicBezTo>
                  <a:cubicBezTo>
                    <a:pt x="1279" y="1221"/>
                    <a:pt x="1144" y="2450"/>
                    <a:pt x="1795" y="3324"/>
                  </a:cubicBezTo>
                  <a:cubicBezTo>
                    <a:pt x="2201" y="3869"/>
                    <a:pt x="2826" y="4161"/>
                    <a:pt x="3463" y="4161"/>
                  </a:cubicBezTo>
                  <a:cubicBezTo>
                    <a:pt x="3847" y="4161"/>
                    <a:pt x="4235" y="4055"/>
                    <a:pt x="4581" y="3834"/>
                  </a:cubicBezTo>
                  <a:lnTo>
                    <a:pt x="6713" y="5966"/>
                  </a:lnTo>
                  <a:lnTo>
                    <a:pt x="2094" y="5966"/>
                  </a:lnTo>
                  <a:cubicBezTo>
                    <a:pt x="1538" y="5966"/>
                    <a:pt x="1086" y="6417"/>
                    <a:pt x="1086" y="6974"/>
                  </a:cubicBezTo>
                  <a:lnTo>
                    <a:pt x="1086" y="11667"/>
                  </a:lnTo>
                  <a:cubicBezTo>
                    <a:pt x="1086" y="12223"/>
                    <a:pt x="1538" y="12674"/>
                    <a:pt x="2094" y="12675"/>
                  </a:cubicBezTo>
                  <a:lnTo>
                    <a:pt x="4802" y="12675"/>
                  </a:lnTo>
                  <a:cubicBezTo>
                    <a:pt x="4348" y="13119"/>
                    <a:pt x="3737" y="13368"/>
                    <a:pt x="3102" y="13368"/>
                  </a:cubicBezTo>
                  <a:cubicBezTo>
                    <a:pt x="3098" y="13368"/>
                    <a:pt x="3094" y="13368"/>
                    <a:pt x="3091" y="13368"/>
                  </a:cubicBezTo>
                  <a:cubicBezTo>
                    <a:pt x="3049" y="13368"/>
                    <a:pt x="3008" y="13368"/>
                    <a:pt x="2966" y="13365"/>
                  </a:cubicBezTo>
                  <a:cubicBezTo>
                    <a:pt x="2533" y="13344"/>
                    <a:pt x="2113" y="13208"/>
                    <a:pt x="1752" y="12972"/>
                  </a:cubicBezTo>
                  <a:cubicBezTo>
                    <a:pt x="1577" y="12858"/>
                    <a:pt x="1380" y="12803"/>
                    <a:pt x="1185" y="12803"/>
                  </a:cubicBezTo>
                  <a:cubicBezTo>
                    <a:pt x="846" y="12803"/>
                    <a:pt x="514" y="12969"/>
                    <a:pt x="315" y="13274"/>
                  </a:cubicBezTo>
                  <a:cubicBezTo>
                    <a:pt x="0" y="13755"/>
                    <a:pt x="137" y="14398"/>
                    <a:pt x="617" y="14711"/>
                  </a:cubicBezTo>
                  <a:cubicBezTo>
                    <a:pt x="1288" y="15147"/>
                    <a:pt x="2062" y="15399"/>
                    <a:pt x="2859" y="15439"/>
                  </a:cubicBezTo>
                  <a:cubicBezTo>
                    <a:pt x="2936" y="15444"/>
                    <a:pt x="3013" y="15445"/>
                    <a:pt x="3091" y="15445"/>
                  </a:cubicBezTo>
                  <a:cubicBezTo>
                    <a:pt x="3093" y="15445"/>
                    <a:pt x="3095" y="15445"/>
                    <a:pt x="3097" y="15445"/>
                  </a:cubicBezTo>
                  <a:cubicBezTo>
                    <a:pt x="4084" y="15445"/>
                    <a:pt x="5044" y="15122"/>
                    <a:pt x="5828" y="14523"/>
                  </a:cubicBezTo>
                  <a:cubicBezTo>
                    <a:pt x="6181" y="16458"/>
                    <a:pt x="7652" y="18093"/>
                    <a:pt x="9687" y="18552"/>
                  </a:cubicBezTo>
                  <a:cubicBezTo>
                    <a:pt x="10051" y="18633"/>
                    <a:pt x="10421" y="18675"/>
                    <a:pt x="10795" y="18675"/>
                  </a:cubicBezTo>
                  <a:cubicBezTo>
                    <a:pt x="10797" y="18675"/>
                    <a:pt x="10800" y="18675"/>
                    <a:pt x="10802" y="18675"/>
                  </a:cubicBezTo>
                  <a:cubicBezTo>
                    <a:pt x="11866" y="18675"/>
                    <a:pt x="12903" y="18337"/>
                    <a:pt x="13762" y="17711"/>
                  </a:cubicBezTo>
                  <a:cubicBezTo>
                    <a:pt x="14226" y="17373"/>
                    <a:pt x="14330" y="16725"/>
                    <a:pt x="13992" y="16261"/>
                  </a:cubicBezTo>
                  <a:cubicBezTo>
                    <a:pt x="13789" y="15981"/>
                    <a:pt x="13472" y="15832"/>
                    <a:pt x="13150" y="15832"/>
                  </a:cubicBezTo>
                  <a:cubicBezTo>
                    <a:pt x="12939" y="15832"/>
                    <a:pt x="12726" y="15896"/>
                    <a:pt x="12542" y="16029"/>
                  </a:cubicBezTo>
                  <a:cubicBezTo>
                    <a:pt x="12025" y="16405"/>
                    <a:pt x="11413" y="16596"/>
                    <a:pt x="10797" y="16596"/>
                  </a:cubicBezTo>
                  <a:cubicBezTo>
                    <a:pt x="10343" y="16596"/>
                    <a:pt x="9886" y="16492"/>
                    <a:pt x="9465" y="16280"/>
                  </a:cubicBezTo>
                  <a:cubicBezTo>
                    <a:pt x="8473" y="15783"/>
                    <a:pt x="7840" y="14774"/>
                    <a:pt x="7825" y="13664"/>
                  </a:cubicBezTo>
                  <a:lnTo>
                    <a:pt x="7825" y="13664"/>
                  </a:lnTo>
                  <a:cubicBezTo>
                    <a:pt x="8682" y="14647"/>
                    <a:pt x="9923" y="15212"/>
                    <a:pt x="11228" y="15214"/>
                  </a:cubicBezTo>
                  <a:cubicBezTo>
                    <a:pt x="12622" y="15214"/>
                    <a:pt x="13962" y="14559"/>
                    <a:pt x="14815" y="13460"/>
                  </a:cubicBezTo>
                  <a:cubicBezTo>
                    <a:pt x="15166" y="13008"/>
                    <a:pt x="15085" y="12357"/>
                    <a:pt x="14634" y="12004"/>
                  </a:cubicBezTo>
                  <a:cubicBezTo>
                    <a:pt x="14453" y="11863"/>
                    <a:pt x="14232" y="11786"/>
                    <a:pt x="14003" y="11786"/>
                  </a:cubicBezTo>
                  <a:cubicBezTo>
                    <a:pt x="14001" y="11786"/>
                    <a:pt x="13999" y="11786"/>
                    <a:pt x="13996" y="11786"/>
                  </a:cubicBezTo>
                  <a:cubicBezTo>
                    <a:pt x="13882" y="11786"/>
                    <a:pt x="13770" y="11804"/>
                    <a:pt x="13661" y="11841"/>
                  </a:cubicBezTo>
                  <a:cubicBezTo>
                    <a:pt x="13672" y="11783"/>
                    <a:pt x="13676" y="11725"/>
                    <a:pt x="13676" y="11667"/>
                  </a:cubicBezTo>
                  <a:lnTo>
                    <a:pt x="13676" y="9286"/>
                  </a:lnTo>
                  <a:cubicBezTo>
                    <a:pt x="13688" y="9114"/>
                    <a:pt x="13553" y="8968"/>
                    <a:pt x="13381" y="8968"/>
                  </a:cubicBezTo>
                  <a:cubicBezTo>
                    <a:pt x="13209" y="8968"/>
                    <a:pt x="13073" y="9114"/>
                    <a:pt x="13085" y="9286"/>
                  </a:cubicBezTo>
                  <a:lnTo>
                    <a:pt x="13085" y="11666"/>
                  </a:lnTo>
                  <a:cubicBezTo>
                    <a:pt x="13085" y="11897"/>
                    <a:pt x="12898" y="12082"/>
                    <a:pt x="12668" y="12084"/>
                  </a:cubicBezTo>
                  <a:lnTo>
                    <a:pt x="2094" y="12084"/>
                  </a:lnTo>
                  <a:cubicBezTo>
                    <a:pt x="1864" y="12082"/>
                    <a:pt x="1678" y="11897"/>
                    <a:pt x="1678" y="11666"/>
                  </a:cubicBezTo>
                  <a:lnTo>
                    <a:pt x="1678" y="6974"/>
                  </a:lnTo>
                  <a:cubicBezTo>
                    <a:pt x="1678" y="6743"/>
                    <a:pt x="1864" y="6557"/>
                    <a:pt x="2094" y="6556"/>
                  </a:cubicBezTo>
                  <a:lnTo>
                    <a:pt x="12668" y="6556"/>
                  </a:lnTo>
                  <a:cubicBezTo>
                    <a:pt x="12898" y="6557"/>
                    <a:pt x="13085" y="6743"/>
                    <a:pt x="13085" y="6974"/>
                  </a:cubicBezTo>
                  <a:lnTo>
                    <a:pt x="13085" y="8300"/>
                  </a:lnTo>
                  <a:cubicBezTo>
                    <a:pt x="13073" y="8472"/>
                    <a:pt x="13208" y="8617"/>
                    <a:pt x="13380" y="8617"/>
                  </a:cubicBezTo>
                  <a:cubicBezTo>
                    <a:pt x="13552" y="8617"/>
                    <a:pt x="13688" y="8472"/>
                    <a:pt x="13676" y="8300"/>
                  </a:cubicBezTo>
                  <a:lnTo>
                    <a:pt x="13676" y="6974"/>
                  </a:lnTo>
                  <a:cubicBezTo>
                    <a:pt x="13675" y="6417"/>
                    <a:pt x="13224" y="5966"/>
                    <a:pt x="12668" y="5966"/>
                  </a:cubicBezTo>
                  <a:lnTo>
                    <a:pt x="8050" y="5966"/>
                  </a:lnTo>
                  <a:lnTo>
                    <a:pt x="10307" y="3709"/>
                  </a:lnTo>
                  <a:cubicBezTo>
                    <a:pt x="10689" y="4012"/>
                    <a:pt x="11146" y="4161"/>
                    <a:pt x="11601" y="4161"/>
                  </a:cubicBezTo>
                  <a:cubicBezTo>
                    <a:pt x="12165" y="4161"/>
                    <a:pt x="12725" y="3933"/>
                    <a:pt x="13133" y="3488"/>
                  </a:cubicBezTo>
                  <a:cubicBezTo>
                    <a:pt x="13870" y="2684"/>
                    <a:pt x="13861" y="1448"/>
                    <a:pt x="13113" y="653"/>
                  </a:cubicBezTo>
                  <a:cubicBezTo>
                    <a:pt x="12705" y="221"/>
                    <a:pt x="12154" y="1"/>
                    <a:pt x="11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 name="Google Shape;1307;p50"/>
          <p:cNvSpPr/>
          <p:nvPr/>
        </p:nvSpPr>
        <p:spPr>
          <a:xfrm>
            <a:off x="6718204" y="2003121"/>
            <a:ext cx="422729" cy="321480"/>
          </a:xfrm>
          <a:custGeom>
            <a:avLst/>
            <a:gdLst/>
            <a:ahLst/>
            <a:cxnLst/>
            <a:rect l="l" t="t" r="r" b="b"/>
            <a:pathLst>
              <a:path w="18834" h="14323" extrusionOk="0">
                <a:moveTo>
                  <a:pt x="9421" y="583"/>
                </a:moveTo>
                <a:cubicBezTo>
                  <a:pt x="9554" y="583"/>
                  <a:pt x="9690" y="633"/>
                  <a:pt x="9801" y="743"/>
                </a:cubicBezTo>
                <a:cubicBezTo>
                  <a:pt x="9955" y="899"/>
                  <a:pt x="10001" y="1131"/>
                  <a:pt x="9918" y="1333"/>
                </a:cubicBezTo>
                <a:cubicBezTo>
                  <a:pt x="9833" y="1536"/>
                  <a:pt x="9636" y="1668"/>
                  <a:pt x="9417" y="1668"/>
                </a:cubicBezTo>
                <a:cubicBezTo>
                  <a:pt x="9119" y="1668"/>
                  <a:pt x="8875" y="1425"/>
                  <a:pt x="8875" y="1127"/>
                </a:cubicBezTo>
                <a:cubicBezTo>
                  <a:pt x="8875" y="800"/>
                  <a:pt x="9142" y="583"/>
                  <a:pt x="9421" y="583"/>
                </a:cubicBezTo>
                <a:close/>
                <a:moveTo>
                  <a:pt x="10665" y="6830"/>
                </a:moveTo>
                <a:cubicBezTo>
                  <a:pt x="10919" y="6830"/>
                  <a:pt x="11122" y="7034"/>
                  <a:pt x="11123" y="7286"/>
                </a:cubicBezTo>
                <a:lnTo>
                  <a:pt x="11122" y="7286"/>
                </a:lnTo>
                <a:lnTo>
                  <a:pt x="11122" y="7930"/>
                </a:lnTo>
                <a:lnTo>
                  <a:pt x="7711" y="7930"/>
                </a:lnTo>
                <a:lnTo>
                  <a:pt x="7711" y="7286"/>
                </a:lnTo>
                <a:cubicBezTo>
                  <a:pt x="7713" y="7034"/>
                  <a:pt x="7916" y="6830"/>
                  <a:pt x="8168" y="6830"/>
                </a:cubicBezTo>
                <a:close/>
                <a:moveTo>
                  <a:pt x="9417" y="3867"/>
                </a:moveTo>
                <a:cubicBezTo>
                  <a:pt x="11890" y="3867"/>
                  <a:pt x="13994" y="5556"/>
                  <a:pt x="14543" y="7930"/>
                </a:cubicBezTo>
                <a:lnTo>
                  <a:pt x="11707" y="7930"/>
                </a:lnTo>
                <a:lnTo>
                  <a:pt x="11707" y="7286"/>
                </a:lnTo>
                <a:cubicBezTo>
                  <a:pt x="11706" y="6711"/>
                  <a:pt x="11240" y="6245"/>
                  <a:pt x="10665" y="6245"/>
                </a:cubicBezTo>
                <a:lnTo>
                  <a:pt x="8168" y="6245"/>
                </a:lnTo>
                <a:cubicBezTo>
                  <a:pt x="7593" y="6245"/>
                  <a:pt x="7127" y="6711"/>
                  <a:pt x="7127" y="7286"/>
                </a:cubicBezTo>
                <a:lnTo>
                  <a:pt x="7127" y="7930"/>
                </a:lnTo>
                <a:lnTo>
                  <a:pt x="4291" y="7930"/>
                </a:lnTo>
                <a:cubicBezTo>
                  <a:pt x="4841" y="5556"/>
                  <a:pt x="6944" y="3867"/>
                  <a:pt x="9417" y="3867"/>
                </a:cubicBezTo>
                <a:close/>
                <a:moveTo>
                  <a:pt x="15877" y="8516"/>
                </a:moveTo>
                <a:cubicBezTo>
                  <a:pt x="16451" y="8516"/>
                  <a:pt x="16915" y="8980"/>
                  <a:pt x="16915" y="9554"/>
                </a:cubicBezTo>
                <a:lnTo>
                  <a:pt x="16915" y="10532"/>
                </a:lnTo>
                <a:lnTo>
                  <a:pt x="1915" y="10532"/>
                </a:lnTo>
                <a:lnTo>
                  <a:pt x="1917" y="9554"/>
                </a:lnTo>
                <a:cubicBezTo>
                  <a:pt x="1918" y="8980"/>
                  <a:pt x="2382" y="8516"/>
                  <a:pt x="2955" y="8516"/>
                </a:cubicBezTo>
                <a:close/>
                <a:moveTo>
                  <a:pt x="17057" y="11116"/>
                </a:moveTo>
                <a:lnTo>
                  <a:pt x="17898" y="12322"/>
                </a:lnTo>
                <a:lnTo>
                  <a:pt x="937" y="12322"/>
                </a:lnTo>
                <a:lnTo>
                  <a:pt x="1777" y="11116"/>
                </a:lnTo>
                <a:close/>
                <a:moveTo>
                  <a:pt x="9418" y="0"/>
                </a:moveTo>
                <a:cubicBezTo>
                  <a:pt x="8852" y="0"/>
                  <a:pt x="8374" y="420"/>
                  <a:pt x="8300" y="980"/>
                </a:cubicBezTo>
                <a:cubicBezTo>
                  <a:pt x="8226" y="1541"/>
                  <a:pt x="8579" y="2068"/>
                  <a:pt x="9125" y="2215"/>
                </a:cubicBezTo>
                <a:lnTo>
                  <a:pt x="9125" y="3290"/>
                </a:lnTo>
                <a:cubicBezTo>
                  <a:pt x="6470" y="3424"/>
                  <a:pt x="4239" y="5329"/>
                  <a:pt x="3693" y="7930"/>
                </a:cubicBezTo>
                <a:lnTo>
                  <a:pt x="2956" y="7930"/>
                </a:lnTo>
                <a:cubicBezTo>
                  <a:pt x="2059" y="7931"/>
                  <a:pt x="1333" y="8658"/>
                  <a:pt x="1333" y="9554"/>
                </a:cubicBezTo>
                <a:lnTo>
                  <a:pt x="1333" y="10732"/>
                </a:lnTo>
                <a:lnTo>
                  <a:pt x="136" y="12446"/>
                </a:lnTo>
                <a:cubicBezTo>
                  <a:pt x="1" y="12641"/>
                  <a:pt x="139" y="12908"/>
                  <a:pt x="376" y="12908"/>
                </a:cubicBezTo>
                <a:lnTo>
                  <a:pt x="4568" y="12908"/>
                </a:lnTo>
                <a:lnTo>
                  <a:pt x="4568" y="13281"/>
                </a:lnTo>
                <a:cubicBezTo>
                  <a:pt x="4568" y="13855"/>
                  <a:pt x="5034" y="14322"/>
                  <a:pt x="5609" y="14322"/>
                </a:cubicBezTo>
                <a:lnTo>
                  <a:pt x="11383" y="14322"/>
                </a:lnTo>
                <a:cubicBezTo>
                  <a:pt x="11543" y="14322"/>
                  <a:pt x="11675" y="14192"/>
                  <a:pt x="11675" y="14030"/>
                </a:cubicBezTo>
                <a:cubicBezTo>
                  <a:pt x="11675" y="13868"/>
                  <a:pt x="11543" y="13738"/>
                  <a:pt x="11383" y="13738"/>
                </a:cubicBezTo>
                <a:lnTo>
                  <a:pt x="5609" y="13738"/>
                </a:lnTo>
                <a:cubicBezTo>
                  <a:pt x="5357" y="13736"/>
                  <a:pt x="5152" y="13533"/>
                  <a:pt x="5152" y="13281"/>
                </a:cubicBezTo>
                <a:lnTo>
                  <a:pt x="5152" y="12908"/>
                </a:lnTo>
                <a:lnTo>
                  <a:pt x="13681" y="12908"/>
                </a:lnTo>
                <a:lnTo>
                  <a:pt x="13681" y="13281"/>
                </a:lnTo>
                <a:cubicBezTo>
                  <a:pt x="13681" y="13533"/>
                  <a:pt x="13476" y="13736"/>
                  <a:pt x="13224" y="13738"/>
                </a:cubicBezTo>
                <a:lnTo>
                  <a:pt x="12376" y="13738"/>
                </a:lnTo>
                <a:cubicBezTo>
                  <a:pt x="12215" y="13738"/>
                  <a:pt x="12084" y="13868"/>
                  <a:pt x="12084" y="14030"/>
                </a:cubicBezTo>
                <a:cubicBezTo>
                  <a:pt x="12084" y="14192"/>
                  <a:pt x="12215" y="14322"/>
                  <a:pt x="12376" y="14322"/>
                </a:cubicBezTo>
                <a:lnTo>
                  <a:pt x="13224" y="14322"/>
                </a:lnTo>
                <a:cubicBezTo>
                  <a:pt x="13800" y="14322"/>
                  <a:pt x="14265" y="13855"/>
                  <a:pt x="14267" y="13281"/>
                </a:cubicBezTo>
                <a:lnTo>
                  <a:pt x="14267" y="12908"/>
                </a:lnTo>
                <a:lnTo>
                  <a:pt x="18457" y="12908"/>
                </a:lnTo>
                <a:cubicBezTo>
                  <a:pt x="18694" y="12908"/>
                  <a:pt x="18834" y="12642"/>
                  <a:pt x="18699" y="12448"/>
                </a:cubicBezTo>
                <a:lnTo>
                  <a:pt x="18699" y="12446"/>
                </a:lnTo>
                <a:lnTo>
                  <a:pt x="17502" y="10732"/>
                </a:lnTo>
                <a:lnTo>
                  <a:pt x="17502" y="9554"/>
                </a:lnTo>
                <a:cubicBezTo>
                  <a:pt x="17502" y="8656"/>
                  <a:pt x="16776" y="7930"/>
                  <a:pt x="15879" y="7930"/>
                </a:cubicBezTo>
                <a:lnTo>
                  <a:pt x="15142" y="7930"/>
                </a:lnTo>
                <a:cubicBezTo>
                  <a:pt x="14596" y="5329"/>
                  <a:pt x="12364" y="3424"/>
                  <a:pt x="9710" y="3290"/>
                </a:cubicBezTo>
                <a:lnTo>
                  <a:pt x="9710" y="2215"/>
                </a:lnTo>
                <a:cubicBezTo>
                  <a:pt x="10256" y="2068"/>
                  <a:pt x="10609" y="1541"/>
                  <a:pt x="10535" y="980"/>
                </a:cubicBezTo>
                <a:cubicBezTo>
                  <a:pt x="10460" y="420"/>
                  <a:pt x="9983" y="0"/>
                  <a:pt x="9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 name="Google Shape;1308;p50"/>
          <p:cNvGrpSpPr/>
          <p:nvPr/>
        </p:nvGrpSpPr>
        <p:grpSpPr>
          <a:xfrm>
            <a:off x="2051523" y="1346380"/>
            <a:ext cx="419115" cy="402910"/>
            <a:chOff x="4429000" y="1331900"/>
            <a:chExt cx="466825" cy="448775"/>
          </a:xfrm>
        </p:grpSpPr>
        <p:sp>
          <p:nvSpPr>
            <p:cNvPr id="1309" name="Google Shape;1309;p50"/>
            <p:cNvSpPr/>
            <p:nvPr/>
          </p:nvSpPr>
          <p:spPr>
            <a:xfrm>
              <a:off x="4623600" y="1437625"/>
              <a:ext cx="79100" cy="76100"/>
            </a:xfrm>
            <a:custGeom>
              <a:avLst/>
              <a:gdLst/>
              <a:ahLst/>
              <a:cxnLst/>
              <a:rect l="l" t="t" r="r" b="b"/>
              <a:pathLst>
                <a:path w="3164" h="3044" extrusionOk="0">
                  <a:moveTo>
                    <a:pt x="1641" y="591"/>
                  </a:moveTo>
                  <a:cubicBezTo>
                    <a:pt x="1761" y="591"/>
                    <a:pt x="1882" y="614"/>
                    <a:pt x="1998" y="662"/>
                  </a:cubicBezTo>
                  <a:cubicBezTo>
                    <a:pt x="2345" y="805"/>
                    <a:pt x="2572" y="1145"/>
                    <a:pt x="2572" y="1522"/>
                  </a:cubicBezTo>
                  <a:cubicBezTo>
                    <a:pt x="2572" y="2035"/>
                    <a:pt x="2155" y="2451"/>
                    <a:pt x="1642" y="2453"/>
                  </a:cubicBezTo>
                  <a:lnTo>
                    <a:pt x="1642" y="2451"/>
                  </a:lnTo>
                  <a:cubicBezTo>
                    <a:pt x="1265" y="2451"/>
                    <a:pt x="926" y="2224"/>
                    <a:pt x="782" y="1878"/>
                  </a:cubicBezTo>
                  <a:cubicBezTo>
                    <a:pt x="638" y="1529"/>
                    <a:pt x="717" y="1129"/>
                    <a:pt x="984" y="863"/>
                  </a:cubicBezTo>
                  <a:cubicBezTo>
                    <a:pt x="1161" y="685"/>
                    <a:pt x="1399" y="591"/>
                    <a:pt x="1641" y="591"/>
                  </a:cubicBezTo>
                  <a:close/>
                  <a:moveTo>
                    <a:pt x="1642" y="0"/>
                  </a:moveTo>
                  <a:cubicBezTo>
                    <a:pt x="1027" y="0"/>
                    <a:pt x="472" y="371"/>
                    <a:pt x="236" y="939"/>
                  </a:cubicBezTo>
                  <a:cubicBezTo>
                    <a:pt x="1" y="1507"/>
                    <a:pt x="131" y="2162"/>
                    <a:pt x="566" y="2597"/>
                  </a:cubicBezTo>
                  <a:cubicBezTo>
                    <a:pt x="856" y="2888"/>
                    <a:pt x="1246" y="3043"/>
                    <a:pt x="1642" y="3043"/>
                  </a:cubicBezTo>
                  <a:cubicBezTo>
                    <a:pt x="1838" y="3043"/>
                    <a:pt x="2035" y="3005"/>
                    <a:pt x="2223" y="2927"/>
                  </a:cubicBezTo>
                  <a:cubicBezTo>
                    <a:pt x="2793" y="2692"/>
                    <a:pt x="3163" y="2137"/>
                    <a:pt x="3163" y="1522"/>
                  </a:cubicBezTo>
                  <a:cubicBezTo>
                    <a:pt x="3162" y="681"/>
                    <a:pt x="2481" y="0"/>
                    <a:pt x="1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0"/>
            <p:cNvSpPr/>
            <p:nvPr/>
          </p:nvSpPr>
          <p:spPr>
            <a:xfrm>
              <a:off x="4513475" y="1331900"/>
              <a:ext cx="302350" cy="448775"/>
            </a:xfrm>
            <a:custGeom>
              <a:avLst/>
              <a:gdLst/>
              <a:ahLst/>
              <a:cxnLst/>
              <a:rect l="l" t="t" r="r" b="b"/>
              <a:pathLst>
                <a:path w="12094" h="17951" extrusionOk="0">
                  <a:moveTo>
                    <a:pt x="2927" y="6274"/>
                  </a:moveTo>
                  <a:lnTo>
                    <a:pt x="2927" y="12003"/>
                  </a:lnTo>
                  <a:lnTo>
                    <a:pt x="2927" y="12539"/>
                  </a:lnTo>
                  <a:lnTo>
                    <a:pt x="592" y="12539"/>
                  </a:lnTo>
                  <a:lnTo>
                    <a:pt x="592" y="8595"/>
                  </a:lnTo>
                  <a:lnTo>
                    <a:pt x="2927" y="6274"/>
                  </a:lnTo>
                  <a:close/>
                  <a:moveTo>
                    <a:pt x="6047" y="628"/>
                  </a:moveTo>
                  <a:cubicBezTo>
                    <a:pt x="7610" y="1451"/>
                    <a:pt x="8575" y="3043"/>
                    <a:pt x="8575" y="4818"/>
                  </a:cubicBezTo>
                  <a:lnTo>
                    <a:pt x="8575" y="9177"/>
                  </a:lnTo>
                  <a:cubicBezTo>
                    <a:pt x="8571" y="9343"/>
                    <a:pt x="8704" y="9480"/>
                    <a:pt x="8870" y="9480"/>
                  </a:cubicBezTo>
                  <a:cubicBezTo>
                    <a:pt x="9038" y="9480"/>
                    <a:pt x="9171" y="9343"/>
                    <a:pt x="9167" y="9177"/>
                  </a:cubicBezTo>
                  <a:lnTo>
                    <a:pt x="9167" y="6274"/>
                  </a:lnTo>
                  <a:lnTo>
                    <a:pt x="11502" y="8595"/>
                  </a:lnTo>
                  <a:lnTo>
                    <a:pt x="11502" y="12540"/>
                  </a:lnTo>
                  <a:lnTo>
                    <a:pt x="9167" y="12540"/>
                  </a:lnTo>
                  <a:lnTo>
                    <a:pt x="9167" y="10183"/>
                  </a:lnTo>
                  <a:cubicBezTo>
                    <a:pt x="9162" y="10023"/>
                    <a:pt x="9032" y="9894"/>
                    <a:pt x="8872" y="9894"/>
                  </a:cubicBezTo>
                  <a:cubicBezTo>
                    <a:pt x="8710" y="9894"/>
                    <a:pt x="8580" y="10023"/>
                    <a:pt x="8575" y="10183"/>
                  </a:cubicBezTo>
                  <a:lnTo>
                    <a:pt x="8575" y="11708"/>
                  </a:lnTo>
                  <a:lnTo>
                    <a:pt x="6342" y="11708"/>
                  </a:lnTo>
                  <a:lnTo>
                    <a:pt x="6342" y="10924"/>
                  </a:lnTo>
                  <a:cubicBezTo>
                    <a:pt x="6338" y="10764"/>
                    <a:pt x="6207" y="10635"/>
                    <a:pt x="6047" y="10635"/>
                  </a:cubicBezTo>
                  <a:cubicBezTo>
                    <a:pt x="5887" y="10635"/>
                    <a:pt x="5755" y="10764"/>
                    <a:pt x="5751" y="10924"/>
                  </a:cubicBezTo>
                  <a:lnTo>
                    <a:pt x="5751" y="11708"/>
                  </a:lnTo>
                  <a:lnTo>
                    <a:pt x="3518" y="11708"/>
                  </a:lnTo>
                  <a:lnTo>
                    <a:pt x="3518" y="4818"/>
                  </a:lnTo>
                  <a:cubicBezTo>
                    <a:pt x="3518" y="3043"/>
                    <a:pt x="4483" y="1451"/>
                    <a:pt x="6047" y="628"/>
                  </a:cubicBezTo>
                  <a:close/>
                  <a:moveTo>
                    <a:pt x="5752" y="12299"/>
                  </a:moveTo>
                  <a:lnTo>
                    <a:pt x="5752" y="13595"/>
                  </a:lnTo>
                  <a:lnTo>
                    <a:pt x="3971" y="13595"/>
                  </a:lnTo>
                  <a:cubicBezTo>
                    <a:pt x="3721" y="13595"/>
                    <a:pt x="3519" y="13391"/>
                    <a:pt x="3518" y="13142"/>
                  </a:cubicBezTo>
                  <a:lnTo>
                    <a:pt x="3518" y="12299"/>
                  </a:lnTo>
                  <a:close/>
                  <a:moveTo>
                    <a:pt x="8577" y="12300"/>
                  </a:moveTo>
                  <a:lnTo>
                    <a:pt x="8575" y="13142"/>
                  </a:lnTo>
                  <a:cubicBezTo>
                    <a:pt x="8574" y="13391"/>
                    <a:pt x="8372" y="13593"/>
                    <a:pt x="8124" y="13595"/>
                  </a:cubicBezTo>
                  <a:lnTo>
                    <a:pt x="6344" y="13595"/>
                  </a:lnTo>
                  <a:lnTo>
                    <a:pt x="6344" y="12300"/>
                  </a:lnTo>
                  <a:close/>
                  <a:moveTo>
                    <a:pt x="7017" y="14201"/>
                  </a:moveTo>
                  <a:cubicBezTo>
                    <a:pt x="7241" y="14546"/>
                    <a:pt x="7359" y="14950"/>
                    <a:pt x="7358" y="15360"/>
                  </a:cubicBezTo>
                  <a:cubicBezTo>
                    <a:pt x="7356" y="16223"/>
                    <a:pt x="6840" y="17002"/>
                    <a:pt x="6047" y="17339"/>
                  </a:cubicBezTo>
                  <a:cubicBezTo>
                    <a:pt x="5252" y="17002"/>
                    <a:pt x="4736" y="16223"/>
                    <a:pt x="4735" y="15360"/>
                  </a:cubicBezTo>
                  <a:cubicBezTo>
                    <a:pt x="4733" y="14950"/>
                    <a:pt x="4852" y="14546"/>
                    <a:pt x="5076" y="14201"/>
                  </a:cubicBezTo>
                  <a:lnTo>
                    <a:pt x="5752" y="14201"/>
                  </a:lnTo>
                  <a:lnTo>
                    <a:pt x="5752" y="14747"/>
                  </a:lnTo>
                  <a:cubicBezTo>
                    <a:pt x="5755" y="14907"/>
                    <a:pt x="5887" y="15036"/>
                    <a:pt x="6047" y="15036"/>
                  </a:cubicBezTo>
                  <a:cubicBezTo>
                    <a:pt x="6207" y="15036"/>
                    <a:pt x="6338" y="14907"/>
                    <a:pt x="6342" y="14747"/>
                  </a:cubicBezTo>
                  <a:lnTo>
                    <a:pt x="6342" y="14201"/>
                  </a:lnTo>
                  <a:close/>
                  <a:moveTo>
                    <a:pt x="6046" y="0"/>
                  </a:moveTo>
                  <a:cubicBezTo>
                    <a:pt x="6002" y="0"/>
                    <a:pt x="5957" y="10"/>
                    <a:pt x="5917" y="30"/>
                  </a:cubicBezTo>
                  <a:cubicBezTo>
                    <a:pt x="4087" y="923"/>
                    <a:pt x="2927" y="2781"/>
                    <a:pt x="2927" y="4818"/>
                  </a:cubicBezTo>
                  <a:lnTo>
                    <a:pt x="2927" y="5441"/>
                  </a:lnTo>
                  <a:lnTo>
                    <a:pt x="88" y="8262"/>
                  </a:lnTo>
                  <a:cubicBezTo>
                    <a:pt x="32" y="8317"/>
                    <a:pt x="0" y="8393"/>
                    <a:pt x="0" y="8472"/>
                  </a:cubicBezTo>
                  <a:lnTo>
                    <a:pt x="0" y="12835"/>
                  </a:lnTo>
                  <a:cubicBezTo>
                    <a:pt x="0" y="12997"/>
                    <a:pt x="132" y="13130"/>
                    <a:pt x="295" y="13130"/>
                  </a:cubicBezTo>
                  <a:lnTo>
                    <a:pt x="2927" y="13130"/>
                  </a:lnTo>
                  <a:lnTo>
                    <a:pt x="2927" y="13142"/>
                  </a:lnTo>
                  <a:cubicBezTo>
                    <a:pt x="2927" y="13718"/>
                    <a:pt x="3394" y="14185"/>
                    <a:pt x="3971" y="14186"/>
                  </a:cubicBezTo>
                  <a:lnTo>
                    <a:pt x="4410" y="14186"/>
                  </a:lnTo>
                  <a:cubicBezTo>
                    <a:pt x="4234" y="14552"/>
                    <a:pt x="4143" y="14954"/>
                    <a:pt x="4145" y="15360"/>
                  </a:cubicBezTo>
                  <a:cubicBezTo>
                    <a:pt x="4146" y="16510"/>
                    <a:pt x="4865" y="17537"/>
                    <a:pt x="5946" y="17933"/>
                  </a:cubicBezTo>
                  <a:cubicBezTo>
                    <a:pt x="5979" y="17945"/>
                    <a:pt x="6013" y="17951"/>
                    <a:pt x="6047" y="17951"/>
                  </a:cubicBezTo>
                  <a:cubicBezTo>
                    <a:pt x="6081" y="17951"/>
                    <a:pt x="6115" y="17945"/>
                    <a:pt x="6148" y="17933"/>
                  </a:cubicBezTo>
                  <a:cubicBezTo>
                    <a:pt x="7229" y="17537"/>
                    <a:pt x="7948" y="16510"/>
                    <a:pt x="7950" y="15360"/>
                  </a:cubicBezTo>
                  <a:cubicBezTo>
                    <a:pt x="7951" y="14954"/>
                    <a:pt x="7861" y="14552"/>
                    <a:pt x="7684" y="14186"/>
                  </a:cubicBezTo>
                  <a:lnTo>
                    <a:pt x="8124" y="14186"/>
                  </a:lnTo>
                  <a:cubicBezTo>
                    <a:pt x="8700" y="14185"/>
                    <a:pt x="9167" y="13718"/>
                    <a:pt x="9167" y="13142"/>
                  </a:cubicBezTo>
                  <a:lnTo>
                    <a:pt x="9167" y="13132"/>
                  </a:lnTo>
                  <a:lnTo>
                    <a:pt x="11799" y="13132"/>
                  </a:lnTo>
                  <a:cubicBezTo>
                    <a:pt x="11962" y="13130"/>
                    <a:pt x="12094" y="12998"/>
                    <a:pt x="12094" y="12835"/>
                  </a:cubicBezTo>
                  <a:lnTo>
                    <a:pt x="12094" y="8472"/>
                  </a:lnTo>
                  <a:cubicBezTo>
                    <a:pt x="12094" y="8393"/>
                    <a:pt x="12063" y="8317"/>
                    <a:pt x="12006" y="8262"/>
                  </a:cubicBezTo>
                  <a:lnTo>
                    <a:pt x="9167" y="5441"/>
                  </a:lnTo>
                  <a:lnTo>
                    <a:pt x="9167" y="4818"/>
                  </a:lnTo>
                  <a:cubicBezTo>
                    <a:pt x="9167" y="2781"/>
                    <a:pt x="8006" y="923"/>
                    <a:pt x="6176" y="30"/>
                  </a:cubicBezTo>
                  <a:cubicBezTo>
                    <a:pt x="6135" y="10"/>
                    <a:pt x="6091" y="0"/>
                    <a:pt x="6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0"/>
            <p:cNvSpPr/>
            <p:nvPr/>
          </p:nvSpPr>
          <p:spPr>
            <a:xfrm>
              <a:off x="4745925" y="1680750"/>
              <a:ext cx="149900" cy="87675"/>
            </a:xfrm>
            <a:custGeom>
              <a:avLst/>
              <a:gdLst/>
              <a:ahLst/>
              <a:cxnLst/>
              <a:rect l="l" t="t" r="r" b="b"/>
              <a:pathLst>
                <a:path w="5996" h="3507" extrusionOk="0">
                  <a:moveTo>
                    <a:pt x="1300" y="0"/>
                  </a:moveTo>
                  <a:cubicBezTo>
                    <a:pt x="1234" y="0"/>
                    <a:pt x="1168" y="5"/>
                    <a:pt x="1101" y="16"/>
                  </a:cubicBezTo>
                  <a:cubicBezTo>
                    <a:pt x="469" y="112"/>
                    <a:pt x="2" y="656"/>
                    <a:pt x="1" y="1297"/>
                  </a:cubicBezTo>
                  <a:cubicBezTo>
                    <a:pt x="5" y="1457"/>
                    <a:pt x="136" y="1584"/>
                    <a:pt x="297" y="1584"/>
                  </a:cubicBezTo>
                  <a:cubicBezTo>
                    <a:pt x="458" y="1584"/>
                    <a:pt x="588" y="1457"/>
                    <a:pt x="592" y="1297"/>
                  </a:cubicBezTo>
                  <a:cubicBezTo>
                    <a:pt x="592" y="892"/>
                    <a:pt x="924" y="589"/>
                    <a:pt x="1299" y="589"/>
                  </a:cubicBezTo>
                  <a:cubicBezTo>
                    <a:pt x="1379" y="589"/>
                    <a:pt x="1460" y="603"/>
                    <a:pt x="1541" y="632"/>
                  </a:cubicBezTo>
                  <a:cubicBezTo>
                    <a:pt x="2003" y="802"/>
                    <a:pt x="2154" y="1377"/>
                    <a:pt x="1838" y="1752"/>
                  </a:cubicBezTo>
                  <a:cubicBezTo>
                    <a:pt x="1733" y="1877"/>
                    <a:pt x="1748" y="2063"/>
                    <a:pt x="1872" y="2169"/>
                  </a:cubicBezTo>
                  <a:cubicBezTo>
                    <a:pt x="1928" y="2216"/>
                    <a:pt x="1996" y="2239"/>
                    <a:pt x="2064" y="2239"/>
                  </a:cubicBezTo>
                  <a:cubicBezTo>
                    <a:pt x="2147" y="2239"/>
                    <a:pt x="2231" y="2203"/>
                    <a:pt x="2289" y="2135"/>
                  </a:cubicBezTo>
                  <a:cubicBezTo>
                    <a:pt x="2431" y="1966"/>
                    <a:pt x="2527" y="1764"/>
                    <a:pt x="2570" y="1547"/>
                  </a:cubicBezTo>
                  <a:cubicBezTo>
                    <a:pt x="2859" y="1386"/>
                    <a:pt x="3180" y="1306"/>
                    <a:pt x="3499" y="1306"/>
                  </a:cubicBezTo>
                  <a:cubicBezTo>
                    <a:pt x="3833" y="1306"/>
                    <a:pt x="4166" y="1393"/>
                    <a:pt x="4463" y="1568"/>
                  </a:cubicBezTo>
                  <a:cubicBezTo>
                    <a:pt x="5045" y="1909"/>
                    <a:pt x="5404" y="2535"/>
                    <a:pt x="5404" y="3210"/>
                  </a:cubicBezTo>
                  <a:cubicBezTo>
                    <a:pt x="5404" y="3373"/>
                    <a:pt x="5536" y="3506"/>
                    <a:pt x="5699" y="3506"/>
                  </a:cubicBezTo>
                  <a:cubicBezTo>
                    <a:pt x="5862" y="3506"/>
                    <a:pt x="5994" y="3373"/>
                    <a:pt x="5994" y="3210"/>
                  </a:cubicBezTo>
                  <a:cubicBezTo>
                    <a:pt x="5996" y="1834"/>
                    <a:pt x="4876" y="714"/>
                    <a:pt x="3500" y="714"/>
                  </a:cubicBezTo>
                  <a:cubicBezTo>
                    <a:pt x="3168" y="714"/>
                    <a:pt x="2842" y="779"/>
                    <a:pt x="2536" y="907"/>
                  </a:cubicBezTo>
                  <a:cubicBezTo>
                    <a:pt x="2364" y="362"/>
                    <a:pt x="1858" y="0"/>
                    <a:pt x="1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0"/>
            <p:cNvSpPr/>
            <p:nvPr/>
          </p:nvSpPr>
          <p:spPr>
            <a:xfrm>
              <a:off x="4429000" y="1697325"/>
              <a:ext cx="178950" cy="77050"/>
            </a:xfrm>
            <a:custGeom>
              <a:avLst/>
              <a:gdLst/>
              <a:ahLst/>
              <a:cxnLst/>
              <a:rect l="l" t="t" r="r" b="b"/>
              <a:pathLst>
                <a:path w="7158" h="3082" extrusionOk="0">
                  <a:moveTo>
                    <a:pt x="3801" y="0"/>
                  </a:moveTo>
                  <a:cubicBezTo>
                    <a:pt x="3294" y="0"/>
                    <a:pt x="2810" y="237"/>
                    <a:pt x="2497" y="649"/>
                  </a:cubicBezTo>
                  <a:cubicBezTo>
                    <a:pt x="2325" y="603"/>
                    <a:pt x="2153" y="581"/>
                    <a:pt x="1985" y="581"/>
                  </a:cubicBezTo>
                  <a:cubicBezTo>
                    <a:pt x="925" y="581"/>
                    <a:pt x="6" y="1441"/>
                    <a:pt x="5" y="2564"/>
                  </a:cubicBezTo>
                  <a:cubicBezTo>
                    <a:pt x="0" y="2730"/>
                    <a:pt x="134" y="2868"/>
                    <a:pt x="300" y="2868"/>
                  </a:cubicBezTo>
                  <a:cubicBezTo>
                    <a:pt x="467" y="2868"/>
                    <a:pt x="601" y="2730"/>
                    <a:pt x="596" y="2564"/>
                  </a:cubicBezTo>
                  <a:cubicBezTo>
                    <a:pt x="596" y="1945"/>
                    <a:pt x="1007" y="1399"/>
                    <a:pt x="1603" y="1228"/>
                  </a:cubicBezTo>
                  <a:cubicBezTo>
                    <a:pt x="1731" y="1191"/>
                    <a:pt x="1861" y="1174"/>
                    <a:pt x="1989" y="1174"/>
                  </a:cubicBezTo>
                  <a:cubicBezTo>
                    <a:pt x="2458" y="1174"/>
                    <a:pt x="2907" y="1412"/>
                    <a:pt x="3166" y="1826"/>
                  </a:cubicBezTo>
                  <a:cubicBezTo>
                    <a:pt x="3222" y="1915"/>
                    <a:pt x="3318" y="1964"/>
                    <a:pt x="3416" y="1964"/>
                  </a:cubicBezTo>
                  <a:cubicBezTo>
                    <a:pt x="3470" y="1964"/>
                    <a:pt x="3525" y="1949"/>
                    <a:pt x="3574" y="1918"/>
                  </a:cubicBezTo>
                  <a:cubicBezTo>
                    <a:pt x="3712" y="1830"/>
                    <a:pt x="3753" y="1648"/>
                    <a:pt x="3667" y="1510"/>
                  </a:cubicBezTo>
                  <a:cubicBezTo>
                    <a:pt x="3513" y="1264"/>
                    <a:pt x="3307" y="1055"/>
                    <a:pt x="3062" y="898"/>
                  </a:cubicBezTo>
                  <a:cubicBezTo>
                    <a:pt x="3271" y="689"/>
                    <a:pt x="3536" y="592"/>
                    <a:pt x="3797" y="592"/>
                  </a:cubicBezTo>
                  <a:cubicBezTo>
                    <a:pt x="4217" y="592"/>
                    <a:pt x="4628" y="843"/>
                    <a:pt x="4787" y="1289"/>
                  </a:cubicBezTo>
                  <a:cubicBezTo>
                    <a:pt x="4816" y="1375"/>
                    <a:pt x="4884" y="1443"/>
                    <a:pt x="4972" y="1472"/>
                  </a:cubicBezTo>
                  <a:cubicBezTo>
                    <a:pt x="4480" y="1730"/>
                    <a:pt x="4171" y="2240"/>
                    <a:pt x="4171" y="2794"/>
                  </a:cubicBezTo>
                  <a:cubicBezTo>
                    <a:pt x="4183" y="2948"/>
                    <a:pt x="4312" y="3067"/>
                    <a:pt x="4466" y="3067"/>
                  </a:cubicBezTo>
                  <a:cubicBezTo>
                    <a:pt x="4620" y="3067"/>
                    <a:pt x="4749" y="2948"/>
                    <a:pt x="4763" y="2794"/>
                  </a:cubicBezTo>
                  <a:cubicBezTo>
                    <a:pt x="4755" y="2292"/>
                    <a:pt x="5160" y="1879"/>
                    <a:pt x="5664" y="1879"/>
                  </a:cubicBezTo>
                  <a:cubicBezTo>
                    <a:pt x="6167" y="1879"/>
                    <a:pt x="6573" y="2292"/>
                    <a:pt x="6566" y="2794"/>
                  </a:cubicBezTo>
                  <a:cubicBezTo>
                    <a:pt x="6570" y="2954"/>
                    <a:pt x="6702" y="3082"/>
                    <a:pt x="6862" y="3082"/>
                  </a:cubicBezTo>
                  <a:cubicBezTo>
                    <a:pt x="7023" y="3082"/>
                    <a:pt x="7153" y="2954"/>
                    <a:pt x="7157" y="2794"/>
                  </a:cubicBezTo>
                  <a:cubicBezTo>
                    <a:pt x="7156" y="1970"/>
                    <a:pt x="6489" y="1303"/>
                    <a:pt x="5664" y="1301"/>
                  </a:cubicBezTo>
                  <a:cubicBezTo>
                    <a:pt x="5549" y="1301"/>
                    <a:pt x="5433" y="1314"/>
                    <a:pt x="5320" y="1343"/>
                  </a:cubicBezTo>
                  <a:cubicBezTo>
                    <a:pt x="5365" y="1267"/>
                    <a:pt x="5374" y="1176"/>
                    <a:pt x="5344" y="1095"/>
                  </a:cubicBezTo>
                  <a:cubicBezTo>
                    <a:pt x="5145" y="527"/>
                    <a:pt x="4650" y="113"/>
                    <a:pt x="4054" y="20"/>
                  </a:cubicBezTo>
                  <a:cubicBezTo>
                    <a:pt x="3969" y="7"/>
                    <a:pt x="3885" y="0"/>
                    <a:pt x="38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50"/>
          <p:cNvGrpSpPr/>
          <p:nvPr/>
        </p:nvGrpSpPr>
        <p:grpSpPr>
          <a:xfrm>
            <a:off x="6289090" y="1954400"/>
            <a:ext cx="236323" cy="419026"/>
            <a:chOff x="4114825" y="1313000"/>
            <a:chExt cx="263225" cy="466725"/>
          </a:xfrm>
        </p:grpSpPr>
        <p:sp>
          <p:nvSpPr>
            <p:cNvPr id="1314" name="Google Shape;1314;p50"/>
            <p:cNvSpPr/>
            <p:nvPr/>
          </p:nvSpPr>
          <p:spPr>
            <a:xfrm>
              <a:off x="4212725" y="1390100"/>
              <a:ext cx="67275" cy="364925"/>
            </a:xfrm>
            <a:custGeom>
              <a:avLst/>
              <a:gdLst/>
              <a:ahLst/>
              <a:cxnLst/>
              <a:rect l="l" t="t" r="r" b="b"/>
              <a:pathLst>
                <a:path w="2691" h="14597" extrusionOk="0">
                  <a:moveTo>
                    <a:pt x="1823" y="9376"/>
                  </a:moveTo>
                  <a:cubicBezTo>
                    <a:pt x="1836" y="9376"/>
                    <a:pt x="1850" y="9377"/>
                    <a:pt x="1861" y="9379"/>
                  </a:cubicBezTo>
                  <a:lnTo>
                    <a:pt x="1869" y="9380"/>
                  </a:lnTo>
                  <a:cubicBezTo>
                    <a:pt x="1882" y="9382"/>
                    <a:pt x="1896" y="9385"/>
                    <a:pt x="1907" y="9389"/>
                  </a:cubicBezTo>
                  <a:cubicBezTo>
                    <a:pt x="2023" y="9426"/>
                    <a:pt x="2102" y="9533"/>
                    <a:pt x="2102" y="9655"/>
                  </a:cubicBezTo>
                  <a:lnTo>
                    <a:pt x="2102" y="10060"/>
                  </a:lnTo>
                  <a:lnTo>
                    <a:pt x="589" y="10060"/>
                  </a:lnTo>
                  <a:lnTo>
                    <a:pt x="589" y="9655"/>
                  </a:lnTo>
                  <a:cubicBezTo>
                    <a:pt x="589" y="9533"/>
                    <a:pt x="668" y="9426"/>
                    <a:pt x="784" y="9389"/>
                  </a:cubicBezTo>
                  <a:cubicBezTo>
                    <a:pt x="795" y="9385"/>
                    <a:pt x="809" y="9382"/>
                    <a:pt x="821" y="9380"/>
                  </a:cubicBezTo>
                  <a:lnTo>
                    <a:pt x="829" y="9379"/>
                  </a:lnTo>
                  <a:cubicBezTo>
                    <a:pt x="841" y="9377"/>
                    <a:pt x="855" y="9376"/>
                    <a:pt x="868" y="9376"/>
                  </a:cubicBezTo>
                  <a:close/>
                  <a:moveTo>
                    <a:pt x="2102" y="10650"/>
                  </a:moveTo>
                  <a:lnTo>
                    <a:pt x="2102" y="13729"/>
                  </a:lnTo>
                  <a:cubicBezTo>
                    <a:pt x="2102" y="13882"/>
                    <a:pt x="1977" y="14007"/>
                    <a:pt x="1823" y="14007"/>
                  </a:cubicBezTo>
                  <a:lnTo>
                    <a:pt x="868" y="14007"/>
                  </a:lnTo>
                  <a:cubicBezTo>
                    <a:pt x="714" y="14007"/>
                    <a:pt x="591" y="13882"/>
                    <a:pt x="591" y="13729"/>
                  </a:cubicBezTo>
                  <a:lnTo>
                    <a:pt x="591" y="10650"/>
                  </a:lnTo>
                  <a:close/>
                  <a:moveTo>
                    <a:pt x="1265" y="0"/>
                  </a:moveTo>
                  <a:cubicBezTo>
                    <a:pt x="786" y="2"/>
                    <a:pt x="398" y="390"/>
                    <a:pt x="398" y="869"/>
                  </a:cubicBezTo>
                  <a:lnTo>
                    <a:pt x="398" y="8925"/>
                  </a:lnTo>
                  <a:cubicBezTo>
                    <a:pt x="150" y="9085"/>
                    <a:pt x="1" y="9360"/>
                    <a:pt x="1" y="9655"/>
                  </a:cubicBezTo>
                  <a:lnTo>
                    <a:pt x="1" y="13729"/>
                  </a:lnTo>
                  <a:cubicBezTo>
                    <a:pt x="1" y="14208"/>
                    <a:pt x="389" y="14597"/>
                    <a:pt x="868" y="14597"/>
                  </a:cubicBezTo>
                  <a:lnTo>
                    <a:pt x="1823" y="14597"/>
                  </a:lnTo>
                  <a:cubicBezTo>
                    <a:pt x="2302" y="14597"/>
                    <a:pt x="2690" y="14208"/>
                    <a:pt x="2690" y="13729"/>
                  </a:cubicBezTo>
                  <a:lnTo>
                    <a:pt x="2690" y="9655"/>
                  </a:lnTo>
                  <a:cubicBezTo>
                    <a:pt x="2690" y="9360"/>
                    <a:pt x="2541" y="9085"/>
                    <a:pt x="2293" y="8925"/>
                  </a:cubicBezTo>
                  <a:lnTo>
                    <a:pt x="2293" y="5187"/>
                  </a:lnTo>
                  <a:cubicBezTo>
                    <a:pt x="2293" y="5024"/>
                    <a:pt x="2161" y="4892"/>
                    <a:pt x="1998" y="4892"/>
                  </a:cubicBezTo>
                  <a:cubicBezTo>
                    <a:pt x="1835" y="4892"/>
                    <a:pt x="1703" y="5024"/>
                    <a:pt x="1703" y="5187"/>
                  </a:cubicBezTo>
                  <a:lnTo>
                    <a:pt x="1703" y="8787"/>
                  </a:lnTo>
                  <a:lnTo>
                    <a:pt x="987" y="8787"/>
                  </a:lnTo>
                  <a:lnTo>
                    <a:pt x="987" y="869"/>
                  </a:lnTo>
                  <a:cubicBezTo>
                    <a:pt x="987" y="715"/>
                    <a:pt x="1111" y="591"/>
                    <a:pt x="1265" y="591"/>
                  </a:cubicBezTo>
                  <a:lnTo>
                    <a:pt x="1424" y="591"/>
                  </a:lnTo>
                  <a:cubicBezTo>
                    <a:pt x="1578" y="591"/>
                    <a:pt x="1703" y="715"/>
                    <a:pt x="1703" y="869"/>
                  </a:cubicBezTo>
                  <a:lnTo>
                    <a:pt x="1703" y="4225"/>
                  </a:lnTo>
                  <a:cubicBezTo>
                    <a:pt x="1703" y="4388"/>
                    <a:pt x="1835" y="4520"/>
                    <a:pt x="1998" y="4520"/>
                  </a:cubicBezTo>
                  <a:cubicBezTo>
                    <a:pt x="2160" y="4520"/>
                    <a:pt x="2292" y="4388"/>
                    <a:pt x="2292" y="4225"/>
                  </a:cubicBezTo>
                  <a:lnTo>
                    <a:pt x="2292" y="869"/>
                  </a:lnTo>
                  <a:cubicBezTo>
                    <a:pt x="2292" y="389"/>
                    <a:pt x="1903" y="2"/>
                    <a:pt x="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0"/>
            <p:cNvSpPr/>
            <p:nvPr/>
          </p:nvSpPr>
          <p:spPr>
            <a:xfrm>
              <a:off x="4222650" y="1764950"/>
              <a:ext cx="47375" cy="14775"/>
            </a:xfrm>
            <a:custGeom>
              <a:avLst/>
              <a:gdLst/>
              <a:ahLst/>
              <a:cxnLst/>
              <a:rect l="l" t="t" r="r" b="b"/>
              <a:pathLst>
                <a:path w="1895" h="591" extrusionOk="0">
                  <a:moveTo>
                    <a:pt x="296" y="0"/>
                  </a:moveTo>
                  <a:cubicBezTo>
                    <a:pt x="133" y="0"/>
                    <a:pt x="1" y="132"/>
                    <a:pt x="1" y="295"/>
                  </a:cubicBezTo>
                  <a:cubicBezTo>
                    <a:pt x="1" y="458"/>
                    <a:pt x="133" y="590"/>
                    <a:pt x="296" y="590"/>
                  </a:cubicBezTo>
                  <a:lnTo>
                    <a:pt x="1601" y="590"/>
                  </a:lnTo>
                  <a:cubicBezTo>
                    <a:pt x="1764" y="589"/>
                    <a:pt x="1895" y="458"/>
                    <a:pt x="1895" y="295"/>
                  </a:cubicBezTo>
                  <a:cubicBezTo>
                    <a:pt x="1895" y="132"/>
                    <a:pt x="1764" y="0"/>
                    <a:pt x="1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0"/>
            <p:cNvSpPr/>
            <p:nvPr/>
          </p:nvSpPr>
          <p:spPr>
            <a:xfrm>
              <a:off x="4325225" y="1434175"/>
              <a:ext cx="52825" cy="14775"/>
            </a:xfrm>
            <a:custGeom>
              <a:avLst/>
              <a:gdLst/>
              <a:ahLst/>
              <a:cxnLst/>
              <a:rect l="l" t="t" r="r" b="b"/>
              <a:pathLst>
                <a:path w="2113" h="591" extrusionOk="0">
                  <a:moveTo>
                    <a:pt x="1819" y="0"/>
                  </a:moveTo>
                  <a:cubicBezTo>
                    <a:pt x="1817" y="0"/>
                    <a:pt x="1814" y="0"/>
                    <a:pt x="1811" y="0"/>
                  </a:cubicBezTo>
                  <a:lnTo>
                    <a:pt x="288" y="0"/>
                  </a:lnTo>
                  <a:cubicBezTo>
                    <a:pt x="128" y="5"/>
                    <a:pt x="1" y="135"/>
                    <a:pt x="1" y="295"/>
                  </a:cubicBezTo>
                  <a:cubicBezTo>
                    <a:pt x="1" y="456"/>
                    <a:pt x="128" y="586"/>
                    <a:pt x="288" y="591"/>
                  </a:cubicBezTo>
                  <a:lnTo>
                    <a:pt x="1811" y="591"/>
                  </a:lnTo>
                  <a:cubicBezTo>
                    <a:pt x="1814" y="591"/>
                    <a:pt x="1817" y="591"/>
                    <a:pt x="1819" y="591"/>
                  </a:cubicBezTo>
                  <a:cubicBezTo>
                    <a:pt x="1980" y="591"/>
                    <a:pt x="2112" y="459"/>
                    <a:pt x="2112" y="295"/>
                  </a:cubicBezTo>
                  <a:cubicBezTo>
                    <a:pt x="2112" y="132"/>
                    <a:pt x="1980"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0"/>
            <p:cNvSpPr/>
            <p:nvPr/>
          </p:nvSpPr>
          <p:spPr>
            <a:xfrm>
              <a:off x="4114825" y="1440100"/>
              <a:ext cx="52825" cy="14775"/>
            </a:xfrm>
            <a:custGeom>
              <a:avLst/>
              <a:gdLst/>
              <a:ahLst/>
              <a:cxnLst/>
              <a:rect l="l" t="t" r="r" b="b"/>
              <a:pathLst>
                <a:path w="2113" h="591" extrusionOk="0">
                  <a:moveTo>
                    <a:pt x="296" y="1"/>
                  </a:moveTo>
                  <a:cubicBezTo>
                    <a:pt x="133" y="1"/>
                    <a:pt x="1" y="133"/>
                    <a:pt x="1" y="296"/>
                  </a:cubicBezTo>
                  <a:cubicBezTo>
                    <a:pt x="1" y="459"/>
                    <a:pt x="133" y="591"/>
                    <a:pt x="296" y="591"/>
                  </a:cubicBezTo>
                  <a:lnTo>
                    <a:pt x="1817" y="591"/>
                  </a:lnTo>
                  <a:cubicBezTo>
                    <a:pt x="1980" y="591"/>
                    <a:pt x="2112" y="459"/>
                    <a:pt x="2112" y="296"/>
                  </a:cubicBezTo>
                  <a:cubicBezTo>
                    <a:pt x="2112" y="133"/>
                    <a:pt x="1980" y="1"/>
                    <a:pt x="1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0"/>
            <p:cNvSpPr/>
            <p:nvPr/>
          </p:nvSpPr>
          <p:spPr>
            <a:xfrm>
              <a:off x="4297025" y="1347275"/>
              <a:ext cx="43125" cy="41650"/>
            </a:xfrm>
            <a:custGeom>
              <a:avLst/>
              <a:gdLst/>
              <a:ahLst/>
              <a:cxnLst/>
              <a:rect l="l" t="t" r="r" b="b"/>
              <a:pathLst>
                <a:path w="1725" h="1666" extrusionOk="0">
                  <a:moveTo>
                    <a:pt x="1401" y="0"/>
                  </a:moveTo>
                  <a:cubicBezTo>
                    <a:pt x="1326" y="0"/>
                    <a:pt x="1250" y="29"/>
                    <a:pt x="1193" y="87"/>
                  </a:cubicBezTo>
                  <a:lnTo>
                    <a:pt x="116" y="1163"/>
                  </a:lnTo>
                  <a:cubicBezTo>
                    <a:pt x="0" y="1277"/>
                    <a:pt x="0" y="1464"/>
                    <a:pt x="116" y="1580"/>
                  </a:cubicBezTo>
                  <a:cubicBezTo>
                    <a:pt x="174" y="1637"/>
                    <a:pt x="249" y="1666"/>
                    <a:pt x="324" y="1666"/>
                  </a:cubicBezTo>
                  <a:cubicBezTo>
                    <a:pt x="400" y="1666"/>
                    <a:pt x="475" y="1637"/>
                    <a:pt x="533" y="1580"/>
                  </a:cubicBezTo>
                  <a:lnTo>
                    <a:pt x="1609" y="503"/>
                  </a:lnTo>
                  <a:cubicBezTo>
                    <a:pt x="1725" y="388"/>
                    <a:pt x="1725" y="201"/>
                    <a:pt x="1609" y="87"/>
                  </a:cubicBezTo>
                  <a:cubicBezTo>
                    <a:pt x="1551" y="29"/>
                    <a:pt x="1476" y="0"/>
                    <a:pt x="1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0"/>
            <p:cNvSpPr/>
            <p:nvPr/>
          </p:nvSpPr>
          <p:spPr>
            <a:xfrm>
              <a:off x="4152450" y="1500050"/>
              <a:ext cx="43300" cy="41775"/>
            </a:xfrm>
            <a:custGeom>
              <a:avLst/>
              <a:gdLst/>
              <a:ahLst/>
              <a:cxnLst/>
              <a:rect l="l" t="t" r="r" b="b"/>
              <a:pathLst>
                <a:path w="1732" h="1671" extrusionOk="0">
                  <a:moveTo>
                    <a:pt x="1406" y="1"/>
                  </a:moveTo>
                  <a:cubicBezTo>
                    <a:pt x="1329" y="1"/>
                    <a:pt x="1253" y="30"/>
                    <a:pt x="1196" y="89"/>
                  </a:cubicBezTo>
                  <a:lnTo>
                    <a:pt x="119" y="1166"/>
                  </a:lnTo>
                  <a:cubicBezTo>
                    <a:pt x="2" y="1280"/>
                    <a:pt x="1" y="1468"/>
                    <a:pt x="118" y="1584"/>
                  </a:cubicBezTo>
                  <a:cubicBezTo>
                    <a:pt x="175" y="1642"/>
                    <a:pt x="251" y="1670"/>
                    <a:pt x="327" y="1670"/>
                  </a:cubicBezTo>
                  <a:cubicBezTo>
                    <a:pt x="403" y="1670"/>
                    <a:pt x="479" y="1641"/>
                    <a:pt x="536" y="1582"/>
                  </a:cubicBezTo>
                  <a:lnTo>
                    <a:pt x="1612" y="506"/>
                  </a:lnTo>
                  <a:cubicBezTo>
                    <a:pt x="1730" y="392"/>
                    <a:pt x="1731" y="203"/>
                    <a:pt x="1614" y="88"/>
                  </a:cubicBezTo>
                  <a:cubicBezTo>
                    <a:pt x="1556" y="30"/>
                    <a:pt x="1481" y="1"/>
                    <a:pt x="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0"/>
            <p:cNvSpPr/>
            <p:nvPr/>
          </p:nvSpPr>
          <p:spPr>
            <a:xfrm>
              <a:off x="4236000" y="1313000"/>
              <a:ext cx="14775" cy="52800"/>
            </a:xfrm>
            <a:custGeom>
              <a:avLst/>
              <a:gdLst/>
              <a:ahLst/>
              <a:cxnLst/>
              <a:rect l="l" t="t" r="r" b="b"/>
              <a:pathLst>
                <a:path w="591" h="2112" extrusionOk="0">
                  <a:moveTo>
                    <a:pt x="296" y="0"/>
                  </a:moveTo>
                  <a:cubicBezTo>
                    <a:pt x="133" y="0"/>
                    <a:pt x="1" y="132"/>
                    <a:pt x="1" y="295"/>
                  </a:cubicBezTo>
                  <a:lnTo>
                    <a:pt x="1" y="1817"/>
                  </a:lnTo>
                  <a:cubicBezTo>
                    <a:pt x="1" y="1980"/>
                    <a:pt x="133" y="2112"/>
                    <a:pt x="296" y="2112"/>
                  </a:cubicBezTo>
                  <a:cubicBezTo>
                    <a:pt x="459" y="2112"/>
                    <a:pt x="591" y="1980"/>
                    <a:pt x="591" y="1817"/>
                  </a:cubicBezTo>
                  <a:lnTo>
                    <a:pt x="591" y="295"/>
                  </a:lnTo>
                  <a:cubicBezTo>
                    <a:pt x="591" y="132"/>
                    <a:pt x="459"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4148375" y="1351450"/>
              <a:ext cx="43100" cy="41700"/>
            </a:xfrm>
            <a:custGeom>
              <a:avLst/>
              <a:gdLst/>
              <a:ahLst/>
              <a:cxnLst/>
              <a:rect l="l" t="t" r="r" b="b"/>
              <a:pathLst>
                <a:path w="1724" h="1668" extrusionOk="0">
                  <a:moveTo>
                    <a:pt x="324" y="1"/>
                  </a:moveTo>
                  <a:cubicBezTo>
                    <a:pt x="249" y="1"/>
                    <a:pt x="173" y="30"/>
                    <a:pt x="116" y="87"/>
                  </a:cubicBezTo>
                  <a:cubicBezTo>
                    <a:pt x="1" y="203"/>
                    <a:pt x="1" y="388"/>
                    <a:pt x="116" y="504"/>
                  </a:cubicBezTo>
                  <a:lnTo>
                    <a:pt x="1193" y="1580"/>
                  </a:lnTo>
                  <a:cubicBezTo>
                    <a:pt x="1250" y="1638"/>
                    <a:pt x="1325" y="1667"/>
                    <a:pt x="1400" y="1667"/>
                  </a:cubicBezTo>
                  <a:cubicBezTo>
                    <a:pt x="1476" y="1667"/>
                    <a:pt x="1552" y="1638"/>
                    <a:pt x="1609" y="1580"/>
                  </a:cubicBezTo>
                  <a:cubicBezTo>
                    <a:pt x="1724" y="1465"/>
                    <a:pt x="1724" y="1279"/>
                    <a:pt x="1609" y="1164"/>
                  </a:cubicBezTo>
                  <a:lnTo>
                    <a:pt x="533" y="87"/>
                  </a:lnTo>
                  <a:cubicBezTo>
                    <a:pt x="475" y="30"/>
                    <a:pt x="399"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4301200" y="1495900"/>
              <a:ext cx="43050" cy="41600"/>
            </a:xfrm>
            <a:custGeom>
              <a:avLst/>
              <a:gdLst/>
              <a:ahLst/>
              <a:cxnLst/>
              <a:rect l="l" t="t" r="r" b="b"/>
              <a:pathLst>
                <a:path w="1722" h="1664" extrusionOk="0">
                  <a:moveTo>
                    <a:pt x="325" y="1"/>
                  </a:moveTo>
                  <a:cubicBezTo>
                    <a:pt x="250" y="1"/>
                    <a:pt x="174" y="30"/>
                    <a:pt x="117" y="88"/>
                  </a:cubicBezTo>
                  <a:cubicBezTo>
                    <a:pt x="1" y="203"/>
                    <a:pt x="1" y="390"/>
                    <a:pt x="117" y="504"/>
                  </a:cubicBezTo>
                  <a:lnTo>
                    <a:pt x="1193" y="1581"/>
                  </a:lnTo>
                  <a:cubicBezTo>
                    <a:pt x="1250" y="1636"/>
                    <a:pt x="1324" y="1663"/>
                    <a:pt x="1397" y="1663"/>
                  </a:cubicBezTo>
                  <a:cubicBezTo>
                    <a:pt x="1472" y="1663"/>
                    <a:pt x="1548" y="1634"/>
                    <a:pt x="1605" y="1576"/>
                  </a:cubicBezTo>
                  <a:cubicBezTo>
                    <a:pt x="1718" y="1464"/>
                    <a:pt x="1721" y="1280"/>
                    <a:pt x="1610" y="1164"/>
                  </a:cubicBezTo>
                  <a:lnTo>
                    <a:pt x="533" y="88"/>
                  </a:lnTo>
                  <a:cubicBezTo>
                    <a:pt x="475" y="30"/>
                    <a:pt x="400" y="1"/>
                    <a:pt x="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50"/>
          <p:cNvGrpSpPr/>
          <p:nvPr/>
        </p:nvGrpSpPr>
        <p:grpSpPr>
          <a:xfrm>
            <a:off x="6191665" y="1365223"/>
            <a:ext cx="428273" cy="365225"/>
            <a:chOff x="3596750" y="1350200"/>
            <a:chExt cx="477025" cy="406800"/>
          </a:xfrm>
        </p:grpSpPr>
        <p:sp>
          <p:nvSpPr>
            <p:cNvPr id="1324" name="Google Shape;1324;p50"/>
            <p:cNvSpPr/>
            <p:nvPr/>
          </p:nvSpPr>
          <p:spPr>
            <a:xfrm>
              <a:off x="3679700" y="1414250"/>
              <a:ext cx="394075" cy="278725"/>
            </a:xfrm>
            <a:custGeom>
              <a:avLst/>
              <a:gdLst/>
              <a:ahLst/>
              <a:cxnLst/>
              <a:rect l="l" t="t" r="r" b="b"/>
              <a:pathLst>
                <a:path w="15763" h="11149" extrusionOk="0">
                  <a:moveTo>
                    <a:pt x="4811" y="1353"/>
                  </a:moveTo>
                  <a:cubicBezTo>
                    <a:pt x="5198" y="1353"/>
                    <a:pt x="5582" y="1405"/>
                    <a:pt x="5953" y="1511"/>
                  </a:cubicBezTo>
                  <a:cubicBezTo>
                    <a:pt x="4864" y="2526"/>
                    <a:pt x="4231" y="3939"/>
                    <a:pt x="4197" y="5430"/>
                  </a:cubicBezTo>
                  <a:cubicBezTo>
                    <a:pt x="4196" y="5477"/>
                    <a:pt x="4196" y="5526"/>
                    <a:pt x="4196" y="5573"/>
                  </a:cubicBezTo>
                  <a:cubicBezTo>
                    <a:pt x="4196" y="5622"/>
                    <a:pt x="4196" y="5670"/>
                    <a:pt x="4197" y="5717"/>
                  </a:cubicBezTo>
                  <a:cubicBezTo>
                    <a:pt x="4231" y="7207"/>
                    <a:pt x="4864" y="8621"/>
                    <a:pt x="5953" y="9636"/>
                  </a:cubicBezTo>
                  <a:cubicBezTo>
                    <a:pt x="5582" y="9742"/>
                    <a:pt x="5198" y="9793"/>
                    <a:pt x="4811" y="9793"/>
                  </a:cubicBezTo>
                  <a:cubicBezTo>
                    <a:pt x="2484" y="9793"/>
                    <a:pt x="591" y="7900"/>
                    <a:pt x="591" y="5573"/>
                  </a:cubicBezTo>
                  <a:cubicBezTo>
                    <a:pt x="591" y="3247"/>
                    <a:pt x="2484" y="1353"/>
                    <a:pt x="4811" y="1353"/>
                  </a:cubicBezTo>
                  <a:close/>
                  <a:moveTo>
                    <a:pt x="13445" y="7316"/>
                  </a:moveTo>
                  <a:cubicBezTo>
                    <a:pt x="13754" y="7316"/>
                    <a:pt x="14062" y="7407"/>
                    <a:pt x="14329" y="7586"/>
                  </a:cubicBezTo>
                  <a:cubicBezTo>
                    <a:pt x="13893" y="8566"/>
                    <a:pt x="13156" y="9381"/>
                    <a:pt x="12223" y="9912"/>
                  </a:cubicBezTo>
                  <a:lnTo>
                    <a:pt x="12223" y="9911"/>
                  </a:lnTo>
                  <a:cubicBezTo>
                    <a:pt x="11988" y="9627"/>
                    <a:pt x="11859" y="9270"/>
                    <a:pt x="11860" y="8902"/>
                  </a:cubicBezTo>
                  <a:cubicBezTo>
                    <a:pt x="11860" y="8317"/>
                    <a:pt x="12183" y="7778"/>
                    <a:pt x="12699" y="7503"/>
                  </a:cubicBezTo>
                  <a:cubicBezTo>
                    <a:pt x="12933" y="7378"/>
                    <a:pt x="13189" y="7316"/>
                    <a:pt x="13445" y="7316"/>
                  </a:cubicBezTo>
                  <a:close/>
                  <a:moveTo>
                    <a:pt x="9772" y="0"/>
                  </a:moveTo>
                  <a:cubicBezTo>
                    <a:pt x="8619" y="0"/>
                    <a:pt x="7467" y="358"/>
                    <a:pt x="6491" y="1069"/>
                  </a:cubicBezTo>
                  <a:cubicBezTo>
                    <a:pt x="5954" y="867"/>
                    <a:pt x="5385" y="765"/>
                    <a:pt x="4811" y="765"/>
                  </a:cubicBezTo>
                  <a:cubicBezTo>
                    <a:pt x="2158" y="765"/>
                    <a:pt x="1" y="2922"/>
                    <a:pt x="1" y="5575"/>
                  </a:cubicBezTo>
                  <a:cubicBezTo>
                    <a:pt x="1" y="8226"/>
                    <a:pt x="2158" y="10384"/>
                    <a:pt x="4811" y="10384"/>
                  </a:cubicBezTo>
                  <a:cubicBezTo>
                    <a:pt x="4815" y="10384"/>
                    <a:pt x="4819" y="10384"/>
                    <a:pt x="4823" y="10384"/>
                  </a:cubicBezTo>
                  <a:cubicBezTo>
                    <a:pt x="5393" y="10384"/>
                    <a:pt x="5958" y="10280"/>
                    <a:pt x="6491" y="10081"/>
                  </a:cubicBezTo>
                  <a:cubicBezTo>
                    <a:pt x="7461" y="10788"/>
                    <a:pt x="8612" y="11149"/>
                    <a:pt x="9769" y="11149"/>
                  </a:cubicBezTo>
                  <a:cubicBezTo>
                    <a:pt x="10622" y="11149"/>
                    <a:pt x="11478" y="10953"/>
                    <a:pt x="12268" y="10556"/>
                  </a:cubicBezTo>
                  <a:cubicBezTo>
                    <a:pt x="12278" y="10551"/>
                    <a:pt x="12289" y="10547"/>
                    <a:pt x="12299" y="10542"/>
                  </a:cubicBezTo>
                  <a:cubicBezTo>
                    <a:pt x="13518" y="9921"/>
                    <a:pt x="14465" y="8874"/>
                    <a:pt x="14962" y="7600"/>
                  </a:cubicBezTo>
                  <a:cubicBezTo>
                    <a:pt x="14965" y="7596"/>
                    <a:pt x="14966" y="7590"/>
                    <a:pt x="14968" y="7584"/>
                  </a:cubicBezTo>
                  <a:cubicBezTo>
                    <a:pt x="15763" y="5526"/>
                    <a:pt x="15270" y="3194"/>
                    <a:pt x="13711" y="1634"/>
                  </a:cubicBezTo>
                  <a:lnTo>
                    <a:pt x="13711" y="1632"/>
                  </a:lnTo>
                  <a:cubicBezTo>
                    <a:pt x="13653" y="1571"/>
                    <a:pt x="13576" y="1541"/>
                    <a:pt x="13498" y="1541"/>
                  </a:cubicBezTo>
                  <a:cubicBezTo>
                    <a:pt x="13423" y="1541"/>
                    <a:pt x="13347" y="1570"/>
                    <a:pt x="13289" y="1628"/>
                  </a:cubicBezTo>
                  <a:cubicBezTo>
                    <a:pt x="13172" y="1745"/>
                    <a:pt x="13175" y="1935"/>
                    <a:pt x="13294" y="2049"/>
                  </a:cubicBezTo>
                  <a:cubicBezTo>
                    <a:pt x="14594" y="3351"/>
                    <a:pt x="15073" y="5262"/>
                    <a:pt x="14539" y="7024"/>
                  </a:cubicBezTo>
                  <a:cubicBezTo>
                    <a:pt x="14197" y="6824"/>
                    <a:pt x="13820" y="6728"/>
                    <a:pt x="13445" y="6728"/>
                  </a:cubicBezTo>
                  <a:cubicBezTo>
                    <a:pt x="12847" y="6728"/>
                    <a:pt x="12257" y="6974"/>
                    <a:pt x="11833" y="7442"/>
                  </a:cubicBezTo>
                  <a:cubicBezTo>
                    <a:pt x="11144" y="8204"/>
                    <a:pt x="11082" y="9344"/>
                    <a:pt x="11685" y="10176"/>
                  </a:cubicBezTo>
                  <a:cubicBezTo>
                    <a:pt x="11077" y="10428"/>
                    <a:pt x="10426" y="10559"/>
                    <a:pt x="9769" y="10559"/>
                  </a:cubicBezTo>
                  <a:cubicBezTo>
                    <a:pt x="7237" y="10559"/>
                    <a:pt x="5139" y="8659"/>
                    <a:pt x="4826" y="6210"/>
                  </a:cubicBezTo>
                  <a:lnTo>
                    <a:pt x="4826" y="6205"/>
                  </a:lnTo>
                  <a:cubicBezTo>
                    <a:pt x="4820" y="6168"/>
                    <a:pt x="4817" y="6132"/>
                    <a:pt x="4812" y="6097"/>
                  </a:cubicBezTo>
                  <a:lnTo>
                    <a:pt x="4809" y="6063"/>
                  </a:lnTo>
                  <a:cubicBezTo>
                    <a:pt x="4806" y="6033"/>
                    <a:pt x="4804" y="6003"/>
                    <a:pt x="4801" y="5972"/>
                  </a:cubicBezTo>
                  <a:cubicBezTo>
                    <a:pt x="4799" y="5955"/>
                    <a:pt x="4799" y="5935"/>
                    <a:pt x="4798" y="5917"/>
                  </a:cubicBezTo>
                  <a:cubicBezTo>
                    <a:pt x="4796" y="5892"/>
                    <a:pt x="4793" y="5869"/>
                    <a:pt x="4793" y="5843"/>
                  </a:cubicBezTo>
                  <a:cubicBezTo>
                    <a:pt x="4792" y="5818"/>
                    <a:pt x="4790" y="5791"/>
                    <a:pt x="4789" y="5765"/>
                  </a:cubicBezTo>
                  <a:cubicBezTo>
                    <a:pt x="4789" y="5747"/>
                    <a:pt x="4787" y="5728"/>
                    <a:pt x="4787" y="5710"/>
                  </a:cubicBezTo>
                  <a:cubicBezTo>
                    <a:pt x="4786" y="5664"/>
                    <a:pt x="4786" y="5618"/>
                    <a:pt x="4786" y="5573"/>
                  </a:cubicBezTo>
                  <a:cubicBezTo>
                    <a:pt x="4786" y="5527"/>
                    <a:pt x="4786" y="5481"/>
                    <a:pt x="4787" y="5437"/>
                  </a:cubicBezTo>
                  <a:cubicBezTo>
                    <a:pt x="4787" y="5418"/>
                    <a:pt x="4789" y="5400"/>
                    <a:pt x="4789" y="5381"/>
                  </a:cubicBezTo>
                  <a:cubicBezTo>
                    <a:pt x="4790" y="5354"/>
                    <a:pt x="4792" y="5329"/>
                    <a:pt x="4793" y="5302"/>
                  </a:cubicBezTo>
                  <a:cubicBezTo>
                    <a:pt x="4793" y="5278"/>
                    <a:pt x="4796" y="5253"/>
                    <a:pt x="4798" y="5228"/>
                  </a:cubicBezTo>
                  <a:cubicBezTo>
                    <a:pt x="4799" y="5210"/>
                    <a:pt x="4799" y="5191"/>
                    <a:pt x="4801" y="5173"/>
                  </a:cubicBezTo>
                  <a:cubicBezTo>
                    <a:pt x="4804" y="5142"/>
                    <a:pt x="4806" y="5112"/>
                    <a:pt x="4809" y="5083"/>
                  </a:cubicBezTo>
                  <a:lnTo>
                    <a:pt x="4812" y="5049"/>
                  </a:lnTo>
                  <a:cubicBezTo>
                    <a:pt x="4817" y="5011"/>
                    <a:pt x="4820" y="4976"/>
                    <a:pt x="4826" y="4940"/>
                  </a:cubicBezTo>
                  <a:lnTo>
                    <a:pt x="4826" y="4936"/>
                  </a:lnTo>
                  <a:cubicBezTo>
                    <a:pt x="5139" y="2486"/>
                    <a:pt x="7237" y="587"/>
                    <a:pt x="9769" y="587"/>
                  </a:cubicBezTo>
                  <a:cubicBezTo>
                    <a:pt x="10763" y="587"/>
                    <a:pt x="11734" y="883"/>
                    <a:pt x="12555" y="1441"/>
                  </a:cubicBezTo>
                  <a:cubicBezTo>
                    <a:pt x="12606" y="1475"/>
                    <a:pt x="12663" y="1491"/>
                    <a:pt x="12720" y="1491"/>
                  </a:cubicBezTo>
                  <a:cubicBezTo>
                    <a:pt x="12815" y="1491"/>
                    <a:pt x="12908" y="1445"/>
                    <a:pt x="12965" y="1361"/>
                  </a:cubicBezTo>
                  <a:cubicBezTo>
                    <a:pt x="13057" y="1227"/>
                    <a:pt x="13021" y="1044"/>
                    <a:pt x="12886" y="953"/>
                  </a:cubicBezTo>
                  <a:cubicBezTo>
                    <a:pt x="11944" y="317"/>
                    <a:pt x="10857"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0"/>
            <p:cNvSpPr/>
            <p:nvPr/>
          </p:nvSpPr>
          <p:spPr>
            <a:xfrm>
              <a:off x="3792575" y="1350200"/>
              <a:ext cx="14775" cy="60225"/>
            </a:xfrm>
            <a:custGeom>
              <a:avLst/>
              <a:gdLst/>
              <a:ahLst/>
              <a:cxnLst/>
              <a:rect l="l" t="t" r="r" b="b"/>
              <a:pathLst>
                <a:path w="591" h="2409" extrusionOk="0">
                  <a:moveTo>
                    <a:pt x="296" y="1"/>
                  </a:moveTo>
                  <a:cubicBezTo>
                    <a:pt x="133" y="1"/>
                    <a:pt x="2" y="133"/>
                    <a:pt x="1" y="296"/>
                  </a:cubicBezTo>
                  <a:lnTo>
                    <a:pt x="1" y="2114"/>
                  </a:lnTo>
                  <a:cubicBezTo>
                    <a:pt x="1" y="2277"/>
                    <a:pt x="133" y="2409"/>
                    <a:pt x="296" y="2409"/>
                  </a:cubicBezTo>
                  <a:cubicBezTo>
                    <a:pt x="459" y="2409"/>
                    <a:pt x="591" y="2277"/>
                    <a:pt x="591" y="2114"/>
                  </a:cubicBezTo>
                  <a:lnTo>
                    <a:pt x="591" y="296"/>
                  </a:lnTo>
                  <a:cubicBezTo>
                    <a:pt x="591" y="133"/>
                    <a:pt x="459" y="1"/>
                    <a:pt x="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3792575" y="1696775"/>
              <a:ext cx="14775" cy="60225"/>
            </a:xfrm>
            <a:custGeom>
              <a:avLst/>
              <a:gdLst/>
              <a:ahLst/>
              <a:cxnLst/>
              <a:rect l="l" t="t" r="r" b="b"/>
              <a:pathLst>
                <a:path w="591" h="2409" extrusionOk="0">
                  <a:moveTo>
                    <a:pt x="296" y="0"/>
                  </a:moveTo>
                  <a:cubicBezTo>
                    <a:pt x="133" y="0"/>
                    <a:pt x="1" y="132"/>
                    <a:pt x="2" y="295"/>
                  </a:cubicBezTo>
                  <a:lnTo>
                    <a:pt x="2" y="2113"/>
                  </a:lnTo>
                  <a:cubicBezTo>
                    <a:pt x="2" y="2276"/>
                    <a:pt x="133" y="2408"/>
                    <a:pt x="296" y="2408"/>
                  </a:cubicBezTo>
                  <a:cubicBezTo>
                    <a:pt x="459" y="2408"/>
                    <a:pt x="591" y="2276"/>
                    <a:pt x="591" y="2113"/>
                  </a:cubicBezTo>
                  <a:lnTo>
                    <a:pt x="591" y="295"/>
                  </a:lnTo>
                  <a:cubicBezTo>
                    <a:pt x="591" y="132"/>
                    <a:pt x="459"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0"/>
            <p:cNvSpPr/>
            <p:nvPr/>
          </p:nvSpPr>
          <p:spPr>
            <a:xfrm>
              <a:off x="3653275" y="1407600"/>
              <a:ext cx="48575" cy="47100"/>
            </a:xfrm>
            <a:custGeom>
              <a:avLst/>
              <a:gdLst/>
              <a:ahLst/>
              <a:cxnLst/>
              <a:rect l="l" t="t" r="r" b="b"/>
              <a:pathLst>
                <a:path w="1943" h="1884" extrusionOk="0">
                  <a:moveTo>
                    <a:pt x="324" y="1"/>
                  </a:moveTo>
                  <a:cubicBezTo>
                    <a:pt x="248" y="1"/>
                    <a:pt x="173" y="29"/>
                    <a:pt x="115" y="86"/>
                  </a:cubicBezTo>
                  <a:cubicBezTo>
                    <a:pt x="1" y="202"/>
                    <a:pt x="1" y="389"/>
                    <a:pt x="115" y="504"/>
                  </a:cubicBezTo>
                  <a:lnTo>
                    <a:pt x="1402" y="1790"/>
                  </a:lnTo>
                  <a:cubicBezTo>
                    <a:pt x="1460" y="1852"/>
                    <a:pt x="1538" y="1883"/>
                    <a:pt x="1616" y="1883"/>
                  </a:cubicBezTo>
                  <a:cubicBezTo>
                    <a:pt x="1692" y="1883"/>
                    <a:pt x="1767" y="1854"/>
                    <a:pt x="1824" y="1796"/>
                  </a:cubicBezTo>
                  <a:cubicBezTo>
                    <a:pt x="1943" y="1679"/>
                    <a:pt x="1940" y="1487"/>
                    <a:pt x="1818" y="1373"/>
                  </a:cubicBezTo>
                  <a:lnTo>
                    <a:pt x="533" y="86"/>
                  </a:lnTo>
                  <a:cubicBezTo>
                    <a:pt x="475" y="29"/>
                    <a:pt x="399"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0"/>
            <p:cNvSpPr/>
            <p:nvPr/>
          </p:nvSpPr>
          <p:spPr>
            <a:xfrm>
              <a:off x="3596750" y="1546225"/>
              <a:ext cx="60075" cy="14750"/>
            </a:xfrm>
            <a:custGeom>
              <a:avLst/>
              <a:gdLst/>
              <a:ahLst/>
              <a:cxnLst/>
              <a:rect l="l" t="t" r="r" b="b"/>
              <a:pathLst>
                <a:path w="2403" h="590" extrusionOk="0">
                  <a:moveTo>
                    <a:pt x="288" y="1"/>
                  </a:moveTo>
                  <a:cubicBezTo>
                    <a:pt x="129" y="4"/>
                    <a:pt x="0" y="136"/>
                    <a:pt x="0" y="296"/>
                  </a:cubicBezTo>
                  <a:cubicBezTo>
                    <a:pt x="0" y="455"/>
                    <a:pt x="129" y="587"/>
                    <a:pt x="288" y="590"/>
                  </a:cubicBezTo>
                  <a:lnTo>
                    <a:pt x="2107" y="590"/>
                  </a:lnTo>
                  <a:cubicBezTo>
                    <a:pt x="2270" y="590"/>
                    <a:pt x="2402" y="458"/>
                    <a:pt x="2402" y="296"/>
                  </a:cubicBezTo>
                  <a:cubicBezTo>
                    <a:pt x="2402" y="133"/>
                    <a:pt x="2270"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3653275" y="1652675"/>
              <a:ext cx="48375" cy="46900"/>
            </a:xfrm>
            <a:custGeom>
              <a:avLst/>
              <a:gdLst/>
              <a:ahLst/>
              <a:cxnLst/>
              <a:rect l="l" t="t" r="r" b="b"/>
              <a:pathLst>
                <a:path w="1935" h="1876" extrusionOk="0">
                  <a:moveTo>
                    <a:pt x="1610" y="1"/>
                  </a:moveTo>
                  <a:cubicBezTo>
                    <a:pt x="1535" y="1"/>
                    <a:pt x="1460" y="30"/>
                    <a:pt x="1402" y="87"/>
                  </a:cubicBezTo>
                  <a:lnTo>
                    <a:pt x="1402" y="86"/>
                  </a:lnTo>
                  <a:lnTo>
                    <a:pt x="116" y="1373"/>
                  </a:lnTo>
                  <a:cubicBezTo>
                    <a:pt x="1" y="1487"/>
                    <a:pt x="1" y="1674"/>
                    <a:pt x="116" y="1790"/>
                  </a:cubicBezTo>
                  <a:cubicBezTo>
                    <a:pt x="173" y="1847"/>
                    <a:pt x="249" y="1875"/>
                    <a:pt x="324" y="1875"/>
                  </a:cubicBezTo>
                  <a:cubicBezTo>
                    <a:pt x="399" y="1875"/>
                    <a:pt x="475" y="1847"/>
                    <a:pt x="533" y="1790"/>
                  </a:cubicBezTo>
                  <a:lnTo>
                    <a:pt x="1818" y="504"/>
                  </a:lnTo>
                  <a:cubicBezTo>
                    <a:pt x="1934" y="388"/>
                    <a:pt x="1934" y="203"/>
                    <a:pt x="1818" y="87"/>
                  </a:cubicBezTo>
                  <a:cubicBezTo>
                    <a:pt x="1761" y="30"/>
                    <a:pt x="1685" y="1"/>
                    <a:pt x="16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3693525" y="1376425"/>
              <a:ext cx="39625" cy="54175"/>
            </a:xfrm>
            <a:custGeom>
              <a:avLst/>
              <a:gdLst/>
              <a:ahLst/>
              <a:cxnLst/>
              <a:rect l="l" t="t" r="r" b="b"/>
              <a:pathLst>
                <a:path w="1585" h="2167" extrusionOk="0">
                  <a:moveTo>
                    <a:pt x="337" y="1"/>
                  </a:moveTo>
                  <a:cubicBezTo>
                    <a:pt x="288" y="1"/>
                    <a:pt x="237" y="14"/>
                    <a:pt x="191" y="40"/>
                  </a:cubicBezTo>
                  <a:cubicBezTo>
                    <a:pt x="50" y="122"/>
                    <a:pt x="1" y="303"/>
                    <a:pt x="82" y="444"/>
                  </a:cubicBezTo>
                  <a:lnTo>
                    <a:pt x="991" y="2018"/>
                  </a:lnTo>
                  <a:cubicBezTo>
                    <a:pt x="1046" y="2113"/>
                    <a:pt x="1146" y="2166"/>
                    <a:pt x="1248" y="2166"/>
                  </a:cubicBezTo>
                  <a:cubicBezTo>
                    <a:pt x="1298" y="2166"/>
                    <a:pt x="1348" y="2153"/>
                    <a:pt x="1395" y="2127"/>
                  </a:cubicBezTo>
                  <a:cubicBezTo>
                    <a:pt x="1536" y="2045"/>
                    <a:pt x="1584" y="1864"/>
                    <a:pt x="1503" y="1723"/>
                  </a:cubicBezTo>
                  <a:lnTo>
                    <a:pt x="594" y="149"/>
                  </a:lnTo>
                  <a:cubicBezTo>
                    <a:pt x="539" y="54"/>
                    <a:pt x="440"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0"/>
            <p:cNvSpPr/>
            <p:nvPr/>
          </p:nvSpPr>
          <p:spPr>
            <a:xfrm>
              <a:off x="3602300" y="1495425"/>
              <a:ext cx="60450" cy="26575"/>
            </a:xfrm>
            <a:custGeom>
              <a:avLst/>
              <a:gdLst/>
              <a:ahLst/>
              <a:cxnLst/>
              <a:rect l="l" t="t" r="r" b="b"/>
              <a:pathLst>
                <a:path w="2418" h="1063" extrusionOk="0">
                  <a:moveTo>
                    <a:pt x="328" y="0"/>
                  </a:moveTo>
                  <a:cubicBezTo>
                    <a:pt x="198" y="0"/>
                    <a:pt x="78" y="87"/>
                    <a:pt x="42" y="219"/>
                  </a:cubicBezTo>
                  <a:cubicBezTo>
                    <a:pt x="1" y="380"/>
                    <a:pt x="97" y="543"/>
                    <a:pt x="257" y="583"/>
                  </a:cubicBezTo>
                  <a:lnTo>
                    <a:pt x="2014" y="1053"/>
                  </a:lnTo>
                  <a:cubicBezTo>
                    <a:pt x="2040" y="1059"/>
                    <a:pt x="2065" y="1063"/>
                    <a:pt x="2090" y="1063"/>
                  </a:cubicBezTo>
                  <a:cubicBezTo>
                    <a:pt x="2220" y="1063"/>
                    <a:pt x="2340" y="976"/>
                    <a:pt x="2375" y="844"/>
                  </a:cubicBezTo>
                  <a:cubicBezTo>
                    <a:pt x="2418" y="686"/>
                    <a:pt x="2324" y="525"/>
                    <a:pt x="2167" y="483"/>
                  </a:cubicBezTo>
                  <a:lnTo>
                    <a:pt x="410" y="12"/>
                  </a:lnTo>
                  <a:cubicBezTo>
                    <a:pt x="383" y="4"/>
                    <a:pt x="355" y="0"/>
                    <a:pt x="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0"/>
            <p:cNvSpPr/>
            <p:nvPr/>
          </p:nvSpPr>
          <p:spPr>
            <a:xfrm>
              <a:off x="3621775" y="1621500"/>
              <a:ext cx="56250" cy="37475"/>
            </a:xfrm>
            <a:custGeom>
              <a:avLst/>
              <a:gdLst/>
              <a:ahLst/>
              <a:cxnLst/>
              <a:rect l="l" t="t" r="r" b="b"/>
              <a:pathLst>
                <a:path w="2250" h="1499" extrusionOk="0">
                  <a:moveTo>
                    <a:pt x="1914" y="0"/>
                  </a:moveTo>
                  <a:cubicBezTo>
                    <a:pt x="1864" y="0"/>
                    <a:pt x="1813" y="13"/>
                    <a:pt x="1766" y="40"/>
                  </a:cubicBezTo>
                  <a:lnTo>
                    <a:pt x="190" y="949"/>
                  </a:lnTo>
                  <a:cubicBezTo>
                    <a:pt x="49" y="1030"/>
                    <a:pt x="0" y="1210"/>
                    <a:pt x="82" y="1351"/>
                  </a:cubicBezTo>
                  <a:cubicBezTo>
                    <a:pt x="137" y="1445"/>
                    <a:pt x="236" y="1498"/>
                    <a:pt x="338" y="1498"/>
                  </a:cubicBezTo>
                  <a:cubicBezTo>
                    <a:pt x="388" y="1498"/>
                    <a:pt x="439" y="1486"/>
                    <a:pt x="485" y="1459"/>
                  </a:cubicBezTo>
                  <a:lnTo>
                    <a:pt x="2060" y="550"/>
                  </a:lnTo>
                  <a:cubicBezTo>
                    <a:pt x="2201" y="468"/>
                    <a:pt x="2250" y="288"/>
                    <a:pt x="2168" y="147"/>
                  </a:cubicBezTo>
                  <a:cubicBezTo>
                    <a:pt x="2113" y="52"/>
                    <a:pt x="2015" y="0"/>
                    <a:pt x="1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0"/>
            <p:cNvSpPr/>
            <p:nvPr/>
          </p:nvSpPr>
          <p:spPr>
            <a:xfrm>
              <a:off x="3741050" y="1691625"/>
              <a:ext cx="28175" cy="58675"/>
            </a:xfrm>
            <a:custGeom>
              <a:avLst/>
              <a:gdLst/>
              <a:ahLst/>
              <a:cxnLst/>
              <a:rect l="l" t="t" r="r" b="b"/>
              <a:pathLst>
                <a:path w="1127" h="2347" extrusionOk="0">
                  <a:moveTo>
                    <a:pt x="799" y="1"/>
                  </a:moveTo>
                  <a:cubicBezTo>
                    <a:pt x="668" y="1"/>
                    <a:pt x="549" y="88"/>
                    <a:pt x="514" y="220"/>
                  </a:cubicBezTo>
                  <a:lnTo>
                    <a:pt x="44" y="1975"/>
                  </a:lnTo>
                  <a:cubicBezTo>
                    <a:pt x="1" y="2133"/>
                    <a:pt x="94" y="2294"/>
                    <a:pt x="251" y="2337"/>
                  </a:cubicBezTo>
                  <a:cubicBezTo>
                    <a:pt x="277" y="2344"/>
                    <a:pt x="302" y="2347"/>
                    <a:pt x="327" y="2347"/>
                  </a:cubicBezTo>
                  <a:cubicBezTo>
                    <a:pt x="457" y="2347"/>
                    <a:pt x="577" y="2260"/>
                    <a:pt x="613" y="2128"/>
                  </a:cubicBezTo>
                  <a:lnTo>
                    <a:pt x="1083" y="371"/>
                  </a:lnTo>
                  <a:cubicBezTo>
                    <a:pt x="1126" y="214"/>
                    <a:pt x="1033" y="52"/>
                    <a:pt x="876" y="11"/>
                  </a:cubicBezTo>
                  <a:cubicBezTo>
                    <a:pt x="850" y="4"/>
                    <a:pt x="825"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0"/>
            <p:cNvSpPr/>
            <p:nvPr/>
          </p:nvSpPr>
          <p:spPr>
            <a:xfrm>
              <a:off x="3830775" y="1356850"/>
              <a:ext cx="28125" cy="58700"/>
            </a:xfrm>
            <a:custGeom>
              <a:avLst/>
              <a:gdLst/>
              <a:ahLst/>
              <a:cxnLst/>
              <a:rect l="l" t="t" r="r" b="b"/>
              <a:pathLst>
                <a:path w="1125" h="2348" extrusionOk="0">
                  <a:moveTo>
                    <a:pt x="798" y="1"/>
                  </a:moveTo>
                  <a:cubicBezTo>
                    <a:pt x="667" y="1"/>
                    <a:pt x="548" y="88"/>
                    <a:pt x="513" y="220"/>
                  </a:cubicBezTo>
                  <a:lnTo>
                    <a:pt x="42" y="1977"/>
                  </a:lnTo>
                  <a:cubicBezTo>
                    <a:pt x="0" y="2134"/>
                    <a:pt x="94" y="2296"/>
                    <a:pt x="251" y="2337"/>
                  </a:cubicBezTo>
                  <a:cubicBezTo>
                    <a:pt x="277" y="2344"/>
                    <a:pt x="303" y="2348"/>
                    <a:pt x="328" y="2348"/>
                  </a:cubicBezTo>
                  <a:cubicBezTo>
                    <a:pt x="458" y="2348"/>
                    <a:pt x="577" y="2261"/>
                    <a:pt x="612" y="2130"/>
                  </a:cubicBezTo>
                  <a:lnTo>
                    <a:pt x="1083" y="373"/>
                  </a:lnTo>
                  <a:cubicBezTo>
                    <a:pt x="1124" y="215"/>
                    <a:pt x="1031" y="54"/>
                    <a:pt x="873" y="11"/>
                  </a:cubicBezTo>
                  <a:cubicBezTo>
                    <a:pt x="848" y="4"/>
                    <a:pt x="823" y="1"/>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a:off x="3919250" y="1623675"/>
              <a:ext cx="13675" cy="13675"/>
            </a:xfrm>
            <a:custGeom>
              <a:avLst/>
              <a:gdLst/>
              <a:ahLst/>
              <a:cxnLst/>
              <a:rect l="l" t="t" r="r" b="b"/>
              <a:pathLst>
                <a:path w="547" h="547" extrusionOk="0">
                  <a:moveTo>
                    <a:pt x="273" y="0"/>
                  </a:moveTo>
                  <a:cubicBezTo>
                    <a:pt x="124" y="0"/>
                    <a:pt x="0" y="123"/>
                    <a:pt x="0" y="273"/>
                  </a:cubicBezTo>
                  <a:cubicBezTo>
                    <a:pt x="0" y="424"/>
                    <a:pt x="124" y="546"/>
                    <a:pt x="273" y="546"/>
                  </a:cubicBezTo>
                  <a:cubicBezTo>
                    <a:pt x="425" y="546"/>
                    <a:pt x="546" y="424"/>
                    <a:pt x="546" y="273"/>
                  </a:cubicBezTo>
                  <a:cubicBezTo>
                    <a:pt x="546" y="123"/>
                    <a:pt x="425"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a:off x="3954125" y="1510650"/>
              <a:ext cx="52325" cy="50325"/>
            </a:xfrm>
            <a:custGeom>
              <a:avLst/>
              <a:gdLst/>
              <a:ahLst/>
              <a:cxnLst/>
              <a:rect l="l" t="t" r="r" b="b"/>
              <a:pathLst>
                <a:path w="2093" h="2013" extrusionOk="0">
                  <a:moveTo>
                    <a:pt x="1084" y="589"/>
                  </a:moveTo>
                  <a:cubicBezTo>
                    <a:pt x="1297" y="589"/>
                    <a:pt x="1503" y="755"/>
                    <a:pt x="1503" y="1006"/>
                  </a:cubicBezTo>
                  <a:cubicBezTo>
                    <a:pt x="1503" y="1236"/>
                    <a:pt x="1316" y="1422"/>
                    <a:pt x="1086" y="1422"/>
                  </a:cubicBezTo>
                  <a:cubicBezTo>
                    <a:pt x="715" y="1422"/>
                    <a:pt x="530" y="975"/>
                    <a:pt x="793" y="712"/>
                  </a:cubicBezTo>
                  <a:cubicBezTo>
                    <a:pt x="877" y="627"/>
                    <a:pt x="981" y="589"/>
                    <a:pt x="1084" y="589"/>
                  </a:cubicBezTo>
                  <a:close/>
                  <a:moveTo>
                    <a:pt x="1086" y="0"/>
                  </a:moveTo>
                  <a:cubicBezTo>
                    <a:pt x="680" y="0"/>
                    <a:pt x="312" y="245"/>
                    <a:pt x="156" y="622"/>
                  </a:cubicBezTo>
                  <a:cubicBezTo>
                    <a:pt x="1" y="997"/>
                    <a:pt x="87" y="1430"/>
                    <a:pt x="374" y="1717"/>
                  </a:cubicBezTo>
                  <a:cubicBezTo>
                    <a:pt x="567" y="1910"/>
                    <a:pt x="824" y="2012"/>
                    <a:pt x="1086" y="2012"/>
                  </a:cubicBezTo>
                  <a:cubicBezTo>
                    <a:pt x="1216" y="2012"/>
                    <a:pt x="1347" y="1987"/>
                    <a:pt x="1472" y="1935"/>
                  </a:cubicBezTo>
                  <a:cubicBezTo>
                    <a:pt x="1847" y="1780"/>
                    <a:pt x="2093" y="1413"/>
                    <a:pt x="2093" y="1006"/>
                  </a:cubicBezTo>
                  <a:cubicBezTo>
                    <a:pt x="2091" y="451"/>
                    <a:pt x="1642"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a:off x="3837800" y="1537925"/>
              <a:ext cx="63425" cy="61025"/>
            </a:xfrm>
            <a:custGeom>
              <a:avLst/>
              <a:gdLst/>
              <a:ahLst/>
              <a:cxnLst/>
              <a:rect l="l" t="t" r="r" b="b"/>
              <a:pathLst>
                <a:path w="2537" h="2441" extrusionOk="0">
                  <a:moveTo>
                    <a:pt x="1316" y="590"/>
                  </a:moveTo>
                  <a:cubicBezTo>
                    <a:pt x="1397" y="590"/>
                    <a:pt x="1479" y="606"/>
                    <a:pt x="1558" y="638"/>
                  </a:cubicBezTo>
                  <a:cubicBezTo>
                    <a:pt x="1794" y="736"/>
                    <a:pt x="1948" y="966"/>
                    <a:pt x="1948" y="1221"/>
                  </a:cubicBezTo>
                  <a:cubicBezTo>
                    <a:pt x="1946" y="1568"/>
                    <a:pt x="1665" y="1850"/>
                    <a:pt x="1318" y="1851"/>
                  </a:cubicBezTo>
                  <a:cubicBezTo>
                    <a:pt x="1062" y="1851"/>
                    <a:pt x="833" y="1697"/>
                    <a:pt x="735" y="1461"/>
                  </a:cubicBezTo>
                  <a:cubicBezTo>
                    <a:pt x="637" y="1225"/>
                    <a:pt x="692" y="956"/>
                    <a:pt x="871" y="775"/>
                  </a:cubicBezTo>
                  <a:cubicBezTo>
                    <a:pt x="992" y="654"/>
                    <a:pt x="1153" y="590"/>
                    <a:pt x="1316" y="590"/>
                  </a:cubicBezTo>
                  <a:close/>
                  <a:moveTo>
                    <a:pt x="1318" y="1"/>
                  </a:moveTo>
                  <a:cubicBezTo>
                    <a:pt x="824" y="1"/>
                    <a:pt x="379" y="297"/>
                    <a:pt x="189" y="752"/>
                  </a:cubicBezTo>
                  <a:cubicBezTo>
                    <a:pt x="1" y="1209"/>
                    <a:pt x="105" y="1734"/>
                    <a:pt x="455" y="2083"/>
                  </a:cubicBezTo>
                  <a:cubicBezTo>
                    <a:pt x="688" y="2316"/>
                    <a:pt x="1001" y="2440"/>
                    <a:pt x="1318" y="2440"/>
                  </a:cubicBezTo>
                  <a:cubicBezTo>
                    <a:pt x="1475" y="2440"/>
                    <a:pt x="1633" y="2410"/>
                    <a:pt x="1783" y="2348"/>
                  </a:cubicBezTo>
                  <a:cubicBezTo>
                    <a:pt x="2240" y="2158"/>
                    <a:pt x="2536" y="1713"/>
                    <a:pt x="2536" y="1220"/>
                  </a:cubicBezTo>
                  <a:cubicBezTo>
                    <a:pt x="2536" y="546"/>
                    <a:pt x="1991"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a:off x="3881775" y="1487550"/>
              <a:ext cx="29875" cy="29875"/>
            </a:xfrm>
            <a:custGeom>
              <a:avLst/>
              <a:gdLst/>
              <a:ahLst/>
              <a:cxnLst/>
              <a:rect l="l" t="t" r="r" b="b"/>
              <a:pathLst>
                <a:path w="1195" h="1195" extrusionOk="0">
                  <a:moveTo>
                    <a:pt x="596" y="1"/>
                  </a:moveTo>
                  <a:cubicBezTo>
                    <a:pt x="267" y="1"/>
                    <a:pt x="0" y="268"/>
                    <a:pt x="0" y="597"/>
                  </a:cubicBezTo>
                  <a:cubicBezTo>
                    <a:pt x="0" y="926"/>
                    <a:pt x="267" y="1194"/>
                    <a:pt x="596" y="1194"/>
                  </a:cubicBezTo>
                  <a:cubicBezTo>
                    <a:pt x="927" y="1194"/>
                    <a:pt x="1194" y="926"/>
                    <a:pt x="1194" y="597"/>
                  </a:cubicBezTo>
                  <a:cubicBezTo>
                    <a:pt x="1194" y="268"/>
                    <a:pt x="927"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50"/>
          <p:cNvGrpSpPr/>
          <p:nvPr/>
        </p:nvGrpSpPr>
        <p:grpSpPr>
          <a:xfrm>
            <a:off x="5676898" y="1973050"/>
            <a:ext cx="419026" cy="381722"/>
            <a:chOff x="3017250" y="1300975"/>
            <a:chExt cx="466725" cy="425175"/>
          </a:xfrm>
        </p:grpSpPr>
        <p:sp>
          <p:nvSpPr>
            <p:cNvPr id="1340" name="Google Shape;1340;p50"/>
            <p:cNvSpPr/>
            <p:nvPr/>
          </p:nvSpPr>
          <p:spPr>
            <a:xfrm>
              <a:off x="3072725" y="1557975"/>
              <a:ext cx="355750" cy="15000"/>
            </a:xfrm>
            <a:custGeom>
              <a:avLst/>
              <a:gdLst/>
              <a:ahLst/>
              <a:cxnLst/>
              <a:rect l="l" t="t" r="r" b="b"/>
              <a:pathLst>
                <a:path w="14230" h="600" extrusionOk="0">
                  <a:moveTo>
                    <a:pt x="300" y="1"/>
                  </a:moveTo>
                  <a:cubicBezTo>
                    <a:pt x="134" y="1"/>
                    <a:pt x="1" y="134"/>
                    <a:pt x="1" y="300"/>
                  </a:cubicBezTo>
                  <a:cubicBezTo>
                    <a:pt x="1" y="465"/>
                    <a:pt x="134" y="598"/>
                    <a:pt x="300" y="600"/>
                  </a:cubicBezTo>
                  <a:lnTo>
                    <a:pt x="13932" y="600"/>
                  </a:lnTo>
                  <a:cubicBezTo>
                    <a:pt x="14096" y="600"/>
                    <a:pt x="14230" y="465"/>
                    <a:pt x="14230" y="300"/>
                  </a:cubicBezTo>
                  <a:cubicBezTo>
                    <a:pt x="14230" y="134"/>
                    <a:pt x="14096" y="1"/>
                    <a:pt x="139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0"/>
            <p:cNvSpPr/>
            <p:nvPr/>
          </p:nvSpPr>
          <p:spPr>
            <a:xfrm>
              <a:off x="3017250" y="1300975"/>
              <a:ext cx="466725" cy="425175"/>
            </a:xfrm>
            <a:custGeom>
              <a:avLst/>
              <a:gdLst/>
              <a:ahLst/>
              <a:cxnLst/>
              <a:rect l="l" t="t" r="r" b="b"/>
              <a:pathLst>
                <a:path w="18669" h="17007" extrusionOk="0">
                  <a:moveTo>
                    <a:pt x="9336" y="598"/>
                  </a:moveTo>
                  <a:cubicBezTo>
                    <a:pt x="9540" y="598"/>
                    <a:pt x="9741" y="678"/>
                    <a:pt x="9890" y="828"/>
                  </a:cubicBezTo>
                  <a:cubicBezTo>
                    <a:pt x="10114" y="1052"/>
                    <a:pt x="10182" y="1390"/>
                    <a:pt x="10061" y="1684"/>
                  </a:cubicBezTo>
                  <a:cubicBezTo>
                    <a:pt x="9939" y="1976"/>
                    <a:pt x="9653" y="2167"/>
                    <a:pt x="9336" y="2167"/>
                  </a:cubicBezTo>
                  <a:cubicBezTo>
                    <a:pt x="8903" y="2167"/>
                    <a:pt x="8551" y="1816"/>
                    <a:pt x="8551" y="1383"/>
                  </a:cubicBezTo>
                  <a:cubicBezTo>
                    <a:pt x="8550" y="1065"/>
                    <a:pt x="8741" y="779"/>
                    <a:pt x="9035" y="658"/>
                  </a:cubicBezTo>
                  <a:cubicBezTo>
                    <a:pt x="9132" y="617"/>
                    <a:pt x="9234" y="598"/>
                    <a:pt x="9336" y="598"/>
                  </a:cubicBezTo>
                  <a:close/>
                  <a:moveTo>
                    <a:pt x="11314" y="7142"/>
                  </a:moveTo>
                  <a:cubicBezTo>
                    <a:pt x="11563" y="7143"/>
                    <a:pt x="11764" y="7345"/>
                    <a:pt x="11766" y="7594"/>
                  </a:cubicBezTo>
                  <a:lnTo>
                    <a:pt x="11766" y="8390"/>
                  </a:lnTo>
                  <a:lnTo>
                    <a:pt x="6904" y="8390"/>
                  </a:lnTo>
                  <a:lnTo>
                    <a:pt x="6904" y="7594"/>
                  </a:lnTo>
                  <a:cubicBezTo>
                    <a:pt x="6904" y="7345"/>
                    <a:pt x="7106" y="7143"/>
                    <a:pt x="7355" y="7142"/>
                  </a:cubicBezTo>
                  <a:close/>
                  <a:moveTo>
                    <a:pt x="9339" y="4568"/>
                  </a:moveTo>
                  <a:cubicBezTo>
                    <a:pt x="11661" y="4568"/>
                    <a:pt x="13689" y="6141"/>
                    <a:pt x="14267" y="8390"/>
                  </a:cubicBezTo>
                  <a:lnTo>
                    <a:pt x="12364" y="8390"/>
                  </a:lnTo>
                  <a:lnTo>
                    <a:pt x="12364" y="7594"/>
                  </a:lnTo>
                  <a:cubicBezTo>
                    <a:pt x="12364" y="7014"/>
                    <a:pt x="11893" y="6544"/>
                    <a:pt x="11314" y="6544"/>
                  </a:cubicBezTo>
                  <a:lnTo>
                    <a:pt x="7355" y="6544"/>
                  </a:lnTo>
                  <a:cubicBezTo>
                    <a:pt x="6775" y="6544"/>
                    <a:pt x="6305" y="7014"/>
                    <a:pt x="6305" y="7594"/>
                  </a:cubicBezTo>
                  <a:lnTo>
                    <a:pt x="6305" y="8390"/>
                  </a:lnTo>
                  <a:lnTo>
                    <a:pt x="4402" y="8390"/>
                  </a:lnTo>
                  <a:cubicBezTo>
                    <a:pt x="4980" y="6141"/>
                    <a:pt x="7009" y="4568"/>
                    <a:pt x="9331" y="4568"/>
                  </a:cubicBezTo>
                  <a:cubicBezTo>
                    <a:pt x="9332" y="4568"/>
                    <a:pt x="9333" y="4568"/>
                    <a:pt x="9334" y="4568"/>
                  </a:cubicBezTo>
                  <a:lnTo>
                    <a:pt x="9336" y="4568"/>
                  </a:lnTo>
                  <a:cubicBezTo>
                    <a:pt x="9337" y="4568"/>
                    <a:pt x="9338" y="4568"/>
                    <a:pt x="9339" y="4568"/>
                  </a:cubicBezTo>
                  <a:close/>
                  <a:moveTo>
                    <a:pt x="15959" y="8989"/>
                  </a:moveTo>
                  <a:cubicBezTo>
                    <a:pt x="17125" y="8991"/>
                    <a:pt x="18068" y="9935"/>
                    <a:pt x="18069" y="11099"/>
                  </a:cubicBezTo>
                  <a:lnTo>
                    <a:pt x="18069" y="11721"/>
                  </a:lnTo>
                  <a:cubicBezTo>
                    <a:pt x="18069" y="11970"/>
                    <a:pt x="17868" y="12171"/>
                    <a:pt x="17618" y="12171"/>
                  </a:cubicBezTo>
                  <a:lnTo>
                    <a:pt x="14809" y="12171"/>
                  </a:lnTo>
                  <a:cubicBezTo>
                    <a:pt x="14643" y="12171"/>
                    <a:pt x="14509" y="12305"/>
                    <a:pt x="14509" y="12471"/>
                  </a:cubicBezTo>
                  <a:cubicBezTo>
                    <a:pt x="14509" y="12636"/>
                    <a:pt x="14643" y="12769"/>
                    <a:pt x="14809" y="12769"/>
                  </a:cubicBezTo>
                  <a:lnTo>
                    <a:pt x="16882" y="12769"/>
                  </a:lnTo>
                  <a:lnTo>
                    <a:pt x="16882" y="13534"/>
                  </a:lnTo>
                  <a:cubicBezTo>
                    <a:pt x="16882" y="13783"/>
                    <a:pt x="16680" y="13985"/>
                    <a:pt x="16431" y="13985"/>
                  </a:cubicBezTo>
                  <a:lnTo>
                    <a:pt x="2238" y="13985"/>
                  </a:lnTo>
                  <a:cubicBezTo>
                    <a:pt x="1989" y="13985"/>
                    <a:pt x="1787" y="13783"/>
                    <a:pt x="1787" y="13534"/>
                  </a:cubicBezTo>
                  <a:lnTo>
                    <a:pt x="1787" y="12770"/>
                  </a:lnTo>
                  <a:lnTo>
                    <a:pt x="13811" y="12770"/>
                  </a:lnTo>
                  <a:cubicBezTo>
                    <a:pt x="13977" y="12770"/>
                    <a:pt x="14110" y="12637"/>
                    <a:pt x="14110" y="12471"/>
                  </a:cubicBezTo>
                  <a:cubicBezTo>
                    <a:pt x="14110" y="12306"/>
                    <a:pt x="13977" y="12171"/>
                    <a:pt x="13811" y="12171"/>
                  </a:cubicBezTo>
                  <a:lnTo>
                    <a:pt x="1050" y="12171"/>
                  </a:lnTo>
                  <a:cubicBezTo>
                    <a:pt x="801" y="12171"/>
                    <a:pt x="599" y="11970"/>
                    <a:pt x="599" y="11721"/>
                  </a:cubicBezTo>
                  <a:lnTo>
                    <a:pt x="599" y="11099"/>
                  </a:lnTo>
                  <a:cubicBezTo>
                    <a:pt x="601" y="9935"/>
                    <a:pt x="1544" y="8991"/>
                    <a:pt x="2709" y="8989"/>
                  </a:cubicBezTo>
                  <a:close/>
                  <a:moveTo>
                    <a:pt x="12989" y="14582"/>
                  </a:moveTo>
                  <a:cubicBezTo>
                    <a:pt x="12123" y="15730"/>
                    <a:pt x="10771" y="16405"/>
                    <a:pt x="9334" y="16408"/>
                  </a:cubicBezTo>
                  <a:lnTo>
                    <a:pt x="9334" y="16408"/>
                  </a:lnTo>
                  <a:cubicBezTo>
                    <a:pt x="7895" y="16407"/>
                    <a:pt x="6539" y="15719"/>
                    <a:pt x="5681" y="14582"/>
                  </a:cubicBezTo>
                  <a:close/>
                  <a:moveTo>
                    <a:pt x="9334" y="1"/>
                  </a:moveTo>
                  <a:cubicBezTo>
                    <a:pt x="8628" y="1"/>
                    <a:pt x="8037" y="532"/>
                    <a:pt x="7960" y="1232"/>
                  </a:cubicBezTo>
                  <a:cubicBezTo>
                    <a:pt x="7883" y="1933"/>
                    <a:pt x="8347" y="2581"/>
                    <a:pt x="9035" y="2734"/>
                  </a:cubicBezTo>
                  <a:lnTo>
                    <a:pt x="9035" y="3978"/>
                  </a:lnTo>
                  <a:cubicBezTo>
                    <a:pt x="6496" y="4110"/>
                    <a:pt x="4352" y="5911"/>
                    <a:pt x="3787" y="8390"/>
                  </a:cubicBezTo>
                  <a:lnTo>
                    <a:pt x="2709" y="8390"/>
                  </a:lnTo>
                  <a:cubicBezTo>
                    <a:pt x="1215" y="8390"/>
                    <a:pt x="0" y="9606"/>
                    <a:pt x="0" y="11099"/>
                  </a:cubicBezTo>
                  <a:lnTo>
                    <a:pt x="0" y="11721"/>
                  </a:lnTo>
                  <a:cubicBezTo>
                    <a:pt x="0" y="12299"/>
                    <a:pt x="470" y="12769"/>
                    <a:pt x="1050" y="12769"/>
                  </a:cubicBezTo>
                  <a:lnTo>
                    <a:pt x="1188" y="12769"/>
                  </a:lnTo>
                  <a:lnTo>
                    <a:pt x="1188" y="13534"/>
                  </a:lnTo>
                  <a:cubicBezTo>
                    <a:pt x="1189" y="14114"/>
                    <a:pt x="1658" y="14582"/>
                    <a:pt x="2238" y="14584"/>
                  </a:cubicBezTo>
                  <a:lnTo>
                    <a:pt x="4956" y="14584"/>
                  </a:lnTo>
                  <a:cubicBezTo>
                    <a:pt x="5897" y="16083"/>
                    <a:pt x="7559" y="17007"/>
                    <a:pt x="9336" y="17007"/>
                  </a:cubicBezTo>
                  <a:cubicBezTo>
                    <a:pt x="11111" y="17007"/>
                    <a:pt x="12773" y="16083"/>
                    <a:pt x="13716" y="14584"/>
                  </a:cubicBezTo>
                  <a:lnTo>
                    <a:pt x="16432" y="14584"/>
                  </a:lnTo>
                  <a:cubicBezTo>
                    <a:pt x="17011" y="14582"/>
                    <a:pt x="17481" y="14114"/>
                    <a:pt x="17481" y="13534"/>
                  </a:cubicBezTo>
                  <a:lnTo>
                    <a:pt x="17481" y="12770"/>
                  </a:lnTo>
                  <a:lnTo>
                    <a:pt x="17620" y="12770"/>
                  </a:lnTo>
                  <a:cubicBezTo>
                    <a:pt x="18198" y="12769"/>
                    <a:pt x="18668" y="12300"/>
                    <a:pt x="18668" y="11721"/>
                  </a:cubicBezTo>
                  <a:lnTo>
                    <a:pt x="18668" y="11099"/>
                  </a:lnTo>
                  <a:cubicBezTo>
                    <a:pt x="18668" y="9606"/>
                    <a:pt x="17454" y="8390"/>
                    <a:pt x="15959" y="8390"/>
                  </a:cubicBezTo>
                  <a:lnTo>
                    <a:pt x="14881" y="8390"/>
                  </a:lnTo>
                  <a:cubicBezTo>
                    <a:pt x="14316" y="5911"/>
                    <a:pt x="12172" y="4110"/>
                    <a:pt x="9634" y="3978"/>
                  </a:cubicBezTo>
                  <a:lnTo>
                    <a:pt x="9634" y="2734"/>
                  </a:lnTo>
                  <a:cubicBezTo>
                    <a:pt x="10322" y="2581"/>
                    <a:pt x="10786" y="1933"/>
                    <a:pt x="10709" y="1232"/>
                  </a:cubicBezTo>
                  <a:cubicBezTo>
                    <a:pt x="10633" y="532"/>
                    <a:pt x="10040" y="1"/>
                    <a:pt x="9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50"/>
          <p:cNvGrpSpPr/>
          <p:nvPr/>
        </p:nvGrpSpPr>
        <p:grpSpPr>
          <a:xfrm>
            <a:off x="5070093" y="1954388"/>
            <a:ext cx="413684" cy="419048"/>
            <a:chOff x="2535075" y="1299225"/>
            <a:chExt cx="460775" cy="466750"/>
          </a:xfrm>
        </p:grpSpPr>
        <p:sp>
          <p:nvSpPr>
            <p:cNvPr id="1343" name="Google Shape;1343;p50"/>
            <p:cNvSpPr/>
            <p:nvPr/>
          </p:nvSpPr>
          <p:spPr>
            <a:xfrm>
              <a:off x="2741825" y="1448850"/>
              <a:ext cx="98850" cy="86475"/>
            </a:xfrm>
            <a:custGeom>
              <a:avLst/>
              <a:gdLst/>
              <a:ahLst/>
              <a:cxnLst/>
              <a:rect l="l" t="t" r="r" b="b"/>
              <a:pathLst>
                <a:path w="3954" h="3459" extrusionOk="0">
                  <a:moveTo>
                    <a:pt x="1970" y="583"/>
                  </a:moveTo>
                  <a:cubicBezTo>
                    <a:pt x="2217" y="583"/>
                    <a:pt x="2463" y="663"/>
                    <a:pt x="2666" y="819"/>
                  </a:cubicBezTo>
                  <a:cubicBezTo>
                    <a:pt x="3032" y="1101"/>
                    <a:pt x="3193" y="1574"/>
                    <a:pt x="3072" y="2020"/>
                  </a:cubicBezTo>
                  <a:cubicBezTo>
                    <a:pt x="2952" y="2465"/>
                    <a:pt x="2576" y="2794"/>
                    <a:pt x="2119" y="2853"/>
                  </a:cubicBezTo>
                  <a:cubicBezTo>
                    <a:pt x="2070" y="2860"/>
                    <a:pt x="2020" y="2863"/>
                    <a:pt x="1971" y="2863"/>
                  </a:cubicBezTo>
                  <a:cubicBezTo>
                    <a:pt x="1567" y="2863"/>
                    <a:pt x="1188" y="2649"/>
                    <a:pt x="983" y="2291"/>
                  </a:cubicBezTo>
                  <a:cubicBezTo>
                    <a:pt x="669" y="1746"/>
                    <a:pt x="857" y="1049"/>
                    <a:pt x="1403" y="735"/>
                  </a:cubicBezTo>
                  <a:cubicBezTo>
                    <a:pt x="1579" y="633"/>
                    <a:pt x="1775" y="583"/>
                    <a:pt x="1970" y="583"/>
                  </a:cubicBezTo>
                  <a:close/>
                  <a:moveTo>
                    <a:pt x="1978" y="1"/>
                  </a:moveTo>
                  <a:cubicBezTo>
                    <a:pt x="1684" y="1"/>
                    <a:pt x="1386" y="75"/>
                    <a:pt x="1114" y="232"/>
                  </a:cubicBezTo>
                  <a:cubicBezTo>
                    <a:pt x="289" y="708"/>
                    <a:pt x="0" y="1758"/>
                    <a:pt x="467" y="2588"/>
                  </a:cubicBezTo>
                  <a:cubicBezTo>
                    <a:pt x="788" y="3147"/>
                    <a:pt x="1372" y="3459"/>
                    <a:pt x="1973" y="3459"/>
                  </a:cubicBezTo>
                  <a:cubicBezTo>
                    <a:pt x="2266" y="3459"/>
                    <a:pt x="2564" y="3384"/>
                    <a:pt x="2837" y="3227"/>
                  </a:cubicBezTo>
                  <a:cubicBezTo>
                    <a:pt x="3668" y="2748"/>
                    <a:pt x="3953" y="1687"/>
                    <a:pt x="3476" y="856"/>
                  </a:cubicBezTo>
                  <a:cubicBezTo>
                    <a:pt x="3152" y="307"/>
                    <a:pt x="2573" y="1"/>
                    <a:pt x="1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0"/>
            <p:cNvSpPr/>
            <p:nvPr/>
          </p:nvSpPr>
          <p:spPr>
            <a:xfrm>
              <a:off x="2535075" y="1299225"/>
              <a:ext cx="460775" cy="466750"/>
            </a:xfrm>
            <a:custGeom>
              <a:avLst/>
              <a:gdLst/>
              <a:ahLst/>
              <a:cxnLst/>
              <a:rect l="l" t="t" r="r" b="b"/>
              <a:pathLst>
                <a:path w="18431" h="18670" extrusionOk="0">
                  <a:moveTo>
                    <a:pt x="10238" y="4604"/>
                  </a:moveTo>
                  <a:lnTo>
                    <a:pt x="10238" y="4605"/>
                  </a:lnTo>
                  <a:cubicBezTo>
                    <a:pt x="11348" y="4607"/>
                    <a:pt x="12374" y="5198"/>
                    <a:pt x="12930" y="6161"/>
                  </a:cubicBezTo>
                  <a:cubicBezTo>
                    <a:pt x="13561" y="7255"/>
                    <a:pt x="13445" y="8579"/>
                    <a:pt x="12745" y="9540"/>
                  </a:cubicBezTo>
                  <a:cubicBezTo>
                    <a:pt x="12727" y="9562"/>
                    <a:pt x="12711" y="9584"/>
                    <a:pt x="12695" y="9607"/>
                  </a:cubicBezTo>
                  <a:cubicBezTo>
                    <a:pt x="12677" y="9629"/>
                    <a:pt x="12662" y="9647"/>
                    <a:pt x="12646" y="9667"/>
                  </a:cubicBezTo>
                  <a:cubicBezTo>
                    <a:pt x="12629" y="9687"/>
                    <a:pt x="12612" y="9709"/>
                    <a:pt x="12594" y="9730"/>
                  </a:cubicBezTo>
                  <a:cubicBezTo>
                    <a:pt x="12576" y="9750"/>
                    <a:pt x="12558" y="9771"/>
                    <a:pt x="12540" y="9790"/>
                  </a:cubicBezTo>
                  <a:cubicBezTo>
                    <a:pt x="12521" y="9811"/>
                    <a:pt x="12506" y="9827"/>
                    <a:pt x="12489" y="9845"/>
                  </a:cubicBezTo>
                  <a:cubicBezTo>
                    <a:pt x="12469" y="9866"/>
                    <a:pt x="12449" y="9888"/>
                    <a:pt x="12428" y="9909"/>
                  </a:cubicBezTo>
                  <a:cubicBezTo>
                    <a:pt x="12411" y="9925"/>
                    <a:pt x="12395" y="9940"/>
                    <a:pt x="12379" y="9956"/>
                  </a:cubicBezTo>
                  <a:cubicBezTo>
                    <a:pt x="12357" y="9977"/>
                    <a:pt x="12334" y="9998"/>
                    <a:pt x="12311" y="10019"/>
                  </a:cubicBezTo>
                  <a:cubicBezTo>
                    <a:pt x="12294" y="10034"/>
                    <a:pt x="12278" y="10048"/>
                    <a:pt x="12260" y="10063"/>
                  </a:cubicBezTo>
                  <a:cubicBezTo>
                    <a:pt x="12237" y="10082"/>
                    <a:pt x="12213" y="10103"/>
                    <a:pt x="12189" y="10123"/>
                  </a:cubicBezTo>
                  <a:cubicBezTo>
                    <a:pt x="12171" y="10137"/>
                    <a:pt x="12152" y="10152"/>
                    <a:pt x="12134" y="10166"/>
                  </a:cubicBezTo>
                  <a:cubicBezTo>
                    <a:pt x="12110" y="10185"/>
                    <a:pt x="12087" y="10203"/>
                    <a:pt x="12063" y="10220"/>
                  </a:cubicBezTo>
                  <a:cubicBezTo>
                    <a:pt x="12039" y="10237"/>
                    <a:pt x="12014" y="10253"/>
                    <a:pt x="11989" y="10271"/>
                  </a:cubicBezTo>
                  <a:cubicBezTo>
                    <a:pt x="11970" y="10284"/>
                    <a:pt x="11950" y="10297"/>
                    <a:pt x="11930" y="10311"/>
                  </a:cubicBezTo>
                  <a:cubicBezTo>
                    <a:pt x="11884" y="10340"/>
                    <a:pt x="11838" y="10369"/>
                    <a:pt x="11790" y="10397"/>
                  </a:cubicBezTo>
                  <a:cubicBezTo>
                    <a:pt x="11303" y="10678"/>
                    <a:pt x="10771" y="10811"/>
                    <a:pt x="10246" y="10811"/>
                  </a:cubicBezTo>
                  <a:cubicBezTo>
                    <a:pt x="9172" y="10811"/>
                    <a:pt x="8128" y="10253"/>
                    <a:pt x="7554" y="9255"/>
                  </a:cubicBezTo>
                  <a:cubicBezTo>
                    <a:pt x="7530" y="9214"/>
                    <a:pt x="7508" y="9172"/>
                    <a:pt x="7486" y="9129"/>
                  </a:cubicBezTo>
                  <a:cubicBezTo>
                    <a:pt x="7477" y="9111"/>
                    <a:pt x="7468" y="9093"/>
                    <a:pt x="7459" y="9076"/>
                  </a:cubicBezTo>
                  <a:cubicBezTo>
                    <a:pt x="7447" y="9052"/>
                    <a:pt x="7437" y="9030"/>
                    <a:pt x="7425" y="9006"/>
                  </a:cubicBezTo>
                  <a:cubicBezTo>
                    <a:pt x="7415" y="8982"/>
                    <a:pt x="7404" y="8957"/>
                    <a:pt x="7392" y="8932"/>
                  </a:cubicBezTo>
                  <a:cubicBezTo>
                    <a:pt x="7386" y="8917"/>
                    <a:pt x="7380" y="8904"/>
                    <a:pt x="7375" y="8889"/>
                  </a:cubicBezTo>
                  <a:cubicBezTo>
                    <a:pt x="7047" y="8084"/>
                    <a:pt x="7069" y="7179"/>
                    <a:pt x="7434" y="6392"/>
                  </a:cubicBezTo>
                  <a:lnTo>
                    <a:pt x="7438" y="6383"/>
                  </a:lnTo>
                  <a:cubicBezTo>
                    <a:pt x="7453" y="6352"/>
                    <a:pt x="7468" y="6322"/>
                    <a:pt x="7484" y="6291"/>
                  </a:cubicBezTo>
                  <a:lnTo>
                    <a:pt x="7502" y="6257"/>
                  </a:lnTo>
                  <a:cubicBezTo>
                    <a:pt x="7515" y="6230"/>
                    <a:pt x="7530" y="6205"/>
                    <a:pt x="7545" y="6178"/>
                  </a:cubicBezTo>
                  <a:cubicBezTo>
                    <a:pt x="7554" y="6164"/>
                    <a:pt x="7563" y="6147"/>
                    <a:pt x="7572" y="6132"/>
                  </a:cubicBezTo>
                  <a:cubicBezTo>
                    <a:pt x="7585" y="6109"/>
                    <a:pt x="7598" y="6086"/>
                    <a:pt x="7612" y="6064"/>
                  </a:cubicBezTo>
                  <a:cubicBezTo>
                    <a:pt x="7625" y="6043"/>
                    <a:pt x="7637" y="6024"/>
                    <a:pt x="7649" y="6005"/>
                  </a:cubicBezTo>
                  <a:cubicBezTo>
                    <a:pt x="7670" y="5975"/>
                    <a:pt x="7690" y="5944"/>
                    <a:pt x="7711" y="5914"/>
                  </a:cubicBezTo>
                  <a:cubicBezTo>
                    <a:pt x="7727" y="5891"/>
                    <a:pt x="7744" y="5867"/>
                    <a:pt x="7762" y="5845"/>
                  </a:cubicBezTo>
                  <a:cubicBezTo>
                    <a:pt x="7775" y="5825"/>
                    <a:pt x="7790" y="5808"/>
                    <a:pt x="7805" y="5788"/>
                  </a:cubicBezTo>
                  <a:cubicBezTo>
                    <a:pt x="7818" y="5771"/>
                    <a:pt x="7833" y="5751"/>
                    <a:pt x="7848" y="5735"/>
                  </a:cubicBezTo>
                  <a:cubicBezTo>
                    <a:pt x="7862" y="5717"/>
                    <a:pt x="7880" y="5696"/>
                    <a:pt x="7896" y="5677"/>
                  </a:cubicBezTo>
                  <a:cubicBezTo>
                    <a:pt x="7910" y="5662"/>
                    <a:pt x="7923" y="5646"/>
                    <a:pt x="7936" y="5631"/>
                  </a:cubicBezTo>
                  <a:cubicBezTo>
                    <a:pt x="7954" y="5610"/>
                    <a:pt x="7974" y="5591"/>
                    <a:pt x="7991" y="5570"/>
                  </a:cubicBezTo>
                  <a:cubicBezTo>
                    <a:pt x="8577" y="4954"/>
                    <a:pt x="9388" y="4604"/>
                    <a:pt x="10238" y="4604"/>
                  </a:cubicBezTo>
                  <a:close/>
                  <a:moveTo>
                    <a:pt x="6841" y="5581"/>
                  </a:moveTo>
                  <a:cubicBezTo>
                    <a:pt x="6962" y="5581"/>
                    <a:pt x="7085" y="5584"/>
                    <a:pt x="7208" y="5591"/>
                  </a:cubicBezTo>
                  <a:cubicBezTo>
                    <a:pt x="7042" y="5831"/>
                    <a:pt x="6904" y="6089"/>
                    <a:pt x="6798" y="6362"/>
                  </a:cubicBezTo>
                  <a:lnTo>
                    <a:pt x="6789" y="6384"/>
                  </a:lnTo>
                  <a:cubicBezTo>
                    <a:pt x="6781" y="6407"/>
                    <a:pt x="6774" y="6427"/>
                    <a:pt x="6767" y="6448"/>
                  </a:cubicBezTo>
                  <a:cubicBezTo>
                    <a:pt x="6761" y="6462"/>
                    <a:pt x="6756" y="6476"/>
                    <a:pt x="6752" y="6490"/>
                  </a:cubicBezTo>
                  <a:cubicBezTo>
                    <a:pt x="6752" y="6493"/>
                    <a:pt x="6749" y="6496"/>
                    <a:pt x="6747" y="6499"/>
                  </a:cubicBezTo>
                  <a:cubicBezTo>
                    <a:pt x="6664" y="6737"/>
                    <a:pt x="6606" y="6983"/>
                    <a:pt x="6574" y="7234"/>
                  </a:cubicBezTo>
                  <a:cubicBezTo>
                    <a:pt x="6494" y="7846"/>
                    <a:pt x="6568" y="8468"/>
                    <a:pt x="6793" y="9043"/>
                  </a:cubicBezTo>
                  <a:cubicBezTo>
                    <a:pt x="6811" y="9091"/>
                    <a:pt x="6830" y="9136"/>
                    <a:pt x="6851" y="9184"/>
                  </a:cubicBezTo>
                  <a:cubicBezTo>
                    <a:pt x="6861" y="9206"/>
                    <a:pt x="6870" y="9227"/>
                    <a:pt x="6881" y="9249"/>
                  </a:cubicBezTo>
                  <a:cubicBezTo>
                    <a:pt x="6888" y="9264"/>
                    <a:pt x="6894" y="9279"/>
                    <a:pt x="6902" y="9294"/>
                  </a:cubicBezTo>
                  <a:cubicBezTo>
                    <a:pt x="6919" y="9331"/>
                    <a:pt x="6937" y="9366"/>
                    <a:pt x="6956" y="9403"/>
                  </a:cubicBezTo>
                  <a:lnTo>
                    <a:pt x="6973" y="9435"/>
                  </a:lnTo>
                  <a:cubicBezTo>
                    <a:pt x="6992" y="9473"/>
                    <a:pt x="7014" y="9512"/>
                    <a:pt x="7036" y="9552"/>
                  </a:cubicBezTo>
                  <a:cubicBezTo>
                    <a:pt x="7720" y="10740"/>
                    <a:pt x="8965" y="11406"/>
                    <a:pt x="10244" y="11406"/>
                  </a:cubicBezTo>
                  <a:cubicBezTo>
                    <a:pt x="10870" y="11406"/>
                    <a:pt x="11504" y="11247"/>
                    <a:pt x="12085" y="10911"/>
                  </a:cubicBezTo>
                  <a:cubicBezTo>
                    <a:pt x="12119" y="10892"/>
                    <a:pt x="12152" y="10873"/>
                    <a:pt x="12185" y="10852"/>
                  </a:cubicBezTo>
                  <a:cubicBezTo>
                    <a:pt x="12195" y="10846"/>
                    <a:pt x="12207" y="10839"/>
                    <a:pt x="12217" y="10831"/>
                  </a:cubicBezTo>
                  <a:cubicBezTo>
                    <a:pt x="12238" y="10818"/>
                    <a:pt x="12260" y="10805"/>
                    <a:pt x="12282" y="10790"/>
                  </a:cubicBezTo>
                  <a:cubicBezTo>
                    <a:pt x="12294" y="10782"/>
                    <a:pt x="12306" y="10773"/>
                    <a:pt x="12318" y="10766"/>
                  </a:cubicBezTo>
                  <a:cubicBezTo>
                    <a:pt x="12343" y="10748"/>
                    <a:pt x="12370" y="10730"/>
                    <a:pt x="12395" y="10713"/>
                  </a:cubicBezTo>
                  <a:cubicBezTo>
                    <a:pt x="12411" y="10699"/>
                    <a:pt x="12429" y="10687"/>
                    <a:pt x="12446" y="10676"/>
                  </a:cubicBezTo>
                  <a:lnTo>
                    <a:pt x="12490" y="10643"/>
                  </a:lnTo>
                  <a:cubicBezTo>
                    <a:pt x="12506" y="10630"/>
                    <a:pt x="12523" y="10618"/>
                    <a:pt x="12540" y="10603"/>
                  </a:cubicBezTo>
                  <a:lnTo>
                    <a:pt x="12573" y="10576"/>
                  </a:lnTo>
                  <a:cubicBezTo>
                    <a:pt x="12632" y="10529"/>
                    <a:pt x="12690" y="10478"/>
                    <a:pt x="12747" y="10426"/>
                  </a:cubicBezTo>
                  <a:lnTo>
                    <a:pt x="12772" y="10403"/>
                  </a:lnTo>
                  <a:cubicBezTo>
                    <a:pt x="12790" y="10386"/>
                    <a:pt x="12807" y="10370"/>
                    <a:pt x="12824" y="10354"/>
                  </a:cubicBezTo>
                  <a:cubicBezTo>
                    <a:pt x="12833" y="10346"/>
                    <a:pt x="12840" y="10338"/>
                    <a:pt x="12847" y="10330"/>
                  </a:cubicBezTo>
                  <a:cubicBezTo>
                    <a:pt x="12864" y="10314"/>
                    <a:pt x="12879" y="10299"/>
                    <a:pt x="12893" y="10284"/>
                  </a:cubicBezTo>
                  <a:cubicBezTo>
                    <a:pt x="13022" y="10788"/>
                    <a:pt x="13086" y="11306"/>
                    <a:pt x="13086" y="11826"/>
                  </a:cubicBezTo>
                  <a:cubicBezTo>
                    <a:pt x="13086" y="15272"/>
                    <a:pt x="10285" y="18073"/>
                    <a:pt x="6841" y="18073"/>
                  </a:cubicBezTo>
                  <a:cubicBezTo>
                    <a:pt x="3396" y="18073"/>
                    <a:pt x="595" y="15271"/>
                    <a:pt x="595" y="11826"/>
                  </a:cubicBezTo>
                  <a:cubicBezTo>
                    <a:pt x="595" y="8382"/>
                    <a:pt x="3396" y="5581"/>
                    <a:pt x="6841" y="5581"/>
                  </a:cubicBezTo>
                  <a:close/>
                  <a:moveTo>
                    <a:pt x="17361" y="1"/>
                  </a:moveTo>
                  <a:cubicBezTo>
                    <a:pt x="15447" y="1"/>
                    <a:pt x="14876" y="888"/>
                    <a:pt x="14447" y="1557"/>
                  </a:cubicBezTo>
                  <a:cubicBezTo>
                    <a:pt x="14160" y="2004"/>
                    <a:pt x="13992" y="2240"/>
                    <a:pt x="13614" y="2285"/>
                  </a:cubicBezTo>
                  <a:cubicBezTo>
                    <a:pt x="13548" y="2292"/>
                    <a:pt x="13486" y="2296"/>
                    <a:pt x="13426" y="2296"/>
                  </a:cubicBezTo>
                  <a:cubicBezTo>
                    <a:pt x="13184" y="2296"/>
                    <a:pt x="12994" y="2233"/>
                    <a:pt x="12862" y="2108"/>
                  </a:cubicBezTo>
                  <a:cubicBezTo>
                    <a:pt x="12563" y="1823"/>
                    <a:pt x="12597" y="1288"/>
                    <a:pt x="12597" y="1284"/>
                  </a:cubicBezTo>
                  <a:cubicBezTo>
                    <a:pt x="12611" y="1105"/>
                    <a:pt x="12469" y="963"/>
                    <a:pt x="12302" y="963"/>
                  </a:cubicBezTo>
                  <a:cubicBezTo>
                    <a:pt x="12272" y="963"/>
                    <a:pt x="12242" y="967"/>
                    <a:pt x="12211" y="977"/>
                  </a:cubicBezTo>
                  <a:cubicBezTo>
                    <a:pt x="10216" y="1597"/>
                    <a:pt x="9003" y="3196"/>
                    <a:pt x="8335" y="4430"/>
                  </a:cubicBezTo>
                  <a:cubicBezTo>
                    <a:pt x="8313" y="4470"/>
                    <a:pt x="8301" y="4516"/>
                    <a:pt x="8300" y="4562"/>
                  </a:cubicBezTo>
                  <a:cubicBezTo>
                    <a:pt x="8077" y="4699"/>
                    <a:pt x="7871" y="4857"/>
                    <a:pt x="7684" y="5038"/>
                  </a:cubicBezTo>
                  <a:cubicBezTo>
                    <a:pt x="7404" y="5004"/>
                    <a:pt x="7124" y="4986"/>
                    <a:pt x="6842" y="4986"/>
                  </a:cubicBezTo>
                  <a:cubicBezTo>
                    <a:pt x="3070" y="4986"/>
                    <a:pt x="1" y="8056"/>
                    <a:pt x="1" y="11828"/>
                  </a:cubicBezTo>
                  <a:cubicBezTo>
                    <a:pt x="1" y="15600"/>
                    <a:pt x="3070" y="18669"/>
                    <a:pt x="6842" y="18669"/>
                  </a:cubicBezTo>
                  <a:cubicBezTo>
                    <a:pt x="10614" y="18669"/>
                    <a:pt x="13684" y="15600"/>
                    <a:pt x="13684" y="11828"/>
                  </a:cubicBezTo>
                  <a:cubicBezTo>
                    <a:pt x="13684" y="11109"/>
                    <a:pt x="13571" y="10395"/>
                    <a:pt x="13350" y="9712"/>
                  </a:cubicBezTo>
                  <a:cubicBezTo>
                    <a:pt x="13503" y="9475"/>
                    <a:pt x="13627" y="9221"/>
                    <a:pt x="13722" y="8957"/>
                  </a:cubicBezTo>
                  <a:cubicBezTo>
                    <a:pt x="13746" y="8951"/>
                    <a:pt x="13768" y="8944"/>
                    <a:pt x="13789" y="8932"/>
                  </a:cubicBezTo>
                  <a:cubicBezTo>
                    <a:pt x="16160" y="7750"/>
                    <a:pt x="16501" y="5594"/>
                    <a:pt x="16551" y="4076"/>
                  </a:cubicBezTo>
                  <a:cubicBezTo>
                    <a:pt x="16554" y="3913"/>
                    <a:pt x="16427" y="3778"/>
                    <a:pt x="16264" y="3772"/>
                  </a:cubicBezTo>
                  <a:cubicBezTo>
                    <a:pt x="16260" y="3772"/>
                    <a:pt x="16256" y="3772"/>
                    <a:pt x="16253" y="3772"/>
                  </a:cubicBezTo>
                  <a:cubicBezTo>
                    <a:pt x="16095" y="3772"/>
                    <a:pt x="15963" y="3897"/>
                    <a:pt x="15955" y="4057"/>
                  </a:cubicBezTo>
                  <a:cubicBezTo>
                    <a:pt x="15909" y="5440"/>
                    <a:pt x="15626" y="7130"/>
                    <a:pt x="13908" y="8186"/>
                  </a:cubicBezTo>
                  <a:cubicBezTo>
                    <a:pt x="14072" y="6943"/>
                    <a:pt x="13593" y="5702"/>
                    <a:pt x="12638" y="4890"/>
                  </a:cubicBezTo>
                  <a:cubicBezTo>
                    <a:pt x="11961" y="4314"/>
                    <a:pt x="11110" y="4009"/>
                    <a:pt x="10244" y="4009"/>
                  </a:cubicBezTo>
                  <a:cubicBezTo>
                    <a:pt x="9889" y="4009"/>
                    <a:pt x="9531" y="4060"/>
                    <a:pt x="9182" y="4165"/>
                  </a:cubicBezTo>
                  <a:cubicBezTo>
                    <a:pt x="9783" y="3225"/>
                    <a:pt x="10700" y="2200"/>
                    <a:pt x="12029" y="1672"/>
                  </a:cubicBezTo>
                  <a:cubicBezTo>
                    <a:pt x="12072" y="1941"/>
                    <a:pt x="12182" y="2280"/>
                    <a:pt x="12449" y="2535"/>
                  </a:cubicBezTo>
                  <a:cubicBezTo>
                    <a:pt x="12696" y="2773"/>
                    <a:pt x="13022" y="2892"/>
                    <a:pt x="13422" y="2892"/>
                  </a:cubicBezTo>
                  <a:cubicBezTo>
                    <a:pt x="13506" y="2892"/>
                    <a:pt x="13593" y="2887"/>
                    <a:pt x="13684" y="2876"/>
                  </a:cubicBezTo>
                  <a:cubicBezTo>
                    <a:pt x="14360" y="2796"/>
                    <a:pt x="14661" y="2331"/>
                    <a:pt x="14950" y="1878"/>
                  </a:cubicBezTo>
                  <a:cubicBezTo>
                    <a:pt x="15301" y="1331"/>
                    <a:pt x="15691" y="725"/>
                    <a:pt x="16931" y="614"/>
                  </a:cubicBezTo>
                  <a:lnTo>
                    <a:pt x="16931" y="614"/>
                  </a:lnTo>
                  <a:cubicBezTo>
                    <a:pt x="16322" y="1081"/>
                    <a:pt x="15986" y="1703"/>
                    <a:pt x="15961" y="2427"/>
                  </a:cubicBezTo>
                  <a:cubicBezTo>
                    <a:pt x="15955" y="2614"/>
                    <a:pt x="15957" y="2826"/>
                    <a:pt x="15960" y="3063"/>
                  </a:cubicBezTo>
                  <a:cubicBezTo>
                    <a:pt x="15961" y="3226"/>
                    <a:pt x="16093" y="3358"/>
                    <a:pt x="16258" y="3358"/>
                  </a:cubicBezTo>
                  <a:lnTo>
                    <a:pt x="16261" y="3358"/>
                  </a:lnTo>
                  <a:cubicBezTo>
                    <a:pt x="16425" y="3357"/>
                    <a:pt x="16557" y="3222"/>
                    <a:pt x="16554" y="3057"/>
                  </a:cubicBezTo>
                  <a:cubicBezTo>
                    <a:pt x="16553" y="2827"/>
                    <a:pt x="16551" y="2623"/>
                    <a:pt x="16557" y="2448"/>
                  </a:cubicBezTo>
                  <a:cubicBezTo>
                    <a:pt x="16606" y="1060"/>
                    <a:pt x="18134" y="648"/>
                    <a:pt x="18197" y="631"/>
                  </a:cubicBezTo>
                  <a:cubicBezTo>
                    <a:pt x="18337" y="594"/>
                    <a:pt x="18430" y="465"/>
                    <a:pt x="18420" y="321"/>
                  </a:cubicBezTo>
                  <a:cubicBezTo>
                    <a:pt x="18409" y="178"/>
                    <a:pt x="18298" y="62"/>
                    <a:pt x="18154" y="46"/>
                  </a:cubicBezTo>
                  <a:cubicBezTo>
                    <a:pt x="17867" y="15"/>
                    <a:pt x="17603" y="1"/>
                    <a:pt x="17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50"/>
          <p:cNvGrpSpPr/>
          <p:nvPr/>
        </p:nvGrpSpPr>
        <p:grpSpPr>
          <a:xfrm>
            <a:off x="4457964" y="1962390"/>
            <a:ext cx="419003" cy="403045"/>
            <a:chOff x="1974475" y="1309700"/>
            <a:chExt cx="466700" cy="448925"/>
          </a:xfrm>
        </p:grpSpPr>
        <p:sp>
          <p:nvSpPr>
            <p:cNvPr id="1346" name="Google Shape;1346;p50"/>
            <p:cNvSpPr/>
            <p:nvPr/>
          </p:nvSpPr>
          <p:spPr>
            <a:xfrm>
              <a:off x="2150975" y="1743775"/>
              <a:ext cx="113700" cy="14850"/>
            </a:xfrm>
            <a:custGeom>
              <a:avLst/>
              <a:gdLst/>
              <a:ahLst/>
              <a:cxnLst/>
              <a:rect l="l" t="t" r="r" b="b"/>
              <a:pathLst>
                <a:path w="4548" h="594" extrusionOk="0">
                  <a:moveTo>
                    <a:pt x="297" y="1"/>
                  </a:moveTo>
                  <a:cubicBezTo>
                    <a:pt x="134" y="1"/>
                    <a:pt x="0" y="134"/>
                    <a:pt x="0" y="297"/>
                  </a:cubicBezTo>
                  <a:cubicBezTo>
                    <a:pt x="0" y="462"/>
                    <a:pt x="134" y="594"/>
                    <a:pt x="297" y="594"/>
                  </a:cubicBezTo>
                  <a:lnTo>
                    <a:pt x="4251" y="594"/>
                  </a:lnTo>
                  <a:cubicBezTo>
                    <a:pt x="4414" y="594"/>
                    <a:pt x="4548" y="462"/>
                    <a:pt x="4548" y="297"/>
                  </a:cubicBezTo>
                  <a:cubicBezTo>
                    <a:pt x="4548" y="134"/>
                    <a:pt x="4414" y="1"/>
                    <a:pt x="4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0"/>
            <p:cNvSpPr/>
            <p:nvPr/>
          </p:nvSpPr>
          <p:spPr>
            <a:xfrm>
              <a:off x="1974475" y="1309700"/>
              <a:ext cx="466700" cy="411450"/>
            </a:xfrm>
            <a:custGeom>
              <a:avLst/>
              <a:gdLst/>
              <a:ahLst/>
              <a:cxnLst/>
              <a:rect l="l" t="t" r="r" b="b"/>
              <a:pathLst>
                <a:path w="18668" h="16458" extrusionOk="0">
                  <a:moveTo>
                    <a:pt x="7060" y="11492"/>
                  </a:moveTo>
                  <a:lnTo>
                    <a:pt x="7060" y="15261"/>
                  </a:lnTo>
                  <a:lnTo>
                    <a:pt x="594" y="15261"/>
                  </a:lnTo>
                  <a:lnTo>
                    <a:pt x="594" y="13304"/>
                  </a:lnTo>
                  <a:lnTo>
                    <a:pt x="4406" y="12236"/>
                  </a:lnTo>
                  <a:lnTo>
                    <a:pt x="4418" y="12236"/>
                  </a:lnTo>
                  <a:cubicBezTo>
                    <a:pt x="4477" y="12236"/>
                    <a:pt x="4535" y="12218"/>
                    <a:pt x="4584" y="12186"/>
                  </a:cubicBezTo>
                  <a:lnTo>
                    <a:pt x="7060" y="11492"/>
                  </a:lnTo>
                  <a:close/>
                  <a:moveTo>
                    <a:pt x="11608" y="11493"/>
                  </a:moveTo>
                  <a:lnTo>
                    <a:pt x="14086" y="12187"/>
                  </a:lnTo>
                  <a:cubicBezTo>
                    <a:pt x="14134" y="12220"/>
                    <a:pt x="14191" y="12236"/>
                    <a:pt x="14250" y="12236"/>
                  </a:cubicBezTo>
                  <a:lnTo>
                    <a:pt x="14262" y="12236"/>
                  </a:lnTo>
                  <a:lnTo>
                    <a:pt x="18074" y="13304"/>
                  </a:lnTo>
                  <a:lnTo>
                    <a:pt x="18074" y="15261"/>
                  </a:lnTo>
                  <a:lnTo>
                    <a:pt x="11608" y="15261"/>
                  </a:lnTo>
                  <a:lnTo>
                    <a:pt x="11608" y="11493"/>
                  </a:lnTo>
                  <a:close/>
                  <a:moveTo>
                    <a:pt x="9335" y="0"/>
                  </a:moveTo>
                  <a:cubicBezTo>
                    <a:pt x="9170" y="0"/>
                    <a:pt x="9038" y="134"/>
                    <a:pt x="9038" y="297"/>
                  </a:cubicBezTo>
                  <a:lnTo>
                    <a:pt x="9038" y="1664"/>
                  </a:lnTo>
                  <a:cubicBezTo>
                    <a:pt x="7923" y="1811"/>
                    <a:pt x="7060" y="2764"/>
                    <a:pt x="7060" y="3918"/>
                  </a:cubicBezTo>
                  <a:lnTo>
                    <a:pt x="7060" y="10876"/>
                  </a:lnTo>
                  <a:lnTo>
                    <a:pt x="4714" y="11533"/>
                  </a:lnTo>
                  <a:lnTo>
                    <a:pt x="4714" y="7703"/>
                  </a:lnTo>
                  <a:cubicBezTo>
                    <a:pt x="4714" y="7539"/>
                    <a:pt x="4582" y="7407"/>
                    <a:pt x="4418" y="7407"/>
                  </a:cubicBezTo>
                  <a:cubicBezTo>
                    <a:pt x="4255" y="7407"/>
                    <a:pt x="4121" y="7539"/>
                    <a:pt x="4121" y="7703"/>
                  </a:cubicBezTo>
                  <a:lnTo>
                    <a:pt x="4121" y="11699"/>
                  </a:lnTo>
                  <a:lnTo>
                    <a:pt x="1535" y="12426"/>
                  </a:lnTo>
                  <a:lnTo>
                    <a:pt x="1535" y="7703"/>
                  </a:lnTo>
                  <a:cubicBezTo>
                    <a:pt x="1535" y="7539"/>
                    <a:pt x="1402" y="7407"/>
                    <a:pt x="1239" y="7407"/>
                  </a:cubicBezTo>
                  <a:cubicBezTo>
                    <a:pt x="1074" y="7407"/>
                    <a:pt x="942" y="7539"/>
                    <a:pt x="942" y="7703"/>
                  </a:cubicBezTo>
                  <a:lnTo>
                    <a:pt x="942" y="12590"/>
                  </a:lnTo>
                  <a:lnTo>
                    <a:pt x="217" y="12794"/>
                  </a:lnTo>
                  <a:cubicBezTo>
                    <a:pt x="90" y="12829"/>
                    <a:pt x="1" y="12946"/>
                    <a:pt x="1" y="13080"/>
                  </a:cubicBezTo>
                  <a:lnTo>
                    <a:pt x="1" y="15558"/>
                  </a:lnTo>
                  <a:cubicBezTo>
                    <a:pt x="1" y="15721"/>
                    <a:pt x="133" y="15854"/>
                    <a:pt x="297" y="15854"/>
                  </a:cubicBezTo>
                  <a:lnTo>
                    <a:pt x="7161" y="15854"/>
                  </a:lnTo>
                  <a:cubicBezTo>
                    <a:pt x="7333" y="16222"/>
                    <a:pt x="7704" y="16458"/>
                    <a:pt x="8110" y="16458"/>
                  </a:cubicBezTo>
                  <a:lnTo>
                    <a:pt x="10558" y="16458"/>
                  </a:lnTo>
                  <a:cubicBezTo>
                    <a:pt x="10964" y="16458"/>
                    <a:pt x="11335" y="16222"/>
                    <a:pt x="11508" y="15854"/>
                  </a:cubicBezTo>
                  <a:lnTo>
                    <a:pt x="18371" y="15854"/>
                  </a:lnTo>
                  <a:cubicBezTo>
                    <a:pt x="18535" y="15854"/>
                    <a:pt x="18667" y="15721"/>
                    <a:pt x="18667" y="15558"/>
                  </a:cubicBezTo>
                  <a:lnTo>
                    <a:pt x="18667" y="13080"/>
                  </a:lnTo>
                  <a:cubicBezTo>
                    <a:pt x="18667" y="12946"/>
                    <a:pt x="18580" y="12829"/>
                    <a:pt x="18451" y="12794"/>
                  </a:cubicBezTo>
                  <a:lnTo>
                    <a:pt x="17727" y="12590"/>
                  </a:lnTo>
                  <a:lnTo>
                    <a:pt x="17727" y="7703"/>
                  </a:lnTo>
                  <a:cubicBezTo>
                    <a:pt x="17727" y="7539"/>
                    <a:pt x="17594" y="7407"/>
                    <a:pt x="17431" y="7407"/>
                  </a:cubicBezTo>
                  <a:cubicBezTo>
                    <a:pt x="17266" y="7407"/>
                    <a:pt x="17134" y="7539"/>
                    <a:pt x="17134" y="7703"/>
                  </a:cubicBezTo>
                  <a:lnTo>
                    <a:pt x="17134" y="12426"/>
                  </a:lnTo>
                  <a:lnTo>
                    <a:pt x="14547" y="11701"/>
                  </a:lnTo>
                  <a:lnTo>
                    <a:pt x="14547" y="7703"/>
                  </a:lnTo>
                  <a:cubicBezTo>
                    <a:pt x="14547" y="7539"/>
                    <a:pt x="14415" y="7407"/>
                    <a:pt x="14250" y="7407"/>
                  </a:cubicBezTo>
                  <a:cubicBezTo>
                    <a:pt x="14087" y="7407"/>
                    <a:pt x="13954" y="7539"/>
                    <a:pt x="13954" y="7703"/>
                  </a:cubicBezTo>
                  <a:lnTo>
                    <a:pt x="13954" y="11533"/>
                  </a:lnTo>
                  <a:lnTo>
                    <a:pt x="11608" y="10878"/>
                  </a:lnTo>
                  <a:lnTo>
                    <a:pt x="11608" y="7350"/>
                  </a:lnTo>
                  <a:cubicBezTo>
                    <a:pt x="11608" y="7186"/>
                    <a:pt x="11476" y="7054"/>
                    <a:pt x="11311" y="7054"/>
                  </a:cubicBezTo>
                  <a:cubicBezTo>
                    <a:pt x="11148" y="7054"/>
                    <a:pt x="11015" y="7186"/>
                    <a:pt x="11015" y="7350"/>
                  </a:cubicBezTo>
                  <a:lnTo>
                    <a:pt x="11015" y="15409"/>
                  </a:lnTo>
                  <a:cubicBezTo>
                    <a:pt x="11015" y="15661"/>
                    <a:pt x="10812" y="15866"/>
                    <a:pt x="10560" y="15866"/>
                  </a:cubicBezTo>
                  <a:lnTo>
                    <a:pt x="8110" y="15866"/>
                  </a:lnTo>
                  <a:cubicBezTo>
                    <a:pt x="7858" y="15866"/>
                    <a:pt x="7655" y="15661"/>
                    <a:pt x="7655" y="15409"/>
                  </a:cubicBezTo>
                  <a:lnTo>
                    <a:pt x="7655" y="3918"/>
                  </a:lnTo>
                  <a:cubicBezTo>
                    <a:pt x="7664" y="2997"/>
                    <a:pt x="8412" y="2256"/>
                    <a:pt x="9335" y="2256"/>
                  </a:cubicBezTo>
                  <a:cubicBezTo>
                    <a:pt x="10256" y="2256"/>
                    <a:pt x="11004" y="2997"/>
                    <a:pt x="11015" y="3918"/>
                  </a:cubicBezTo>
                  <a:lnTo>
                    <a:pt x="11015" y="6421"/>
                  </a:lnTo>
                  <a:cubicBezTo>
                    <a:pt x="11015" y="6584"/>
                    <a:pt x="11147" y="6716"/>
                    <a:pt x="11311" y="6716"/>
                  </a:cubicBezTo>
                  <a:cubicBezTo>
                    <a:pt x="11474" y="6716"/>
                    <a:pt x="11608" y="6584"/>
                    <a:pt x="11608" y="6421"/>
                  </a:cubicBezTo>
                  <a:lnTo>
                    <a:pt x="11608" y="3918"/>
                  </a:lnTo>
                  <a:cubicBezTo>
                    <a:pt x="11608" y="2764"/>
                    <a:pt x="10745" y="1811"/>
                    <a:pt x="9631" y="1664"/>
                  </a:cubicBezTo>
                  <a:lnTo>
                    <a:pt x="9631" y="297"/>
                  </a:lnTo>
                  <a:cubicBezTo>
                    <a:pt x="9631" y="134"/>
                    <a:pt x="9498" y="0"/>
                    <a:pt x="9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0"/>
            <p:cNvSpPr/>
            <p:nvPr/>
          </p:nvSpPr>
          <p:spPr>
            <a:xfrm>
              <a:off x="2200425" y="1572000"/>
              <a:ext cx="14850" cy="112900"/>
            </a:xfrm>
            <a:custGeom>
              <a:avLst/>
              <a:gdLst/>
              <a:ahLst/>
              <a:cxnLst/>
              <a:rect l="l" t="t" r="r" b="b"/>
              <a:pathLst>
                <a:path w="594" h="4516" extrusionOk="0">
                  <a:moveTo>
                    <a:pt x="297" y="0"/>
                  </a:moveTo>
                  <a:cubicBezTo>
                    <a:pt x="132" y="0"/>
                    <a:pt x="0" y="132"/>
                    <a:pt x="0" y="297"/>
                  </a:cubicBezTo>
                  <a:lnTo>
                    <a:pt x="0" y="4219"/>
                  </a:lnTo>
                  <a:cubicBezTo>
                    <a:pt x="0" y="4382"/>
                    <a:pt x="132" y="4515"/>
                    <a:pt x="297" y="4515"/>
                  </a:cubicBezTo>
                  <a:cubicBezTo>
                    <a:pt x="460" y="4515"/>
                    <a:pt x="593" y="4382"/>
                    <a:pt x="593" y="4219"/>
                  </a:cubicBezTo>
                  <a:lnTo>
                    <a:pt x="593" y="297"/>
                  </a:lnTo>
                  <a:cubicBezTo>
                    <a:pt x="593" y="132"/>
                    <a:pt x="460" y="0"/>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0"/>
            <p:cNvSpPr/>
            <p:nvPr/>
          </p:nvSpPr>
          <p:spPr>
            <a:xfrm>
              <a:off x="2180350" y="1383325"/>
              <a:ext cx="52925" cy="50950"/>
            </a:xfrm>
            <a:custGeom>
              <a:avLst/>
              <a:gdLst/>
              <a:ahLst/>
              <a:cxnLst/>
              <a:rect l="l" t="t" r="r" b="b"/>
              <a:pathLst>
                <a:path w="2117" h="2038" extrusionOk="0">
                  <a:moveTo>
                    <a:pt x="1096" y="593"/>
                  </a:moveTo>
                  <a:cubicBezTo>
                    <a:pt x="1315" y="593"/>
                    <a:pt x="1524" y="762"/>
                    <a:pt x="1524" y="1019"/>
                  </a:cubicBezTo>
                  <a:cubicBezTo>
                    <a:pt x="1524" y="1253"/>
                    <a:pt x="1334" y="1443"/>
                    <a:pt x="1100" y="1443"/>
                  </a:cubicBezTo>
                  <a:cubicBezTo>
                    <a:pt x="720" y="1443"/>
                    <a:pt x="530" y="986"/>
                    <a:pt x="799" y="718"/>
                  </a:cubicBezTo>
                  <a:cubicBezTo>
                    <a:pt x="886" y="631"/>
                    <a:pt x="992" y="593"/>
                    <a:pt x="1096" y="593"/>
                  </a:cubicBezTo>
                  <a:close/>
                  <a:moveTo>
                    <a:pt x="1098" y="0"/>
                  </a:moveTo>
                  <a:cubicBezTo>
                    <a:pt x="833" y="0"/>
                    <a:pt x="573" y="104"/>
                    <a:pt x="379" y="300"/>
                  </a:cubicBezTo>
                  <a:cubicBezTo>
                    <a:pt x="87" y="590"/>
                    <a:pt x="1" y="1029"/>
                    <a:pt x="158" y="1409"/>
                  </a:cubicBezTo>
                  <a:cubicBezTo>
                    <a:pt x="315" y="1790"/>
                    <a:pt x="688" y="2037"/>
                    <a:pt x="1100" y="2037"/>
                  </a:cubicBezTo>
                  <a:cubicBezTo>
                    <a:pt x="1662" y="2037"/>
                    <a:pt x="2117" y="1581"/>
                    <a:pt x="2117" y="1019"/>
                  </a:cubicBezTo>
                  <a:cubicBezTo>
                    <a:pt x="2117" y="607"/>
                    <a:pt x="1869" y="236"/>
                    <a:pt x="1488" y="79"/>
                  </a:cubicBezTo>
                  <a:cubicBezTo>
                    <a:pt x="1362" y="26"/>
                    <a:pt x="1229" y="0"/>
                    <a:pt x="10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50"/>
          <p:cNvGrpSpPr/>
          <p:nvPr/>
        </p:nvGrpSpPr>
        <p:grpSpPr>
          <a:xfrm>
            <a:off x="3845051" y="2067948"/>
            <a:ext cx="419789" cy="191927"/>
            <a:chOff x="1435575" y="1411000"/>
            <a:chExt cx="467575" cy="213775"/>
          </a:xfrm>
        </p:grpSpPr>
        <p:sp>
          <p:nvSpPr>
            <p:cNvPr id="1351" name="Google Shape;1351;p50"/>
            <p:cNvSpPr/>
            <p:nvPr/>
          </p:nvSpPr>
          <p:spPr>
            <a:xfrm>
              <a:off x="1491275" y="1470425"/>
              <a:ext cx="98600" cy="94900"/>
            </a:xfrm>
            <a:custGeom>
              <a:avLst/>
              <a:gdLst/>
              <a:ahLst/>
              <a:cxnLst/>
              <a:rect l="l" t="t" r="r" b="b"/>
              <a:pathLst>
                <a:path w="3944" h="3796" extrusionOk="0">
                  <a:moveTo>
                    <a:pt x="2047" y="592"/>
                  </a:moveTo>
                  <a:cubicBezTo>
                    <a:pt x="2215" y="592"/>
                    <a:pt x="2385" y="624"/>
                    <a:pt x="2547" y="692"/>
                  </a:cubicBezTo>
                  <a:cubicBezTo>
                    <a:pt x="3034" y="893"/>
                    <a:pt x="3353" y="1369"/>
                    <a:pt x="3353" y="1899"/>
                  </a:cubicBezTo>
                  <a:cubicBezTo>
                    <a:pt x="3352" y="2619"/>
                    <a:pt x="2768" y="3203"/>
                    <a:pt x="2047" y="3203"/>
                  </a:cubicBezTo>
                  <a:cubicBezTo>
                    <a:pt x="1518" y="3203"/>
                    <a:pt x="1042" y="2886"/>
                    <a:pt x="840" y="2398"/>
                  </a:cubicBezTo>
                  <a:cubicBezTo>
                    <a:pt x="638" y="1909"/>
                    <a:pt x="749" y="1348"/>
                    <a:pt x="1123" y="975"/>
                  </a:cubicBezTo>
                  <a:cubicBezTo>
                    <a:pt x="1373" y="725"/>
                    <a:pt x="1707" y="592"/>
                    <a:pt x="2047" y="592"/>
                  </a:cubicBezTo>
                  <a:close/>
                  <a:moveTo>
                    <a:pt x="2047" y="1"/>
                  </a:moveTo>
                  <a:cubicBezTo>
                    <a:pt x="1279" y="1"/>
                    <a:pt x="588" y="463"/>
                    <a:pt x="294" y="1172"/>
                  </a:cubicBezTo>
                  <a:cubicBezTo>
                    <a:pt x="1" y="1881"/>
                    <a:pt x="162" y="2696"/>
                    <a:pt x="705" y="3239"/>
                  </a:cubicBezTo>
                  <a:cubicBezTo>
                    <a:pt x="1068" y="3602"/>
                    <a:pt x="1554" y="3795"/>
                    <a:pt x="2048" y="3795"/>
                  </a:cubicBezTo>
                  <a:cubicBezTo>
                    <a:pt x="2292" y="3795"/>
                    <a:pt x="2538" y="3748"/>
                    <a:pt x="2772" y="3651"/>
                  </a:cubicBezTo>
                  <a:cubicBezTo>
                    <a:pt x="3482" y="3358"/>
                    <a:pt x="3943" y="2665"/>
                    <a:pt x="3943" y="1899"/>
                  </a:cubicBezTo>
                  <a:cubicBezTo>
                    <a:pt x="3942" y="850"/>
                    <a:pt x="3094" y="2"/>
                    <a:pt x="20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p:nvPr/>
          </p:nvSpPr>
          <p:spPr>
            <a:xfrm>
              <a:off x="1435575" y="1411000"/>
              <a:ext cx="467575" cy="213775"/>
            </a:xfrm>
            <a:custGeom>
              <a:avLst/>
              <a:gdLst/>
              <a:ahLst/>
              <a:cxnLst/>
              <a:rect l="l" t="t" r="r" b="b"/>
              <a:pathLst>
                <a:path w="18703" h="8551" extrusionOk="0">
                  <a:moveTo>
                    <a:pt x="4278" y="592"/>
                  </a:moveTo>
                  <a:cubicBezTo>
                    <a:pt x="6179" y="592"/>
                    <a:pt x="7748" y="2040"/>
                    <a:pt x="7939" y="3893"/>
                  </a:cubicBezTo>
                  <a:cubicBezTo>
                    <a:pt x="7939" y="3897"/>
                    <a:pt x="7940" y="3902"/>
                    <a:pt x="7940" y="3906"/>
                  </a:cubicBezTo>
                  <a:cubicBezTo>
                    <a:pt x="7943" y="3930"/>
                    <a:pt x="7945" y="3955"/>
                    <a:pt x="7948" y="3980"/>
                  </a:cubicBezTo>
                  <a:cubicBezTo>
                    <a:pt x="7948" y="3992"/>
                    <a:pt x="7949" y="4004"/>
                    <a:pt x="7949" y="4015"/>
                  </a:cubicBezTo>
                  <a:cubicBezTo>
                    <a:pt x="7951" y="4035"/>
                    <a:pt x="7952" y="4055"/>
                    <a:pt x="7954" y="4075"/>
                  </a:cubicBezTo>
                  <a:cubicBezTo>
                    <a:pt x="7955" y="4095"/>
                    <a:pt x="7955" y="4112"/>
                    <a:pt x="7955" y="4130"/>
                  </a:cubicBezTo>
                  <a:cubicBezTo>
                    <a:pt x="7955" y="4145"/>
                    <a:pt x="7957" y="4160"/>
                    <a:pt x="7958" y="4173"/>
                  </a:cubicBezTo>
                  <a:cubicBezTo>
                    <a:pt x="7958" y="4207"/>
                    <a:pt x="7958" y="4241"/>
                    <a:pt x="7958" y="4276"/>
                  </a:cubicBezTo>
                  <a:cubicBezTo>
                    <a:pt x="7958" y="4310"/>
                    <a:pt x="7958" y="4345"/>
                    <a:pt x="7957" y="4381"/>
                  </a:cubicBezTo>
                  <a:cubicBezTo>
                    <a:pt x="7957" y="4388"/>
                    <a:pt x="7957" y="4396"/>
                    <a:pt x="7957" y="4403"/>
                  </a:cubicBezTo>
                  <a:cubicBezTo>
                    <a:pt x="7955" y="4433"/>
                    <a:pt x="7954" y="4461"/>
                    <a:pt x="7952" y="4489"/>
                  </a:cubicBezTo>
                  <a:lnTo>
                    <a:pt x="7951" y="4507"/>
                  </a:lnTo>
                  <a:cubicBezTo>
                    <a:pt x="7902" y="5267"/>
                    <a:pt x="7619" y="5996"/>
                    <a:pt x="7138" y="6590"/>
                  </a:cubicBezTo>
                  <a:lnTo>
                    <a:pt x="7135" y="6595"/>
                  </a:lnTo>
                  <a:cubicBezTo>
                    <a:pt x="7116" y="6618"/>
                    <a:pt x="7095" y="6644"/>
                    <a:pt x="7074" y="6669"/>
                  </a:cubicBezTo>
                  <a:cubicBezTo>
                    <a:pt x="7071" y="6672"/>
                    <a:pt x="7068" y="6676"/>
                    <a:pt x="7064" y="6681"/>
                  </a:cubicBezTo>
                  <a:cubicBezTo>
                    <a:pt x="7043" y="6704"/>
                    <a:pt x="7023" y="6728"/>
                    <a:pt x="7000" y="6752"/>
                  </a:cubicBezTo>
                  <a:cubicBezTo>
                    <a:pt x="6985" y="6768"/>
                    <a:pt x="6971" y="6784"/>
                    <a:pt x="6957" y="6799"/>
                  </a:cubicBezTo>
                  <a:lnTo>
                    <a:pt x="6937" y="6820"/>
                  </a:lnTo>
                  <a:cubicBezTo>
                    <a:pt x="6920" y="6839"/>
                    <a:pt x="6902" y="6857"/>
                    <a:pt x="6885" y="6875"/>
                  </a:cubicBezTo>
                  <a:lnTo>
                    <a:pt x="6874" y="6884"/>
                  </a:lnTo>
                  <a:cubicBezTo>
                    <a:pt x="6185" y="7573"/>
                    <a:pt x="5251" y="7960"/>
                    <a:pt x="4275" y="7960"/>
                  </a:cubicBezTo>
                  <a:cubicBezTo>
                    <a:pt x="2244" y="7960"/>
                    <a:pt x="590" y="6307"/>
                    <a:pt x="590" y="4276"/>
                  </a:cubicBezTo>
                  <a:cubicBezTo>
                    <a:pt x="590" y="2244"/>
                    <a:pt x="2244" y="592"/>
                    <a:pt x="4275" y="592"/>
                  </a:cubicBezTo>
                  <a:cubicBezTo>
                    <a:pt x="4276" y="592"/>
                    <a:pt x="4277" y="592"/>
                    <a:pt x="4278" y="592"/>
                  </a:cubicBezTo>
                  <a:close/>
                  <a:moveTo>
                    <a:pt x="4282" y="1"/>
                  </a:moveTo>
                  <a:cubicBezTo>
                    <a:pt x="4280" y="1"/>
                    <a:pt x="4277" y="1"/>
                    <a:pt x="4275" y="1"/>
                  </a:cubicBezTo>
                  <a:cubicBezTo>
                    <a:pt x="1917" y="1"/>
                    <a:pt x="0" y="1918"/>
                    <a:pt x="0" y="4276"/>
                  </a:cubicBezTo>
                  <a:cubicBezTo>
                    <a:pt x="0" y="6632"/>
                    <a:pt x="1917" y="8550"/>
                    <a:pt x="4275" y="8550"/>
                  </a:cubicBezTo>
                  <a:cubicBezTo>
                    <a:pt x="5099" y="8550"/>
                    <a:pt x="5907" y="8312"/>
                    <a:pt x="6598" y="7862"/>
                  </a:cubicBezTo>
                  <a:cubicBezTo>
                    <a:pt x="7303" y="8282"/>
                    <a:pt x="8179" y="8504"/>
                    <a:pt x="9106" y="8504"/>
                  </a:cubicBezTo>
                  <a:cubicBezTo>
                    <a:pt x="9414" y="8503"/>
                    <a:pt x="9723" y="8479"/>
                    <a:pt x="10027" y="8432"/>
                  </a:cubicBezTo>
                  <a:cubicBezTo>
                    <a:pt x="11087" y="8269"/>
                    <a:pt x="12633" y="7744"/>
                    <a:pt x="13975" y="6175"/>
                  </a:cubicBezTo>
                  <a:cubicBezTo>
                    <a:pt x="14026" y="6117"/>
                    <a:pt x="14076" y="6058"/>
                    <a:pt x="14128" y="6001"/>
                  </a:cubicBezTo>
                  <a:cubicBezTo>
                    <a:pt x="14233" y="5880"/>
                    <a:pt x="14223" y="5696"/>
                    <a:pt x="14103" y="5589"/>
                  </a:cubicBezTo>
                  <a:cubicBezTo>
                    <a:pt x="14046" y="5538"/>
                    <a:pt x="13975" y="5512"/>
                    <a:pt x="13904" y="5512"/>
                  </a:cubicBezTo>
                  <a:cubicBezTo>
                    <a:pt x="13826" y="5512"/>
                    <a:pt x="13748" y="5543"/>
                    <a:pt x="13691" y="5604"/>
                  </a:cubicBezTo>
                  <a:cubicBezTo>
                    <a:pt x="13634" y="5665"/>
                    <a:pt x="13579" y="5729"/>
                    <a:pt x="13526" y="5791"/>
                  </a:cubicBezTo>
                  <a:cubicBezTo>
                    <a:pt x="12261" y="7269"/>
                    <a:pt x="10586" y="7916"/>
                    <a:pt x="9097" y="7916"/>
                  </a:cubicBezTo>
                  <a:cubicBezTo>
                    <a:pt x="8367" y="7916"/>
                    <a:pt x="7683" y="7760"/>
                    <a:pt x="7113" y="7471"/>
                  </a:cubicBezTo>
                  <a:cubicBezTo>
                    <a:pt x="7267" y="7333"/>
                    <a:pt x="7411" y="7185"/>
                    <a:pt x="7544" y="7026"/>
                  </a:cubicBezTo>
                  <a:cubicBezTo>
                    <a:pt x="7556" y="7013"/>
                    <a:pt x="7567" y="6999"/>
                    <a:pt x="7579" y="6986"/>
                  </a:cubicBezTo>
                  <a:lnTo>
                    <a:pt x="7595" y="6967"/>
                  </a:lnTo>
                  <a:cubicBezTo>
                    <a:pt x="7613" y="6943"/>
                    <a:pt x="7633" y="6918"/>
                    <a:pt x="7653" y="6894"/>
                  </a:cubicBezTo>
                  <a:cubicBezTo>
                    <a:pt x="8209" y="6178"/>
                    <a:pt x="8523" y="5305"/>
                    <a:pt x="8548" y="4399"/>
                  </a:cubicBezTo>
                  <a:lnTo>
                    <a:pt x="8548" y="4390"/>
                  </a:lnTo>
                  <a:cubicBezTo>
                    <a:pt x="8550" y="4351"/>
                    <a:pt x="8550" y="4314"/>
                    <a:pt x="8550" y="4276"/>
                  </a:cubicBezTo>
                  <a:cubicBezTo>
                    <a:pt x="8554" y="3115"/>
                    <a:pt x="8083" y="2004"/>
                    <a:pt x="7245" y="1200"/>
                  </a:cubicBezTo>
                  <a:cubicBezTo>
                    <a:pt x="7783" y="1016"/>
                    <a:pt x="8420" y="876"/>
                    <a:pt x="9114" y="876"/>
                  </a:cubicBezTo>
                  <a:cubicBezTo>
                    <a:pt x="9684" y="876"/>
                    <a:pt x="10292" y="971"/>
                    <a:pt x="10915" y="1212"/>
                  </a:cubicBezTo>
                  <a:cubicBezTo>
                    <a:pt x="10695" y="1604"/>
                    <a:pt x="10397" y="2302"/>
                    <a:pt x="10595" y="2966"/>
                  </a:cubicBezTo>
                  <a:cubicBezTo>
                    <a:pt x="10749" y="3485"/>
                    <a:pt x="11161" y="3869"/>
                    <a:pt x="11821" y="4111"/>
                  </a:cubicBezTo>
                  <a:cubicBezTo>
                    <a:pt x="12109" y="4216"/>
                    <a:pt x="12380" y="4259"/>
                    <a:pt x="12639" y="4259"/>
                  </a:cubicBezTo>
                  <a:cubicBezTo>
                    <a:pt x="13223" y="4259"/>
                    <a:pt x="13745" y="4042"/>
                    <a:pt x="14255" y="3831"/>
                  </a:cubicBezTo>
                  <a:cubicBezTo>
                    <a:pt x="14782" y="3612"/>
                    <a:pt x="15317" y="3390"/>
                    <a:pt x="15954" y="3390"/>
                  </a:cubicBezTo>
                  <a:cubicBezTo>
                    <a:pt x="16312" y="3390"/>
                    <a:pt x="16702" y="3460"/>
                    <a:pt x="17141" y="3639"/>
                  </a:cubicBezTo>
                  <a:cubicBezTo>
                    <a:pt x="16411" y="3728"/>
                    <a:pt x="15445" y="4037"/>
                    <a:pt x="14425" y="4895"/>
                  </a:cubicBezTo>
                  <a:cubicBezTo>
                    <a:pt x="14300" y="5001"/>
                    <a:pt x="14284" y="5186"/>
                    <a:pt x="14389" y="5312"/>
                  </a:cubicBezTo>
                  <a:cubicBezTo>
                    <a:pt x="14447" y="5381"/>
                    <a:pt x="14531" y="5417"/>
                    <a:pt x="14616" y="5417"/>
                  </a:cubicBezTo>
                  <a:cubicBezTo>
                    <a:pt x="14683" y="5417"/>
                    <a:pt x="14750" y="5394"/>
                    <a:pt x="14806" y="5348"/>
                  </a:cubicBezTo>
                  <a:cubicBezTo>
                    <a:pt x="15950" y="4386"/>
                    <a:pt x="16995" y="4199"/>
                    <a:pt x="17635" y="4199"/>
                  </a:cubicBezTo>
                  <a:cubicBezTo>
                    <a:pt x="18021" y="4199"/>
                    <a:pt x="18260" y="4267"/>
                    <a:pt x="18284" y="4274"/>
                  </a:cubicBezTo>
                  <a:cubicBezTo>
                    <a:pt x="18313" y="4283"/>
                    <a:pt x="18343" y="4287"/>
                    <a:pt x="18372" y="4287"/>
                  </a:cubicBezTo>
                  <a:cubicBezTo>
                    <a:pt x="18483" y="4287"/>
                    <a:pt x="18588" y="4226"/>
                    <a:pt x="18639" y="4121"/>
                  </a:cubicBezTo>
                  <a:cubicBezTo>
                    <a:pt x="18702" y="3991"/>
                    <a:pt x="18661" y="3832"/>
                    <a:pt x="18542" y="3749"/>
                  </a:cubicBezTo>
                  <a:lnTo>
                    <a:pt x="18541" y="3749"/>
                  </a:lnTo>
                  <a:cubicBezTo>
                    <a:pt x="17515" y="3032"/>
                    <a:pt x="16672" y="2798"/>
                    <a:pt x="15952" y="2798"/>
                  </a:cubicBezTo>
                  <a:cubicBezTo>
                    <a:pt x="15197" y="2798"/>
                    <a:pt x="14579" y="3055"/>
                    <a:pt x="14029" y="3284"/>
                  </a:cubicBezTo>
                  <a:cubicBezTo>
                    <a:pt x="13544" y="3484"/>
                    <a:pt x="13107" y="3666"/>
                    <a:pt x="12640" y="3666"/>
                  </a:cubicBezTo>
                  <a:cubicBezTo>
                    <a:pt x="12441" y="3666"/>
                    <a:pt x="12237" y="3633"/>
                    <a:pt x="12022" y="3555"/>
                  </a:cubicBezTo>
                  <a:cubicBezTo>
                    <a:pt x="11549" y="3381"/>
                    <a:pt x="11259" y="3128"/>
                    <a:pt x="11161" y="2799"/>
                  </a:cubicBezTo>
                  <a:cubicBezTo>
                    <a:pt x="10955" y="2111"/>
                    <a:pt x="11579" y="1261"/>
                    <a:pt x="11585" y="1252"/>
                  </a:cubicBezTo>
                  <a:cubicBezTo>
                    <a:pt x="11698" y="1102"/>
                    <a:pt x="11644" y="887"/>
                    <a:pt x="11474" y="807"/>
                  </a:cubicBezTo>
                  <a:cubicBezTo>
                    <a:pt x="10655" y="426"/>
                    <a:pt x="9856" y="283"/>
                    <a:pt x="9116" y="283"/>
                  </a:cubicBezTo>
                  <a:cubicBezTo>
                    <a:pt x="8197" y="283"/>
                    <a:pt x="7370" y="504"/>
                    <a:pt x="6714" y="766"/>
                  </a:cubicBezTo>
                  <a:cubicBezTo>
                    <a:pt x="6001" y="267"/>
                    <a:pt x="5153" y="1"/>
                    <a:pt x="4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50"/>
          <p:cNvGrpSpPr/>
          <p:nvPr/>
        </p:nvGrpSpPr>
        <p:grpSpPr>
          <a:xfrm>
            <a:off x="3232895" y="1954410"/>
            <a:ext cx="419026" cy="419003"/>
            <a:chOff x="819025" y="1288075"/>
            <a:chExt cx="466725" cy="466700"/>
          </a:xfrm>
        </p:grpSpPr>
        <p:sp>
          <p:nvSpPr>
            <p:cNvPr id="1354" name="Google Shape;1354;p50"/>
            <p:cNvSpPr/>
            <p:nvPr/>
          </p:nvSpPr>
          <p:spPr>
            <a:xfrm>
              <a:off x="968775" y="1437850"/>
              <a:ext cx="167175" cy="167125"/>
            </a:xfrm>
            <a:custGeom>
              <a:avLst/>
              <a:gdLst/>
              <a:ahLst/>
              <a:cxnLst/>
              <a:rect l="l" t="t" r="r" b="b"/>
              <a:pathLst>
                <a:path w="6687" h="6685" extrusionOk="0">
                  <a:moveTo>
                    <a:pt x="3343" y="0"/>
                  </a:moveTo>
                  <a:cubicBezTo>
                    <a:pt x="1500" y="0"/>
                    <a:pt x="1" y="1499"/>
                    <a:pt x="1" y="3342"/>
                  </a:cubicBezTo>
                  <a:cubicBezTo>
                    <a:pt x="1" y="5185"/>
                    <a:pt x="1500" y="6685"/>
                    <a:pt x="3343" y="6685"/>
                  </a:cubicBezTo>
                  <a:cubicBezTo>
                    <a:pt x="4526" y="6682"/>
                    <a:pt x="5622" y="6056"/>
                    <a:pt x="6226" y="5039"/>
                  </a:cubicBezTo>
                  <a:cubicBezTo>
                    <a:pt x="6307" y="4898"/>
                    <a:pt x="6261" y="4717"/>
                    <a:pt x="6120" y="4634"/>
                  </a:cubicBezTo>
                  <a:cubicBezTo>
                    <a:pt x="6074" y="4607"/>
                    <a:pt x="6023" y="4594"/>
                    <a:pt x="5972" y="4594"/>
                  </a:cubicBezTo>
                  <a:cubicBezTo>
                    <a:pt x="5871" y="4594"/>
                    <a:pt x="5772" y="4645"/>
                    <a:pt x="5717" y="4739"/>
                  </a:cubicBezTo>
                  <a:cubicBezTo>
                    <a:pt x="5220" y="5578"/>
                    <a:pt x="4319" y="6093"/>
                    <a:pt x="3343" y="6096"/>
                  </a:cubicBezTo>
                  <a:cubicBezTo>
                    <a:pt x="1826" y="6096"/>
                    <a:pt x="591" y="4861"/>
                    <a:pt x="591" y="3344"/>
                  </a:cubicBezTo>
                  <a:cubicBezTo>
                    <a:pt x="591" y="1826"/>
                    <a:pt x="1826" y="590"/>
                    <a:pt x="3343" y="590"/>
                  </a:cubicBezTo>
                  <a:cubicBezTo>
                    <a:pt x="4862" y="590"/>
                    <a:pt x="6097" y="1824"/>
                    <a:pt x="6097" y="3342"/>
                  </a:cubicBezTo>
                  <a:cubicBezTo>
                    <a:pt x="6097" y="3511"/>
                    <a:pt x="6080" y="3680"/>
                    <a:pt x="6051" y="3848"/>
                  </a:cubicBezTo>
                  <a:cubicBezTo>
                    <a:pt x="6024" y="4007"/>
                    <a:pt x="6129" y="4156"/>
                    <a:pt x="6288" y="4186"/>
                  </a:cubicBezTo>
                  <a:cubicBezTo>
                    <a:pt x="6305" y="4189"/>
                    <a:pt x="6323" y="4191"/>
                    <a:pt x="6340" y="4191"/>
                  </a:cubicBezTo>
                  <a:cubicBezTo>
                    <a:pt x="6478" y="4191"/>
                    <a:pt x="6601" y="4094"/>
                    <a:pt x="6630" y="3955"/>
                  </a:cubicBezTo>
                  <a:cubicBezTo>
                    <a:pt x="6668" y="3753"/>
                    <a:pt x="6685" y="3548"/>
                    <a:pt x="6685" y="3342"/>
                  </a:cubicBezTo>
                  <a:cubicBezTo>
                    <a:pt x="6687" y="1499"/>
                    <a:pt x="5186" y="0"/>
                    <a:pt x="3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0"/>
            <p:cNvSpPr/>
            <p:nvPr/>
          </p:nvSpPr>
          <p:spPr>
            <a:xfrm>
              <a:off x="921200" y="1390200"/>
              <a:ext cx="262350" cy="262400"/>
            </a:xfrm>
            <a:custGeom>
              <a:avLst/>
              <a:gdLst/>
              <a:ahLst/>
              <a:cxnLst/>
              <a:rect l="l" t="t" r="r" b="b"/>
              <a:pathLst>
                <a:path w="10494" h="10496" extrusionOk="0">
                  <a:moveTo>
                    <a:pt x="5246" y="591"/>
                  </a:moveTo>
                  <a:cubicBezTo>
                    <a:pt x="7814" y="591"/>
                    <a:pt x="9905" y="2680"/>
                    <a:pt x="9905" y="5248"/>
                  </a:cubicBezTo>
                  <a:cubicBezTo>
                    <a:pt x="9905" y="7817"/>
                    <a:pt x="7814" y="9906"/>
                    <a:pt x="5246" y="9906"/>
                  </a:cubicBezTo>
                  <a:cubicBezTo>
                    <a:pt x="2678" y="9906"/>
                    <a:pt x="589" y="7817"/>
                    <a:pt x="589" y="5248"/>
                  </a:cubicBezTo>
                  <a:cubicBezTo>
                    <a:pt x="589" y="2680"/>
                    <a:pt x="2678" y="591"/>
                    <a:pt x="5246" y="591"/>
                  </a:cubicBezTo>
                  <a:close/>
                  <a:moveTo>
                    <a:pt x="5246" y="1"/>
                  </a:moveTo>
                  <a:cubicBezTo>
                    <a:pt x="2353" y="1"/>
                    <a:pt x="0" y="2355"/>
                    <a:pt x="0" y="5248"/>
                  </a:cubicBezTo>
                  <a:cubicBezTo>
                    <a:pt x="0" y="8141"/>
                    <a:pt x="2353" y="10496"/>
                    <a:pt x="5246" y="10496"/>
                  </a:cubicBezTo>
                  <a:cubicBezTo>
                    <a:pt x="8139" y="10496"/>
                    <a:pt x="10494" y="8143"/>
                    <a:pt x="10494" y="5248"/>
                  </a:cubicBezTo>
                  <a:cubicBezTo>
                    <a:pt x="10494" y="2355"/>
                    <a:pt x="8141" y="1"/>
                    <a:pt x="5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0"/>
            <p:cNvSpPr/>
            <p:nvPr/>
          </p:nvSpPr>
          <p:spPr>
            <a:xfrm>
              <a:off x="819025" y="1288075"/>
              <a:ext cx="466725" cy="466700"/>
            </a:xfrm>
            <a:custGeom>
              <a:avLst/>
              <a:gdLst/>
              <a:ahLst/>
              <a:cxnLst/>
              <a:rect l="l" t="t" r="r" b="b"/>
              <a:pathLst>
                <a:path w="18669" h="18668" extrusionOk="0">
                  <a:moveTo>
                    <a:pt x="15635" y="1839"/>
                  </a:moveTo>
                  <a:cubicBezTo>
                    <a:pt x="16062" y="1839"/>
                    <a:pt x="16446" y="2096"/>
                    <a:pt x="16611" y="2490"/>
                  </a:cubicBezTo>
                  <a:cubicBezTo>
                    <a:pt x="16774" y="2885"/>
                    <a:pt x="16683" y="3337"/>
                    <a:pt x="16381" y="3640"/>
                  </a:cubicBezTo>
                  <a:cubicBezTo>
                    <a:pt x="16179" y="3841"/>
                    <a:pt x="15910" y="3948"/>
                    <a:pt x="15635" y="3948"/>
                  </a:cubicBezTo>
                  <a:cubicBezTo>
                    <a:pt x="15499" y="3948"/>
                    <a:pt x="15362" y="3922"/>
                    <a:pt x="15232" y="3868"/>
                  </a:cubicBezTo>
                  <a:cubicBezTo>
                    <a:pt x="14839" y="3705"/>
                    <a:pt x="14581" y="3321"/>
                    <a:pt x="14581" y="2894"/>
                  </a:cubicBezTo>
                  <a:cubicBezTo>
                    <a:pt x="14582" y="2311"/>
                    <a:pt x="15054" y="1839"/>
                    <a:pt x="15635" y="1839"/>
                  </a:cubicBezTo>
                  <a:close/>
                  <a:moveTo>
                    <a:pt x="9348" y="589"/>
                  </a:moveTo>
                  <a:cubicBezTo>
                    <a:pt x="11081" y="589"/>
                    <a:pt x="12774" y="1107"/>
                    <a:pt x="14211" y="2075"/>
                  </a:cubicBezTo>
                  <a:cubicBezTo>
                    <a:pt x="13838" y="2725"/>
                    <a:pt x="13951" y="3543"/>
                    <a:pt x="14486" y="4068"/>
                  </a:cubicBezTo>
                  <a:cubicBezTo>
                    <a:pt x="14801" y="4377"/>
                    <a:pt x="15216" y="4537"/>
                    <a:pt x="15635" y="4537"/>
                  </a:cubicBezTo>
                  <a:cubicBezTo>
                    <a:pt x="15927" y="4537"/>
                    <a:pt x="16221" y="4460"/>
                    <a:pt x="16485" y="4301"/>
                  </a:cubicBezTo>
                  <a:cubicBezTo>
                    <a:pt x="17527" y="5779"/>
                    <a:pt x="18079" y="7515"/>
                    <a:pt x="18079" y="9335"/>
                  </a:cubicBezTo>
                  <a:cubicBezTo>
                    <a:pt x="18079" y="14155"/>
                    <a:pt x="14155" y="18079"/>
                    <a:pt x="9333" y="18079"/>
                  </a:cubicBezTo>
                  <a:cubicBezTo>
                    <a:pt x="4513" y="18079"/>
                    <a:pt x="589" y="14155"/>
                    <a:pt x="589" y="9333"/>
                  </a:cubicBezTo>
                  <a:cubicBezTo>
                    <a:pt x="589" y="4513"/>
                    <a:pt x="4513" y="589"/>
                    <a:pt x="9333" y="589"/>
                  </a:cubicBezTo>
                  <a:cubicBezTo>
                    <a:pt x="9338" y="589"/>
                    <a:pt x="9343" y="589"/>
                    <a:pt x="9348" y="589"/>
                  </a:cubicBezTo>
                  <a:close/>
                  <a:moveTo>
                    <a:pt x="9357" y="1"/>
                  </a:moveTo>
                  <a:cubicBezTo>
                    <a:pt x="9349" y="1"/>
                    <a:pt x="9342" y="1"/>
                    <a:pt x="9335" y="1"/>
                  </a:cubicBezTo>
                  <a:cubicBezTo>
                    <a:pt x="6841" y="1"/>
                    <a:pt x="4496" y="971"/>
                    <a:pt x="2735" y="2734"/>
                  </a:cubicBezTo>
                  <a:cubicBezTo>
                    <a:pt x="972" y="4497"/>
                    <a:pt x="1" y="6841"/>
                    <a:pt x="1" y="9333"/>
                  </a:cubicBezTo>
                  <a:cubicBezTo>
                    <a:pt x="1" y="11827"/>
                    <a:pt x="972" y="14172"/>
                    <a:pt x="2735" y="15933"/>
                  </a:cubicBezTo>
                  <a:cubicBezTo>
                    <a:pt x="4496" y="17696"/>
                    <a:pt x="6841" y="18667"/>
                    <a:pt x="9335" y="18667"/>
                  </a:cubicBezTo>
                  <a:cubicBezTo>
                    <a:pt x="11827" y="18667"/>
                    <a:pt x="14171" y="17696"/>
                    <a:pt x="15934" y="15933"/>
                  </a:cubicBezTo>
                  <a:cubicBezTo>
                    <a:pt x="17696" y="14170"/>
                    <a:pt x="18669" y="11827"/>
                    <a:pt x="18669" y="9333"/>
                  </a:cubicBezTo>
                  <a:cubicBezTo>
                    <a:pt x="18667" y="7370"/>
                    <a:pt x="18067" y="5496"/>
                    <a:pt x="16929" y="3906"/>
                  </a:cubicBezTo>
                  <a:cubicBezTo>
                    <a:pt x="17445" y="3247"/>
                    <a:pt x="17383" y="2304"/>
                    <a:pt x="16783" y="1718"/>
                  </a:cubicBezTo>
                  <a:cubicBezTo>
                    <a:pt x="16465" y="1408"/>
                    <a:pt x="16051" y="1251"/>
                    <a:pt x="15635" y="1251"/>
                  </a:cubicBezTo>
                  <a:cubicBezTo>
                    <a:pt x="15266" y="1251"/>
                    <a:pt x="14895" y="1375"/>
                    <a:pt x="14591" y="1626"/>
                  </a:cubicBezTo>
                  <a:cubicBezTo>
                    <a:pt x="14579" y="1614"/>
                    <a:pt x="14566" y="1604"/>
                    <a:pt x="14553" y="1595"/>
                  </a:cubicBezTo>
                  <a:cubicBezTo>
                    <a:pt x="13018" y="557"/>
                    <a:pt x="11208" y="1"/>
                    <a:pt x="9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 name="Google Shape;1357;p50"/>
          <p:cNvGrpSpPr/>
          <p:nvPr/>
        </p:nvGrpSpPr>
        <p:grpSpPr>
          <a:xfrm>
            <a:off x="2630127" y="1954410"/>
            <a:ext cx="409644" cy="419003"/>
            <a:chOff x="292125" y="1291150"/>
            <a:chExt cx="456275" cy="466700"/>
          </a:xfrm>
        </p:grpSpPr>
        <p:sp>
          <p:nvSpPr>
            <p:cNvPr id="1358" name="Google Shape;1358;p50"/>
            <p:cNvSpPr/>
            <p:nvPr/>
          </p:nvSpPr>
          <p:spPr>
            <a:xfrm>
              <a:off x="292125" y="1291150"/>
              <a:ext cx="456275" cy="466700"/>
            </a:xfrm>
            <a:custGeom>
              <a:avLst/>
              <a:gdLst/>
              <a:ahLst/>
              <a:cxnLst/>
              <a:rect l="l" t="t" r="r" b="b"/>
              <a:pathLst>
                <a:path w="18251" h="18668" extrusionOk="0">
                  <a:moveTo>
                    <a:pt x="7613" y="1"/>
                  </a:moveTo>
                  <a:cubicBezTo>
                    <a:pt x="7042" y="1"/>
                    <a:pt x="6579" y="463"/>
                    <a:pt x="6578" y="1036"/>
                  </a:cubicBezTo>
                  <a:lnTo>
                    <a:pt x="6578" y="1286"/>
                  </a:lnTo>
                  <a:cubicBezTo>
                    <a:pt x="5410" y="1659"/>
                    <a:pt x="4336" y="2278"/>
                    <a:pt x="3432" y="3106"/>
                  </a:cubicBezTo>
                  <a:lnTo>
                    <a:pt x="3212" y="2980"/>
                  </a:lnTo>
                  <a:cubicBezTo>
                    <a:pt x="3049" y="2885"/>
                    <a:pt x="2870" y="2841"/>
                    <a:pt x="2695" y="2841"/>
                  </a:cubicBezTo>
                  <a:cubicBezTo>
                    <a:pt x="2337" y="2841"/>
                    <a:pt x="1989" y="3026"/>
                    <a:pt x="1798" y="3358"/>
                  </a:cubicBezTo>
                  <a:lnTo>
                    <a:pt x="287" y="5976"/>
                  </a:lnTo>
                  <a:cubicBezTo>
                    <a:pt x="2" y="6470"/>
                    <a:pt x="171" y="7103"/>
                    <a:pt x="666" y="7390"/>
                  </a:cubicBezTo>
                  <a:lnTo>
                    <a:pt x="884" y="7516"/>
                  </a:lnTo>
                  <a:cubicBezTo>
                    <a:pt x="620" y="8714"/>
                    <a:pt x="620" y="9953"/>
                    <a:pt x="884" y="11151"/>
                  </a:cubicBezTo>
                  <a:lnTo>
                    <a:pt x="666" y="11277"/>
                  </a:lnTo>
                  <a:cubicBezTo>
                    <a:pt x="169" y="11564"/>
                    <a:pt x="0" y="12197"/>
                    <a:pt x="287" y="12692"/>
                  </a:cubicBezTo>
                  <a:lnTo>
                    <a:pt x="1798" y="15311"/>
                  </a:lnTo>
                  <a:cubicBezTo>
                    <a:pt x="1989" y="15642"/>
                    <a:pt x="2337" y="15828"/>
                    <a:pt x="2695" y="15828"/>
                  </a:cubicBezTo>
                  <a:cubicBezTo>
                    <a:pt x="2870" y="15828"/>
                    <a:pt x="3049" y="15783"/>
                    <a:pt x="3212" y="15689"/>
                  </a:cubicBezTo>
                  <a:lnTo>
                    <a:pt x="3432" y="15563"/>
                  </a:lnTo>
                  <a:cubicBezTo>
                    <a:pt x="4336" y="16390"/>
                    <a:pt x="5411" y="17010"/>
                    <a:pt x="6579" y="17382"/>
                  </a:cubicBezTo>
                  <a:lnTo>
                    <a:pt x="6579" y="17633"/>
                  </a:lnTo>
                  <a:cubicBezTo>
                    <a:pt x="6579" y="18205"/>
                    <a:pt x="7042" y="18668"/>
                    <a:pt x="7614" y="18668"/>
                  </a:cubicBezTo>
                  <a:lnTo>
                    <a:pt x="10636" y="18668"/>
                  </a:lnTo>
                  <a:cubicBezTo>
                    <a:pt x="11209" y="18668"/>
                    <a:pt x="11671" y="18205"/>
                    <a:pt x="11671" y="17633"/>
                  </a:cubicBezTo>
                  <a:lnTo>
                    <a:pt x="11671" y="17382"/>
                  </a:lnTo>
                  <a:cubicBezTo>
                    <a:pt x="12840" y="17010"/>
                    <a:pt x="13915" y="16390"/>
                    <a:pt x="14819" y="15563"/>
                  </a:cubicBezTo>
                  <a:lnTo>
                    <a:pt x="15039" y="15689"/>
                  </a:lnTo>
                  <a:cubicBezTo>
                    <a:pt x="15202" y="15783"/>
                    <a:pt x="15380" y="15828"/>
                    <a:pt x="15555" y="15828"/>
                  </a:cubicBezTo>
                  <a:cubicBezTo>
                    <a:pt x="15913" y="15828"/>
                    <a:pt x="16261" y="15642"/>
                    <a:pt x="16453" y="15311"/>
                  </a:cubicBezTo>
                  <a:lnTo>
                    <a:pt x="17964" y="12692"/>
                  </a:lnTo>
                  <a:cubicBezTo>
                    <a:pt x="18102" y="12455"/>
                    <a:pt x="18139" y="12171"/>
                    <a:pt x="18068" y="11908"/>
                  </a:cubicBezTo>
                  <a:cubicBezTo>
                    <a:pt x="17997" y="11642"/>
                    <a:pt x="17823" y="11415"/>
                    <a:pt x="17586" y="11279"/>
                  </a:cubicBezTo>
                  <a:lnTo>
                    <a:pt x="17368" y="11153"/>
                  </a:lnTo>
                  <a:cubicBezTo>
                    <a:pt x="17631" y="9955"/>
                    <a:pt x="17631" y="8714"/>
                    <a:pt x="17368" y="7517"/>
                  </a:cubicBezTo>
                  <a:lnTo>
                    <a:pt x="17586" y="7391"/>
                  </a:lnTo>
                  <a:cubicBezTo>
                    <a:pt x="18081" y="7105"/>
                    <a:pt x="18250" y="6472"/>
                    <a:pt x="17966" y="5976"/>
                  </a:cubicBezTo>
                  <a:lnTo>
                    <a:pt x="16453" y="3359"/>
                  </a:lnTo>
                  <a:cubicBezTo>
                    <a:pt x="16261" y="3027"/>
                    <a:pt x="15913" y="2842"/>
                    <a:pt x="15555" y="2842"/>
                  </a:cubicBezTo>
                  <a:cubicBezTo>
                    <a:pt x="15379" y="2842"/>
                    <a:pt x="15202" y="2886"/>
                    <a:pt x="15039" y="2980"/>
                  </a:cubicBezTo>
                  <a:lnTo>
                    <a:pt x="14819" y="3106"/>
                  </a:lnTo>
                  <a:cubicBezTo>
                    <a:pt x="14500" y="2814"/>
                    <a:pt x="14158" y="2547"/>
                    <a:pt x="13798" y="2305"/>
                  </a:cubicBezTo>
                  <a:cubicBezTo>
                    <a:pt x="13747" y="2272"/>
                    <a:pt x="13690" y="2256"/>
                    <a:pt x="13634" y="2256"/>
                  </a:cubicBezTo>
                  <a:cubicBezTo>
                    <a:pt x="13539" y="2256"/>
                    <a:pt x="13445" y="2302"/>
                    <a:pt x="13388" y="2388"/>
                  </a:cubicBezTo>
                  <a:cubicBezTo>
                    <a:pt x="13298" y="2523"/>
                    <a:pt x="13335" y="2705"/>
                    <a:pt x="13470" y="2796"/>
                  </a:cubicBezTo>
                  <a:cubicBezTo>
                    <a:pt x="13864" y="3058"/>
                    <a:pt x="14232" y="3355"/>
                    <a:pt x="14573" y="3683"/>
                  </a:cubicBezTo>
                  <a:cubicBezTo>
                    <a:pt x="14630" y="3737"/>
                    <a:pt x="14703" y="3766"/>
                    <a:pt x="14778" y="3766"/>
                  </a:cubicBezTo>
                  <a:cubicBezTo>
                    <a:pt x="14828" y="3766"/>
                    <a:pt x="14879" y="3753"/>
                    <a:pt x="14925" y="3726"/>
                  </a:cubicBezTo>
                  <a:lnTo>
                    <a:pt x="15334" y="3490"/>
                  </a:lnTo>
                  <a:cubicBezTo>
                    <a:pt x="15404" y="3449"/>
                    <a:pt x="15480" y="3430"/>
                    <a:pt x="15556" y="3430"/>
                  </a:cubicBezTo>
                  <a:cubicBezTo>
                    <a:pt x="15710" y="3430"/>
                    <a:pt x="15861" y="3511"/>
                    <a:pt x="15943" y="3653"/>
                  </a:cubicBezTo>
                  <a:lnTo>
                    <a:pt x="17454" y="6272"/>
                  </a:lnTo>
                  <a:cubicBezTo>
                    <a:pt x="17579" y="6485"/>
                    <a:pt x="17505" y="6758"/>
                    <a:pt x="17291" y="6879"/>
                  </a:cubicBezTo>
                  <a:lnTo>
                    <a:pt x="16883" y="7115"/>
                  </a:lnTo>
                  <a:cubicBezTo>
                    <a:pt x="16771" y="7180"/>
                    <a:pt x="16713" y="7314"/>
                    <a:pt x="16745" y="7441"/>
                  </a:cubicBezTo>
                  <a:cubicBezTo>
                    <a:pt x="17052" y="8684"/>
                    <a:pt x="17052" y="9984"/>
                    <a:pt x="16745" y="11227"/>
                  </a:cubicBezTo>
                  <a:cubicBezTo>
                    <a:pt x="16713" y="11354"/>
                    <a:pt x="16771" y="11488"/>
                    <a:pt x="16883" y="11553"/>
                  </a:cubicBezTo>
                  <a:lnTo>
                    <a:pt x="17291" y="11789"/>
                  </a:lnTo>
                  <a:cubicBezTo>
                    <a:pt x="17505" y="11912"/>
                    <a:pt x="17579" y="12185"/>
                    <a:pt x="17454" y="12397"/>
                  </a:cubicBezTo>
                  <a:lnTo>
                    <a:pt x="15943" y="15015"/>
                  </a:lnTo>
                  <a:cubicBezTo>
                    <a:pt x="15861" y="15159"/>
                    <a:pt x="15711" y="15238"/>
                    <a:pt x="15557" y="15238"/>
                  </a:cubicBezTo>
                  <a:cubicBezTo>
                    <a:pt x="15481" y="15238"/>
                    <a:pt x="15404" y="15219"/>
                    <a:pt x="15334" y="15179"/>
                  </a:cubicBezTo>
                  <a:lnTo>
                    <a:pt x="14926" y="14943"/>
                  </a:lnTo>
                  <a:cubicBezTo>
                    <a:pt x="14880" y="14916"/>
                    <a:pt x="14828" y="14903"/>
                    <a:pt x="14778" y="14903"/>
                  </a:cubicBezTo>
                  <a:cubicBezTo>
                    <a:pt x="14703" y="14903"/>
                    <a:pt x="14629" y="14931"/>
                    <a:pt x="14573" y="14986"/>
                  </a:cubicBezTo>
                  <a:cubicBezTo>
                    <a:pt x="13651" y="15874"/>
                    <a:pt x="12527" y="16523"/>
                    <a:pt x="11296" y="16879"/>
                  </a:cubicBezTo>
                  <a:cubicBezTo>
                    <a:pt x="11170" y="16916"/>
                    <a:pt x="11083" y="17032"/>
                    <a:pt x="11083" y="17162"/>
                  </a:cubicBezTo>
                  <a:lnTo>
                    <a:pt x="11083" y="17633"/>
                  </a:lnTo>
                  <a:cubicBezTo>
                    <a:pt x="11083" y="17877"/>
                    <a:pt x="10884" y="18077"/>
                    <a:pt x="10638" y="18077"/>
                  </a:cubicBezTo>
                  <a:lnTo>
                    <a:pt x="7613" y="18077"/>
                  </a:lnTo>
                  <a:cubicBezTo>
                    <a:pt x="7368" y="18077"/>
                    <a:pt x="7170" y="17879"/>
                    <a:pt x="7168" y="17633"/>
                  </a:cubicBezTo>
                  <a:lnTo>
                    <a:pt x="7168" y="17162"/>
                  </a:lnTo>
                  <a:cubicBezTo>
                    <a:pt x="7168" y="17031"/>
                    <a:pt x="7082" y="16916"/>
                    <a:pt x="6955" y="16879"/>
                  </a:cubicBezTo>
                  <a:cubicBezTo>
                    <a:pt x="5725" y="16523"/>
                    <a:pt x="4600" y="15874"/>
                    <a:pt x="3679" y="14986"/>
                  </a:cubicBezTo>
                  <a:cubicBezTo>
                    <a:pt x="3623" y="14931"/>
                    <a:pt x="3549" y="14903"/>
                    <a:pt x="3474" y="14903"/>
                  </a:cubicBezTo>
                  <a:cubicBezTo>
                    <a:pt x="3424" y="14903"/>
                    <a:pt x="3372" y="14916"/>
                    <a:pt x="3326" y="14943"/>
                  </a:cubicBezTo>
                  <a:lnTo>
                    <a:pt x="2917" y="15179"/>
                  </a:lnTo>
                  <a:cubicBezTo>
                    <a:pt x="2847" y="15219"/>
                    <a:pt x="2770" y="15238"/>
                    <a:pt x="2694" y="15238"/>
                  </a:cubicBezTo>
                  <a:cubicBezTo>
                    <a:pt x="2540" y="15238"/>
                    <a:pt x="2391" y="15159"/>
                    <a:pt x="2309" y="15015"/>
                  </a:cubicBezTo>
                  <a:lnTo>
                    <a:pt x="797" y="12397"/>
                  </a:lnTo>
                  <a:cubicBezTo>
                    <a:pt x="674" y="12183"/>
                    <a:pt x="746" y="11911"/>
                    <a:pt x="960" y="11789"/>
                  </a:cubicBezTo>
                  <a:lnTo>
                    <a:pt x="1368" y="11553"/>
                  </a:lnTo>
                  <a:cubicBezTo>
                    <a:pt x="1482" y="11488"/>
                    <a:pt x="1538" y="11354"/>
                    <a:pt x="1507" y="11227"/>
                  </a:cubicBezTo>
                  <a:cubicBezTo>
                    <a:pt x="1200" y="9984"/>
                    <a:pt x="1200" y="8684"/>
                    <a:pt x="1507" y="7441"/>
                  </a:cubicBezTo>
                  <a:cubicBezTo>
                    <a:pt x="1538" y="7314"/>
                    <a:pt x="1482" y="7180"/>
                    <a:pt x="1368" y="7115"/>
                  </a:cubicBezTo>
                  <a:lnTo>
                    <a:pt x="960" y="6879"/>
                  </a:lnTo>
                  <a:cubicBezTo>
                    <a:pt x="748" y="6756"/>
                    <a:pt x="674" y="6484"/>
                    <a:pt x="797" y="6272"/>
                  </a:cubicBezTo>
                  <a:lnTo>
                    <a:pt x="2309" y="3653"/>
                  </a:lnTo>
                  <a:cubicBezTo>
                    <a:pt x="2391" y="3510"/>
                    <a:pt x="2540" y="3429"/>
                    <a:pt x="2694" y="3429"/>
                  </a:cubicBezTo>
                  <a:cubicBezTo>
                    <a:pt x="2770" y="3429"/>
                    <a:pt x="2847" y="3449"/>
                    <a:pt x="2917" y="3490"/>
                  </a:cubicBezTo>
                  <a:lnTo>
                    <a:pt x="3326" y="3726"/>
                  </a:lnTo>
                  <a:cubicBezTo>
                    <a:pt x="3373" y="3752"/>
                    <a:pt x="3424" y="3765"/>
                    <a:pt x="3475" y="3765"/>
                  </a:cubicBezTo>
                  <a:cubicBezTo>
                    <a:pt x="3549" y="3765"/>
                    <a:pt x="3623" y="3737"/>
                    <a:pt x="3679" y="3683"/>
                  </a:cubicBezTo>
                  <a:cubicBezTo>
                    <a:pt x="4600" y="2794"/>
                    <a:pt x="5725" y="2143"/>
                    <a:pt x="6955" y="1789"/>
                  </a:cubicBezTo>
                  <a:cubicBezTo>
                    <a:pt x="7081" y="1752"/>
                    <a:pt x="7168" y="1636"/>
                    <a:pt x="7168" y="1506"/>
                  </a:cubicBezTo>
                  <a:lnTo>
                    <a:pt x="7168" y="1036"/>
                  </a:lnTo>
                  <a:cubicBezTo>
                    <a:pt x="7170" y="790"/>
                    <a:pt x="7368" y="591"/>
                    <a:pt x="7613" y="591"/>
                  </a:cubicBezTo>
                  <a:lnTo>
                    <a:pt x="10636" y="591"/>
                  </a:lnTo>
                  <a:cubicBezTo>
                    <a:pt x="10882" y="591"/>
                    <a:pt x="11081" y="790"/>
                    <a:pt x="11081" y="1036"/>
                  </a:cubicBezTo>
                  <a:lnTo>
                    <a:pt x="11081" y="1506"/>
                  </a:lnTo>
                  <a:cubicBezTo>
                    <a:pt x="11081" y="1636"/>
                    <a:pt x="11169" y="1752"/>
                    <a:pt x="11296" y="1789"/>
                  </a:cubicBezTo>
                  <a:cubicBezTo>
                    <a:pt x="11774" y="1926"/>
                    <a:pt x="12236" y="2108"/>
                    <a:pt x="12680" y="2333"/>
                  </a:cubicBezTo>
                  <a:cubicBezTo>
                    <a:pt x="12721" y="2353"/>
                    <a:pt x="12764" y="2362"/>
                    <a:pt x="12807" y="2362"/>
                  </a:cubicBezTo>
                  <a:cubicBezTo>
                    <a:pt x="12914" y="2362"/>
                    <a:pt x="13018" y="2303"/>
                    <a:pt x="13070" y="2201"/>
                  </a:cubicBezTo>
                  <a:cubicBezTo>
                    <a:pt x="13142" y="2057"/>
                    <a:pt x="13087" y="1883"/>
                    <a:pt x="12947" y="1808"/>
                  </a:cubicBezTo>
                  <a:cubicBezTo>
                    <a:pt x="12536" y="1599"/>
                    <a:pt x="12110" y="1426"/>
                    <a:pt x="11671" y="1286"/>
                  </a:cubicBezTo>
                  <a:lnTo>
                    <a:pt x="11671" y="1036"/>
                  </a:lnTo>
                  <a:cubicBezTo>
                    <a:pt x="11671" y="463"/>
                    <a:pt x="11209" y="1"/>
                    <a:pt x="10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0"/>
            <p:cNvSpPr/>
            <p:nvPr/>
          </p:nvSpPr>
          <p:spPr>
            <a:xfrm>
              <a:off x="440850" y="1603700"/>
              <a:ext cx="68275" cy="65675"/>
            </a:xfrm>
            <a:custGeom>
              <a:avLst/>
              <a:gdLst/>
              <a:ahLst/>
              <a:cxnLst/>
              <a:rect l="l" t="t" r="r" b="b"/>
              <a:pathLst>
                <a:path w="2731" h="2627" extrusionOk="0">
                  <a:moveTo>
                    <a:pt x="1314" y="590"/>
                  </a:moveTo>
                  <a:cubicBezTo>
                    <a:pt x="1606" y="590"/>
                    <a:pt x="1870" y="765"/>
                    <a:pt x="1981" y="1035"/>
                  </a:cubicBezTo>
                  <a:cubicBezTo>
                    <a:pt x="2094" y="1306"/>
                    <a:pt x="2032" y="1616"/>
                    <a:pt x="1826" y="1824"/>
                  </a:cubicBezTo>
                  <a:cubicBezTo>
                    <a:pt x="1687" y="1962"/>
                    <a:pt x="1502" y="2035"/>
                    <a:pt x="1314" y="2035"/>
                  </a:cubicBezTo>
                  <a:cubicBezTo>
                    <a:pt x="1220" y="2035"/>
                    <a:pt x="1126" y="2017"/>
                    <a:pt x="1037" y="1980"/>
                  </a:cubicBezTo>
                  <a:cubicBezTo>
                    <a:pt x="767" y="1868"/>
                    <a:pt x="590" y="1605"/>
                    <a:pt x="590" y="1312"/>
                  </a:cubicBezTo>
                  <a:cubicBezTo>
                    <a:pt x="592" y="914"/>
                    <a:pt x="915" y="590"/>
                    <a:pt x="1314" y="590"/>
                  </a:cubicBezTo>
                  <a:close/>
                  <a:moveTo>
                    <a:pt x="1314" y="0"/>
                  </a:moveTo>
                  <a:cubicBezTo>
                    <a:pt x="1145" y="0"/>
                    <a:pt x="974" y="33"/>
                    <a:pt x="811" y="101"/>
                  </a:cubicBezTo>
                  <a:cubicBezTo>
                    <a:pt x="321" y="304"/>
                    <a:pt x="0" y="783"/>
                    <a:pt x="2" y="1314"/>
                  </a:cubicBezTo>
                  <a:cubicBezTo>
                    <a:pt x="2" y="2039"/>
                    <a:pt x="589" y="2625"/>
                    <a:pt x="1314" y="2626"/>
                  </a:cubicBezTo>
                  <a:cubicBezTo>
                    <a:pt x="1845" y="2626"/>
                    <a:pt x="2324" y="2306"/>
                    <a:pt x="2527" y="1815"/>
                  </a:cubicBezTo>
                  <a:cubicBezTo>
                    <a:pt x="2730" y="1324"/>
                    <a:pt x="2617" y="759"/>
                    <a:pt x="2242" y="384"/>
                  </a:cubicBezTo>
                  <a:cubicBezTo>
                    <a:pt x="1991" y="134"/>
                    <a:pt x="1655" y="0"/>
                    <a:pt x="1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0"/>
            <p:cNvSpPr/>
            <p:nvPr/>
          </p:nvSpPr>
          <p:spPr>
            <a:xfrm>
              <a:off x="400525" y="1538900"/>
              <a:ext cx="47400" cy="45600"/>
            </a:xfrm>
            <a:custGeom>
              <a:avLst/>
              <a:gdLst/>
              <a:ahLst/>
              <a:cxnLst/>
              <a:rect l="l" t="t" r="r" b="b"/>
              <a:pathLst>
                <a:path w="1896" h="1824" extrusionOk="0">
                  <a:moveTo>
                    <a:pt x="980" y="589"/>
                  </a:moveTo>
                  <a:cubicBezTo>
                    <a:pt x="1146" y="589"/>
                    <a:pt x="1305" y="718"/>
                    <a:pt x="1305" y="912"/>
                  </a:cubicBezTo>
                  <a:cubicBezTo>
                    <a:pt x="1305" y="1090"/>
                    <a:pt x="1161" y="1234"/>
                    <a:pt x="983" y="1235"/>
                  </a:cubicBezTo>
                  <a:cubicBezTo>
                    <a:pt x="695" y="1235"/>
                    <a:pt x="552" y="887"/>
                    <a:pt x="755" y="684"/>
                  </a:cubicBezTo>
                  <a:cubicBezTo>
                    <a:pt x="820" y="618"/>
                    <a:pt x="901" y="589"/>
                    <a:pt x="980" y="589"/>
                  </a:cubicBezTo>
                  <a:close/>
                  <a:moveTo>
                    <a:pt x="983" y="0"/>
                  </a:moveTo>
                  <a:cubicBezTo>
                    <a:pt x="614" y="0"/>
                    <a:pt x="282" y="223"/>
                    <a:pt x="141" y="564"/>
                  </a:cubicBezTo>
                  <a:cubicBezTo>
                    <a:pt x="0" y="905"/>
                    <a:pt x="79" y="1296"/>
                    <a:pt x="338" y="1557"/>
                  </a:cubicBezTo>
                  <a:cubicBezTo>
                    <a:pt x="513" y="1732"/>
                    <a:pt x="746" y="1824"/>
                    <a:pt x="983" y="1824"/>
                  </a:cubicBezTo>
                  <a:cubicBezTo>
                    <a:pt x="1100" y="1824"/>
                    <a:pt x="1219" y="1801"/>
                    <a:pt x="1332" y="1754"/>
                  </a:cubicBezTo>
                  <a:cubicBezTo>
                    <a:pt x="1673" y="1614"/>
                    <a:pt x="1895" y="1281"/>
                    <a:pt x="1895" y="912"/>
                  </a:cubicBezTo>
                  <a:cubicBezTo>
                    <a:pt x="1895" y="409"/>
                    <a:pt x="1487" y="2"/>
                    <a:pt x="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521625" y="1464850"/>
              <a:ext cx="108300" cy="104250"/>
            </a:xfrm>
            <a:custGeom>
              <a:avLst/>
              <a:gdLst/>
              <a:ahLst/>
              <a:cxnLst/>
              <a:rect l="l" t="t" r="r" b="b"/>
              <a:pathLst>
                <a:path w="4332" h="4170" extrusionOk="0">
                  <a:moveTo>
                    <a:pt x="2247" y="592"/>
                  </a:moveTo>
                  <a:cubicBezTo>
                    <a:pt x="2440" y="592"/>
                    <a:pt x="2634" y="629"/>
                    <a:pt x="2819" y="705"/>
                  </a:cubicBezTo>
                  <a:cubicBezTo>
                    <a:pt x="3378" y="937"/>
                    <a:pt x="3743" y="1481"/>
                    <a:pt x="3743" y="2086"/>
                  </a:cubicBezTo>
                  <a:cubicBezTo>
                    <a:pt x="3741" y="2910"/>
                    <a:pt x="3073" y="3579"/>
                    <a:pt x="2248" y="3579"/>
                  </a:cubicBezTo>
                  <a:lnTo>
                    <a:pt x="2248" y="3581"/>
                  </a:lnTo>
                  <a:cubicBezTo>
                    <a:pt x="1643" y="3581"/>
                    <a:pt x="1098" y="3216"/>
                    <a:pt x="866" y="2658"/>
                  </a:cubicBezTo>
                  <a:cubicBezTo>
                    <a:pt x="635" y="2099"/>
                    <a:pt x="764" y="1456"/>
                    <a:pt x="1191" y="1029"/>
                  </a:cubicBezTo>
                  <a:cubicBezTo>
                    <a:pt x="1476" y="743"/>
                    <a:pt x="1859" y="592"/>
                    <a:pt x="2247" y="592"/>
                  </a:cubicBezTo>
                  <a:close/>
                  <a:moveTo>
                    <a:pt x="2249" y="1"/>
                  </a:moveTo>
                  <a:cubicBezTo>
                    <a:pt x="1707" y="1"/>
                    <a:pt x="1173" y="213"/>
                    <a:pt x="774" y="612"/>
                  </a:cubicBezTo>
                  <a:cubicBezTo>
                    <a:pt x="178" y="1207"/>
                    <a:pt x="0" y="2104"/>
                    <a:pt x="322" y="2882"/>
                  </a:cubicBezTo>
                  <a:cubicBezTo>
                    <a:pt x="645" y="3662"/>
                    <a:pt x="1404" y="4169"/>
                    <a:pt x="2248" y="4169"/>
                  </a:cubicBezTo>
                  <a:cubicBezTo>
                    <a:pt x="3397" y="4168"/>
                    <a:pt x="4330" y="3237"/>
                    <a:pt x="4331" y="2086"/>
                  </a:cubicBezTo>
                  <a:cubicBezTo>
                    <a:pt x="4331" y="1242"/>
                    <a:pt x="3824" y="483"/>
                    <a:pt x="3046" y="160"/>
                  </a:cubicBezTo>
                  <a:cubicBezTo>
                    <a:pt x="2788" y="53"/>
                    <a:pt x="2518" y="1"/>
                    <a:pt x="2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570450" y="1622200"/>
              <a:ext cx="39375" cy="37900"/>
            </a:xfrm>
            <a:custGeom>
              <a:avLst/>
              <a:gdLst/>
              <a:ahLst/>
              <a:cxnLst/>
              <a:rect l="l" t="t" r="r" b="b"/>
              <a:pathLst>
                <a:path w="1575" h="1516" extrusionOk="0">
                  <a:moveTo>
                    <a:pt x="758" y="590"/>
                  </a:moveTo>
                  <a:cubicBezTo>
                    <a:pt x="850" y="590"/>
                    <a:pt x="925" y="666"/>
                    <a:pt x="925" y="758"/>
                  </a:cubicBezTo>
                  <a:cubicBezTo>
                    <a:pt x="925" y="859"/>
                    <a:pt x="843" y="926"/>
                    <a:pt x="756" y="926"/>
                  </a:cubicBezTo>
                  <a:cubicBezTo>
                    <a:pt x="715" y="926"/>
                    <a:pt x="673" y="911"/>
                    <a:pt x="639" y="876"/>
                  </a:cubicBezTo>
                  <a:cubicBezTo>
                    <a:pt x="532" y="771"/>
                    <a:pt x="608" y="590"/>
                    <a:pt x="758" y="590"/>
                  </a:cubicBezTo>
                  <a:close/>
                  <a:moveTo>
                    <a:pt x="758" y="0"/>
                  </a:moveTo>
                  <a:cubicBezTo>
                    <a:pt x="340" y="2"/>
                    <a:pt x="0" y="340"/>
                    <a:pt x="0" y="758"/>
                  </a:cubicBezTo>
                  <a:cubicBezTo>
                    <a:pt x="0" y="1065"/>
                    <a:pt x="184" y="1340"/>
                    <a:pt x="467" y="1458"/>
                  </a:cubicBezTo>
                  <a:cubicBezTo>
                    <a:pt x="561" y="1496"/>
                    <a:pt x="659" y="1515"/>
                    <a:pt x="756" y="1515"/>
                  </a:cubicBezTo>
                  <a:cubicBezTo>
                    <a:pt x="954" y="1515"/>
                    <a:pt x="1148" y="1438"/>
                    <a:pt x="1293" y="1293"/>
                  </a:cubicBezTo>
                  <a:cubicBezTo>
                    <a:pt x="1510" y="1077"/>
                    <a:pt x="1575" y="752"/>
                    <a:pt x="1458" y="469"/>
                  </a:cubicBezTo>
                  <a:cubicBezTo>
                    <a:pt x="1341" y="185"/>
                    <a:pt x="1063" y="0"/>
                    <a:pt x="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450775" y="1395475"/>
              <a:ext cx="63450" cy="61025"/>
            </a:xfrm>
            <a:custGeom>
              <a:avLst/>
              <a:gdLst/>
              <a:ahLst/>
              <a:cxnLst/>
              <a:rect l="l" t="t" r="r" b="b"/>
              <a:pathLst>
                <a:path w="2538" h="2441" extrusionOk="0">
                  <a:moveTo>
                    <a:pt x="1318" y="590"/>
                  </a:moveTo>
                  <a:cubicBezTo>
                    <a:pt x="1399" y="590"/>
                    <a:pt x="1481" y="606"/>
                    <a:pt x="1559" y="638"/>
                  </a:cubicBezTo>
                  <a:cubicBezTo>
                    <a:pt x="1793" y="736"/>
                    <a:pt x="1948" y="966"/>
                    <a:pt x="1948" y="1221"/>
                  </a:cubicBezTo>
                  <a:cubicBezTo>
                    <a:pt x="1948" y="1568"/>
                    <a:pt x="1666" y="1849"/>
                    <a:pt x="1317" y="1851"/>
                  </a:cubicBezTo>
                  <a:cubicBezTo>
                    <a:pt x="1062" y="1851"/>
                    <a:pt x="833" y="1697"/>
                    <a:pt x="735" y="1461"/>
                  </a:cubicBezTo>
                  <a:cubicBezTo>
                    <a:pt x="638" y="1227"/>
                    <a:pt x="692" y="955"/>
                    <a:pt x="871" y="774"/>
                  </a:cubicBezTo>
                  <a:cubicBezTo>
                    <a:pt x="992" y="654"/>
                    <a:pt x="1154" y="590"/>
                    <a:pt x="1318" y="590"/>
                  </a:cubicBezTo>
                  <a:close/>
                  <a:moveTo>
                    <a:pt x="1317" y="0"/>
                  </a:moveTo>
                  <a:cubicBezTo>
                    <a:pt x="824" y="0"/>
                    <a:pt x="379" y="297"/>
                    <a:pt x="190" y="754"/>
                  </a:cubicBezTo>
                  <a:cubicBezTo>
                    <a:pt x="1" y="1209"/>
                    <a:pt x="106" y="1734"/>
                    <a:pt x="454" y="2082"/>
                  </a:cubicBezTo>
                  <a:cubicBezTo>
                    <a:pt x="689" y="2316"/>
                    <a:pt x="1001" y="2440"/>
                    <a:pt x="1318" y="2440"/>
                  </a:cubicBezTo>
                  <a:cubicBezTo>
                    <a:pt x="1476" y="2440"/>
                    <a:pt x="1634" y="2410"/>
                    <a:pt x="1784" y="2348"/>
                  </a:cubicBezTo>
                  <a:cubicBezTo>
                    <a:pt x="2241" y="2158"/>
                    <a:pt x="2538" y="1713"/>
                    <a:pt x="2538" y="1219"/>
                  </a:cubicBezTo>
                  <a:cubicBezTo>
                    <a:pt x="2536" y="546"/>
                    <a:pt x="1991" y="0"/>
                    <a:pt x="1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50"/>
          <p:cNvGrpSpPr/>
          <p:nvPr/>
        </p:nvGrpSpPr>
        <p:grpSpPr>
          <a:xfrm>
            <a:off x="2015818" y="1954433"/>
            <a:ext cx="421225" cy="419003"/>
            <a:chOff x="295500" y="1908100"/>
            <a:chExt cx="469175" cy="466700"/>
          </a:xfrm>
        </p:grpSpPr>
        <p:sp>
          <p:nvSpPr>
            <p:cNvPr id="1365" name="Google Shape;1365;p50"/>
            <p:cNvSpPr/>
            <p:nvPr/>
          </p:nvSpPr>
          <p:spPr>
            <a:xfrm>
              <a:off x="480850" y="2113125"/>
              <a:ext cx="94850" cy="91250"/>
            </a:xfrm>
            <a:custGeom>
              <a:avLst/>
              <a:gdLst/>
              <a:ahLst/>
              <a:cxnLst/>
              <a:rect l="l" t="t" r="r" b="b"/>
              <a:pathLst>
                <a:path w="3794" h="3650" extrusionOk="0">
                  <a:moveTo>
                    <a:pt x="1968" y="593"/>
                  </a:moveTo>
                  <a:cubicBezTo>
                    <a:pt x="2127" y="593"/>
                    <a:pt x="2287" y="624"/>
                    <a:pt x="2439" y="687"/>
                  </a:cubicBezTo>
                  <a:cubicBezTo>
                    <a:pt x="2901" y="879"/>
                    <a:pt x="3200" y="1328"/>
                    <a:pt x="3200" y="1826"/>
                  </a:cubicBezTo>
                  <a:cubicBezTo>
                    <a:pt x="3200" y="2505"/>
                    <a:pt x="2648" y="3057"/>
                    <a:pt x="1968" y="3057"/>
                  </a:cubicBezTo>
                  <a:cubicBezTo>
                    <a:pt x="1470" y="3057"/>
                    <a:pt x="1020" y="2756"/>
                    <a:pt x="831" y="2296"/>
                  </a:cubicBezTo>
                  <a:cubicBezTo>
                    <a:pt x="639" y="1837"/>
                    <a:pt x="746" y="1306"/>
                    <a:pt x="1097" y="954"/>
                  </a:cubicBezTo>
                  <a:cubicBezTo>
                    <a:pt x="1333" y="718"/>
                    <a:pt x="1648" y="593"/>
                    <a:pt x="1968" y="593"/>
                  </a:cubicBezTo>
                  <a:close/>
                  <a:moveTo>
                    <a:pt x="1968" y="1"/>
                  </a:moveTo>
                  <a:cubicBezTo>
                    <a:pt x="1229" y="1"/>
                    <a:pt x="565" y="446"/>
                    <a:pt x="283" y="1128"/>
                  </a:cubicBezTo>
                  <a:cubicBezTo>
                    <a:pt x="0" y="1810"/>
                    <a:pt x="157" y="2594"/>
                    <a:pt x="679" y="3116"/>
                  </a:cubicBezTo>
                  <a:cubicBezTo>
                    <a:pt x="1028" y="3464"/>
                    <a:pt x="1495" y="3649"/>
                    <a:pt x="1969" y="3649"/>
                  </a:cubicBezTo>
                  <a:cubicBezTo>
                    <a:pt x="2204" y="3649"/>
                    <a:pt x="2441" y="3604"/>
                    <a:pt x="2666" y="3511"/>
                  </a:cubicBezTo>
                  <a:cubicBezTo>
                    <a:pt x="3348" y="3229"/>
                    <a:pt x="3793" y="2563"/>
                    <a:pt x="3793" y="1826"/>
                  </a:cubicBezTo>
                  <a:cubicBezTo>
                    <a:pt x="3792" y="818"/>
                    <a:pt x="2975" y="2"/>
                    <a:pt x="1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485225" y="1975175"/>
              <a:ext cx="89700" cy="52475"/>
            </a:xfrm>
            <a:custGeom>
              <a:avLst/>
              <a:gdLst/>
              <a:ahLst/>
              <a:cxnLst/>
              <a:rect l="l" t="t" r="r" b="b"/>
              <a:pathLst>
                <a:path w="3588" h="2099" extrusionOk="0">
                  <a:moveTo>
                    <a:pt x="1793" y="611"/>
                  </a:moveTo>
                  <a:cubicBezTo>
                    <a:pt x="2337" y="612"/>
                    <a:pt x="2810" y="980"/>
                    <a:pt x="2946" y="1507"/>
                  </a:cubicBezTo>
                  <a:lnTo>
                    <a:pt x="639" y="1507"/>
                  </a:lnTo>
                  <a:cubicBezTo>
                    <a:pt x="776" y="980"/>
                    <a:pt x="1250" y="612"/>
                    <a:pt x="1793" y="611"/>
                  </a:cubicBezTo>
                  <a:close/>
                  <a:moveTo>
                    <a:pt x="1794" y="0"/>
                  </a:moveTo>
                  <a:cubicBezTo>
                    <a:pt x="802" y="0"/>
                    <a:pt x="0" y="810"/>
                    <a:pt x="11" y="1802"/>
                  </a:cubicBezTo>
                  <a:cubicBezTo>
                    <a:pt x="11" y="1965"/>
                    <a:pt x="143" y="2098"/>
                    <a:pt x="306" y="2098"/>
                  </a:cubicBezTo>
                  <a:lnTo>
                    <a:pt x="3280" y="2098"/>
                  </a:lnTo>
                  <a:cubicBezTo>
                    <a:pt x="3445" y="2098"/>
                    <a:pt x="3577" y="1965"/>
                    <a:pt x="3577" y="1802"/>
                  </a:cubicBezTo>
                  <a:cubicBezTo>
                    <a:pt x="3587" y="810"/>
                    <a:pt x="2786" y="0"/>
                    <a:pt x="1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0"/>
            <p:cNvSpPr/>
            <p:nvPr/>
          </p:nvSpPr>
          <p:spPr>
            <a:xfrm>
              <a:off x="295500" y="1908100"/>
              <a:ext cx="469175" cy="466700"/>
            </a:xfrm>
            <a:custGeom>
              <a:avLst/>
              <a:gdLst/>
              <a:ahLst/>
              <a:cxnLst/>
              <a:rect l="l" t="t" r="r" b="b"/>
              <a:pathLst>
                <a:path w="18767" h="18668" extrusionOk="0">
                  <a:moveTo>
                    <a:pt x="5418" y="7462"/>
                  </a:moveTo>
                  <a:lnTo>
                    <a:pt x="5418" y="8822"/>
                  </a:lnTo>
                  <a:lnTo>
                    <a:pt x="3793" y="9754"/>
                  </a:lnTo>
                  <a:cubicBezTo>
                    <a:pt x="3732" y="9788"/>
                    <a:pt x="3687" y="9842"/>
                    <a:pt x="3663" y="9906"/>
                  </a:cubicBezTo>
                  <a:lnTo>
                    <a:pt x="2032" y="14212"/>
                  </a:lnTo>
                  <a:lnTo>
                    <a:pt x="777" y="14212"/>
                  </a:lnTo>
                  <a:lnTo>
                    <a:pt x="2757" y="8989"/>
                  </a:lnTo>
                  <a:lnTo>
                    <a:pt x="5418" y="7462"/>
                  </a:lnTo>
                  <a:close/>
                  <a:moveTo>
                    <a:pt x="5418" y="9504"/>
                  </a:moveTo>
                  <a:lnTo>
                    <a:pt x="5418" y="13673"/>
                  </a:lnTo>
                  <a:lnTo>
                    <a:pt x="5418" y="14212"/>
                  </a:lnTo>
                  <a:lnTo>
                    <a:pt x="2665" y="14212"/>
                  </a:lnTo>
                  <a:lnTo>
                    <a:pt x="4179" y="10214"/>
                  </a:lnTo>
                  <a:lnTo>
                    <a:pt x="5418" y="9504"/>
                  </a:lnTo>
                  <a:close/>
                  <a:moveTo>
                    <a:pt x="13347" y="9504"/>
                  </a:moveTo>
                  <a:lnTo>
                    <a:pt x="14586" y="10214"/>
                  </a:lnTo>
                  <a:lnTo>
                    <a:pt x="16102" y="14212"/>
                  </a:lnTo>
                  <a:lnTo>
                    <a:pt x="13347" y="14212"/>
                  </a:lnTo>
                  <a:lnTo>
                    <a:pt x="13347" y="9504"/>
                  </a:lnTo>
                  <a:close/>
                  <a:moveTo>
                    <a:pt x="13347" y="7462"/>
                  </a:moveTo>
                  <a:lnTo>
                    <a:pt x="16008" y="8989"/>
                  </a:lnTo>
                  <a:lnTo>
                    <a:pt x="17988" y="14213"/>
                  </a:lnTo>
                  <a:lnTo>
                    <a:pt x="17988" y="14213"/>
                  </a:lnTo>
                  <a:lnTo>
                    <a:pt x="16735" y="14212"/>
                  </a:lnTo>
                  <a:lnTo>
                    <a:pt x="15104" y="9906"/>
                  </a:lnTo>
                  <a:cubicBezTo>
                    <a:pt x="15079" y="9840"/>
                    <a:pt x="15034" y="9787"/>
                    <a:pt x="14973" y="9753"/>
                  </a:cubicBezTo>
                  <a:lnTo>
                    <a:pt x="13347" y="8822"/>
                  </a:lnTo>
                  <a:lnTo>
                    <a:pt x="13347" y="7462"/>
                  </a:lnTo>
                  <a:close/>
                  <a:moveTo>
                    <a:pt x="9382" y="616"/>
                  </a:moveTo>
                  <a:cubicBezTo>
                    <a:pt x="11434" y="1469"/>
                    <a:pt x="12754" y="3439"/>
                    <a:pt x="12754" y="5669"/>
                  </a:cubicBezTo>
                  <a:lnTo>
                    <a:pt x="12754" y="6950"/>
                  </a:lnTo>
                  <a:lnTo>
                    <a:pt x="12754" y="13377"/>
                  </a:lnTo>
                  <a:lnTo>
                    <a:pt x="8744" y="13377"/>
                  </a:lnTo>
                  <a:cubicBezTo>
                    <a:pt x="8581" y="13377"/>
                    <a:pt x="8448" y="13509"/>
                    <a:pt x="8448" y="13673"/>
                  </a:cubicBezTo>
                  <a:cubicBezTo>
                    <a:pt x="8448" y="13836"/>
                    <a:pt x="8581" y="13970"/>
                    <a:pt x="8744" y="13970"/>
                  </a:cubicBezTo>
                  <a:lnTo>
                    <a:pt x="12754" y="13970"/>
                  </a:lnTo>
                  <a:lnTo>
                    <a:pt x="12754" y="14610"/>
                  </a:lnTo>
                  <a:cubicBezTo>
                    <a:pt x="12754" y="14852"/>
                    <a:pt x="12558" y="15048"/>
                    <a:pt x="12316" y="15048"/>
                  </a:cubicBezTo>
                  <a:lnTo>
                    <a:pt x="6449" y="15048"/>
                  </a:lnTo>
                  <a:cubicBezTo>
                    <a:pt x="6207" y="15048"/>
                    <a:pt x="6012" y="14852"/>
                    <a:pt x="6012" y="14610"/>
                  </a:cubicBezTo>
                  <a:lnTo>
                    <a:pt x="6012" y="13970"/>
                  </a:lnTo>
                  <a:lnTo>
                    <a:pt x="7757" y="13970"/>
                  </a:lnTo>
                  <a:cubicBezTo>
                    <a:pt x="7921" y="13970"/>
                    <a:pt x="8053" y="13836"/>
                    <a:pt x="8053" y="13673"/>
                  </a:cubicBezTo>
                  <a:cubicBezTo>
                    <a:pt x="8053" y="13509"/>
                    <a:pt x="7921" y="13377"/>
                    <a:pt x="7757" y="13377"/>
                  </a:cubicBezTo>
                  <a:lnTo>
                    <a:pt x="6012" y="13377"/>
                  </a:lnTo>
                  <a:lnTo>
                    <a:pt x="6012" y="5669"/>
                  </a:lnTo>
                  <a:cubicBezTo>
                    <a:pt x="6012" y="3439"/>
                    <a:pt x="7330" y="1469"/>
                    <a:pt x="9382" y="616"/>
                  </a:cubicBezTo>
                  <a:close/>
                  <a:moveTo>
                    <a:pt x="8280" y="15639"/>
                  </a:moveTo>
                  <a:cubicBezTo>
                    <a:pt x="8649" y="16492"/>
                    <a:pt x="8371" y="17487"/>
                    <a:pt x="7610" y="18021"/>
                  </a:cubicBezTo>
                  <a:cubicBezTo>
                    <a:pt x="6849" y="17487"/>
                    <a:pt x="6571" y="16492"/>
                    <a:pt x="6940" y="15639"/>
                  </a:cubicBezTo>
                  <a:close/>
                  <a:moveTo>
                    <a:pt x="11825" y="15639"/>
                  </a:moveTo>
                  <a:cubicBezTo>
                    <a:pt x="12195" y="16492"/>
                    <a:pt x="11916" y="17487"/>
                    <a:pt x="11155" y="18021"/>
                  </a:cubicBezTo>
                  <a:cubicBezTo>
                    <a:pt x="10395" y="17487"/>
                    <a:pt x="10116" y="16492"/>
                    <a:pt x="10485" y="15639"/>
                  </a:cubicBezTo>
                  <a:close/>
                  <a:moveTo>
                    <a:pt x="9383" y="0"/>
                  </a:moveTo>
                  <a:cubicBezTo>
                    <a:pt x="9347" y="0"/>
                    <a:pt x="9310" y="7"/>
                    <a:pt x="9275" y="21"/>
                  </a:cubicBezTo>
                  <a:cubicBezTo>
                    <a:pt x="6950" y="930"/>
                    <a:pt x="5420" y="3172"/>
                    <a:pt x="5420" y="5669"/>
                  </a:cubicBezTo>
                  <a:lnTo>
                    <a:pt x="5420" y="6778"/>
                  </a:lnTo>
                  <a:lnTo>
                    <a:pt x="2371" y="8527"/>
                  </a:lnTo>
                  <a:cubicBezTo>
                    <a:pt x="2312" y="8561"/>
                    <a:pt x="2266" y="8614"/>
                    <a:pt x="2242" y="8679"/>
                  </a:cubicBezTo>
                  <a:lnTo>
                    <a:pt x="73" y="14403"/>
                  </a:lnTo>
                  <a:cubicBezTo>
                    <a:pt x="0" y="14597"/>
                    <a:pt x="143" y="14805"/>
                    <a:pt x="350" y="14805"/>
                  </a:cubicBezTo>
                  <a:lnTo>
                    <a:pt x="5438" y="14805"/>
                  </a:lnTo>
                  <a:cubicBezTo>
                    <a:pt x="5522" y="15239"/>
                    <a:pt x="5874" y="15571"/>
                    <a:pt x="6311" y="15631"/>
                  </a:cubicBezTo>
                  <a:cubicBezTo>
                    <a:pt x="5937" y="16775"/>
                    <a:pt x="6418" y="18027"/>
                    <a:pt x="7462" y="18629"/>
                  </a:cubicBezTo>
                  <a:cubicBezTo>
                    <a:pt x="7508" y="18655"/>
                    <a:pt x="7559" y="18668"/>
                    <a:pt x="7610" y="18668"/>
                  </a:cubicBezTo>
                  <a:cubicBezTo>
                    <a:pt x="7661" y="18668"/>
                    <a:pt x="7712" y="18655"/>
                    <a:pt x="7758" y="18629"/>
                  </a:cubicBezTo>
                  <a:cubicBezTo>
                    <a:pt x="8799" y="18028"/>
                    <a:pt x="9280" y="16783"/>
                    <a:pt x="8912" y="15639"/>
                  </a:cubicBezTo>
                  <a:lnTo>
                    <a:pt x="9853" y="15639"/>
                  </a:lnTo>
                  <a:cubicBezTo>
                    <a:pt x="9486" y="16783"/>
                    <a:pt x="9966" y="18028"/>
                    <a:pt x="11007" y="18629"/>
                  </a:cubicBezTo>
                  <a:cubicBezTo>
                    <a:pt x="11053" y="18655"/>
                    <a:pt x="11104" y="18668"/>
                    <a:pt x="11155" y="18668"/>
                  </a:cubicBezTo>
                  <a:cubicBezTo>
                    <a:pt x="11206" y="18668"/>
                    <a:pt x="11258" y="18655"/>
                    <a:pt x="11304" y="18629"/>
                  </a:cubicBezTo>
                  <a:cubicBezTo>
                    <a:pt x="12347" y="18027"/>
                    <a:pt x="12828" y="16777"/>
                    <a:pt x="12454" y="15631"/>
                  </a:cubicBezTo>
                  <a:cubicBezTo>
                    <a:pt x="12892" y="15571"/>
                    <a:pt x="13243" y="15239"/>
                    <a:pt x="13328" y="14805"/>
                  </a:cubicBezTo>
                  <a:lnTo>
                    <a:pt x="18416" y="14805"/>
                  </a:lnTo>
                  <a:cubicBezTo>
                    <a:pt x="18624" y="14805"/>
                    <a:pt x="18766" y="14597"/>
                    <a:pt x="18694" y="14403"/>
                  </a:cubicBezTo>
                  <a:lnTo>
                    <a:pt x="16526" y="8679"/>
                  </a:lnTo>
                  <a:cubicBezTo>
                    <a:pt x="16501" y="8614"/>
                    <a:pt x="16455" y="8561"/>
                    <a:pt x="16395" y="8527"/>
                  </a:cubicBezTo>
                  <a:lnTo>
                    <a:pt x="13347" y="6778"/>
                  </a:lnTo>
                  <a:lnTo>
                    <a:pt x="13347" y="5669"/>
                  </a:lnTo>
                  <a:cubicBezTo>
                    <a:pt x="13347" y="3172"/>
                    <a:pt x="11817" y="930"/>
                    <a:pt x="9492" y="21"/>
                  </a:cubicBezTo>
                  <a:cubicBezTo>
                    <a:pt x="9457" y="7"/>
                    <a:pt x="9420" y="0"/>
                    <a:pt x="9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0"/>
          <p:cNvGrpSpPr/>
          <p:nvPr/>
        </p:nvGrpSpPr>
        <p:grpSpPr>
          <a:xfrm>
            <a:off x="829074" y="2596679"/>
            <a:ext cx="420328" cy="303524"/>
            <a:chOff x="830825" y="1961300"/>
            <a:chExt cx="468175" cy="338075"/>
          </a:xfrm>
        </p:grpSpPr>
        <p:sp>
          <p:nvSpPr>
            <p:cNvPr id="1369" name="Google Shape;1369;p50"/>
            <p:cNvSpPr/>
            <p:nvPr/>
          </p:nvSpPr>
          <p:spPr>
            <a:xfrm>
              <a:off x="830825" y="1961475"/>
              <a:ext cx="468175" cy="337900"/>
            </a:xfrm>
            <a:custGeom>
              <a:avLst/>
              <a:gdLst/>
              <a:ahLst/>
              <a:cxnLst/>
              <a:rect l="l" t="t" r="r" b="b"/>
              <a:pathLst>
                <a:path w="18727" h="13516" extrusionOk="0">
                  <a:moveTo>
                    <a:pt x="1561" y="591"/>
                  </a:moveTo>
                  <a:cubicBezTo>
                    <a:pt x="1679" y="591"/>
                    <a:pt x="1798" y="613"/>
                    <a:pt x="1911" y="661"/>
                  </a:cubicBezTo>
                  <a:cubicBezTo>
                    <a:pt x="2252" y="802"/>
                    <a:pt x="2476" y="1135"/>
                    <a:pt x="2476" y="1504"/>
                  </a:cubicBezTo>
                  <a:cubicBezTo>
                    <a:pt x="2475" y="2009"/>
                    <a:pt x="2066" y="2418"/>
                    <a:pt x="1561" y="2418"/>
                  </a:cubicBezTo>
                  <a:lnTo>
                    <a:pt x="1561" y="2419"/>
                  </a:lnTo>
                  <a:cubicBezTo>
                    <a:pt x="1192" y="2419"/>
                    <a:pt x="859" y="2197"/>
                    <a:pt x="718" y="1854"/>
                  </a:cubicBezTo>
                  <a:cubicBezTo>
                    <a:pt x="575" y="1513"/>
                    <a:pt x="654" y="1120"/>
                    <a:pt x="915" y="858"/>
                  </a:cubicBezTo>
                  <a:cubicBezTo>
                    <a:pt x="1090" y="684"/>
                    <a:pt x="1324" y="591"/>
                    <a:pt x="1561" y="591"/>
                  </a:cubicBezTo>
                  <a:close/>
                  <a:moveTo>
                    <a:pt x="7357" y="1083"/>
                  </a:moveTo>
                  <a:cubicBezTo>
                    <a:pt x="7475" y="1083"/>
                    <a:pt x="7594" y="1106"/>
                    <a:pt x="7708" y="1153"/>
                  </a:cubicBezTo>
                  <a:cubicBezTo>
                    <a:pt x="8049" y="1294"/>
                    <a:pt x="8271" y="1627"/>
                    <a:pt x="8271" y="1997"/>
                  </a:cubicBezTo>
                  <a:cubicBezTo>
                    <a:pt x="8271" y="2501"/>
                    <a:pt x="7862" y="2910"/>
                    <a:pt x="7358" y="2910"/>
                  </a:cubicBezTo>
                  <a:lnTo>
                    <a:pt x="7358" y="2912"/>
                  </a:lnTo>
                  <a:cubicBezTo>
                    <a:pt x="6988" y="2912"/>
                    <a:pt x="6655" y="2689"/>
                    <a:pt x="6512" y="2347"/>
                  </a:cubicBezTo>
                  <a:cubicBezTo>
                    <a:pt x="6372" y="2006"/>
                    <a:pt x="6450" y="1613"/>
                    <a:pt x="6711" y="1350"/>
                  </a:cubicBezTo>
                  <a:cubicBezTo>
                    <a:pt x="6886" y="1176"/>
                    <a:pt x="7119" y="1083"/>
                    <a:pt x="7357" y="1083"/>
                  </a:cubicBezTo>
                  <a:close/>
                  <a:moveTo>
                    <a:pt x="9637" y="5327"/>
                  </a:moveTo>
                  <a:cubicBezTo>
                    <a:pt x="9755" y="5327"/>
                    <a:pt x="9874" y="5350"/>
                    <a:pt x="9987" y="5397"/>
                  </a:cubicBezTo>
                  <a:cubicBezTo>
                    <a:pt x="10329" y="5539"/>
                    <a:pt x="10552" y="5873"/>
                    <a:pt x="10552" y="6242"/>
                  </a:cubicBezTo>
                  <a:cubicBezTo>
                    <a:pt x="10550" y="6746"/>
                    <a:pt x="10141" y="7154"/>
                    <a:pt x="9637" y="7155"/>
                  </a:cubicBezTo>
                  <a:cubicBezTo>
                    <a:pt x="9267" y="7155"/>
                    <a:pt x="8934" y="6933"/>
                    <a:pt x="8793" y="6592"/>
                  </a:cubicBezTo>
                  <a:cubicBezTo>
                    <a:pt x="8651" y="6249"/>
                    <a:pt x="8729" y="5856"/>
                    <a:pt x="8992" y="5595"/>
                  </a:cubicBezTo>
                  <a:cubicBezTo>
                    <a:pt x="9166" y="5420"/>
                    <a:pt x="9400" y="5327"/>
                    <a:pt x="9637" y="5327"/>
                  </a:cubicBezTo>
                  <a:close/>
                  <a:moveTo>
                    <a:pt x="17225" y="5341"/>
                  </a:moveTo>
                  <a:cubicBezTo>
                    <a:pt x="17463" y="5341"/>
                    <a:pt x="17696" y="5434"/>
                    <a:pt x="17870" y="5609"/>
                  </a:cubicBezTo>
                  <a:cubicBezTo>
                    <a:pt x="18131" y="5871"/>
                    <a:pt x="18210" y="6264"/>
                    <a:pt x="18069" y="6605"/>
                  </a:cubicBezTo>
                  <a:cubicBezTo>
                    <a:pt x="17927" y="6948"/>
                    <a:pt x="17593" y="7170"/>
                    <a:pt x="17224" y="7170"/>
                  </a:cubicBezTo>
                  <a:cubicBezTo>
                    <a:pt x="16720" y="7169"/>
                    <a:pt x="16311" y="6761"/>
                    <a:pt x="16311" y="6255"/>
                  </a:cubicBezTo>
                  <a:cubicBezTo>
                    <a:pt x="16311" y="5886"/>
                    <a:pt x="16533" y="5552"/>
                    <a:pt x="16874" y="5412"/>
                  </a:cubicBezTo>
                  <a:cubicBezTo>
                    <a:pt x="16988" y="5364"/>
                    <a:pt x="17107" y="5341"/>
                    <a:pt x="17225" y="5341"/>
                  </a:cubicBezTo>
                  <a:close/>
                  <a:moveTo>
                    <a:pt x="10079" y="10790"/>
                  </a:moveTo>
                  <a:cubicBezTo>
                    <a:pt x="10197" y="10790"/>
                    <a:pt x="10315" y="10813"/>
                    <a:pt x="10428" y="10859"/>
                  </a:cubicBezTo>
                  <a:cubicBezTo>
                    <a:pt x="10771" y="11000"/>
                    <a:pt x="10993" y="11334"/>
                    <a:pt x="10993" y="11704"/>
                  </a:cubicBezTo>
                  <a:cubicBezTo>
                    <a:pt x="10993" y="12209"/>
                    <a:pt x="10584" y="12618"/>
                    <a:pt x="10080" y="12618"/>
                  </a:cubicBezTo>
                  <a:cubicBezTo>
                    <a:pt x="9709" y="12618"/>
                    <a:pt x="9376" y="12395"/>
                    <a:pt x="9235" y="12053"/>
                  </a:cubicBezTo>
                  <a:cubicBezTo>
                    <a:pt x="9094" y="11712"/>
                    <a:pt x="9171" y="11319"/>
                    <a:pt x="9434" y="11058"/>
                  </a:cubicBezTo>
                  <a:cubicBezTo>
                    <a:pt x="9608" y="10882"/>
                    <a:pt x="9842" y="10790"/>
                    <a:pt x="10079" y="10790"/>
                  </a:cubicBezTo>
                  <a:close/>
                  <a:moveTo>
                    <a:pt x="16112" y="11098"/>
                  </a:moveTo>
                  <a:cubicBezTo>
                    <a:pt x="16616" y="11099"/>
                    <a:pt x="17025" y="11507"/>
                    <a:pt x="17025" y="12013"/>
                  </a:cubicBezTo>
                  <a:cubicBezTo>
                    <a:pt x="17025" y="12382"/>
                    <a:pt x="16803" y="12716"/>
                    <a:pt x="16462" y="12857"/>
                  </a:cubicBezTo>
                  <a:cubicBezTo>
                    <a:pt x="16348" y="12904"/>
                    <a:pt x="16229" y="12927"/>
                    <a:pt x="16111" y="12927"/>
                  </a:cubicBezTo>
                  <a:cubicBezTo>
                    <a:pt x="15873" y="12927"/>
                    <a:pt x="15640" y="12834"/>
                    <a:pt x="15465" y="12659"/>
                  </a:cubicBezTo>
                  <a:cubicBezTo>
                    <a:pt x="15203" y="12397"/>
                    <a:pt x="15126" y="12004"/>
                    <a:pt x="15267" y="11663"/>
                  </a:cubicBezTo>
                  <a:cubicBezTo>
                    <a:pt x="15409" y="11320"/>
                    <a:pt x="15743" y="11098"/>
                    <a:pt x="16112" y="11098"/>
                  </a:cubicBezTo>
                  <a:close/>
                  <a:moveTo>
                    <a:pt x="1563" y="1"/>
                  </a:moveTo>
                  <a:cubicBezTo>
                    <a:pt x="1556" y="1"/>
                    <a:pt x="1549" y="1"/>
                    <a:pt x="1542" y="1"/>
                  </a:cubicBezTo>
                  <a:cubicBezTo>
                    <a:pt x="770" y="11"/>
                    <a:pt x="132" y="607"/>
                    <a:pt x="67" y="1377"/>
                  </a:cubicBezTo>
                  <a:cubicBezTo>
                    <a:pt x="0" y="2146"/>
                    <a:pt x="529" y="2840"/>
                    <a:pt x="1289" y="2981"/>
                  </a:cubicBezTo>
                  <a:cubicBezTo>
                    <a:pt x="1381" y="2998"/>
                    <a:pt x="1473" y="3007"/>
                    <a:pt x="1564" y="3007"/>
                  </a:cubicBezTo>
                  <a:cubicBezTo>
                    <a:pt x="2220" y="3007"/>
                    <a:pt x="2817" y="2574"/>
                    <a:pt x="3006" y="1921"/>
                  </a:cubicBezTo>
                  <a:lnTo>
                    <a:pt x="5864" y="2164"/>
                  </a:lnTo>
                  <a:cubicBezTo>
                    <a:pt x="5953" y="2945"/>
                    <a:pt x="6615" y="3500"/>
                    <a:pt x="7355" y="3500"/>
                  </a:cubicBezTo>
                  <a:cubicBezTo>
                    <a:pt x="7500" y="3500"/>
                    <a:pt x="7648" y="3478"/>
                    <a:pt x="7795" y="3433"/>
                  </a:cubicBezTo>
                  <a:lnTo>
                    <a:pt x="8682" y="5082"/>
                  </a:lnTo>
                  <a:cubicBezTo>
                    <a:pt x="8216" y="5465"/>
                    <a:pt x="8025" y="6089"/>
                    <a:pt x="8195" y="6666"/>
                  </a:cubicBezTo>
                  <a:cubicBezTo>
                    <a:pt x="8366" y="7244"/>
                    <a:pt x="8864" y="7664"/>
                    <a:pt x="9463" y="7734"/>
                  </a:cubicBezTo>
                  <a:lnTo>
                    <a:pt x="9666" y="10259"/>
                  </a:lnTo>
                  <a:cubicBezTo>
                    <a:pt x="9150" y="10407"/>
                    <a:pt x="8753" y="10818"/>
                    <a:pt x="8621" y="11338"/>
                  </a:cubicBezTo>
                  <a:cubicBezTo>
                    <a:pt x="8490" y="11859"/>
                    <a:pt x="8648" y="12409"/>
                    <a:pt x="9032" y="12782"/>
                  </a:cubicBezTo>
                  <a:cubicBezTo>
                    <a:pt x="9316" y="13058"/>
                    <a:pt x="9693" y="13207"/>
                    <a:pt x="10078" y="13207"/>
                  </a:cubicBezTo>
                  <a:cubicBezTo>
                    <a:pt x="10215" y="13207"/>
                    <a:pt x="10353" y="13189"/>
                    <a:pt x="10488" y="13150"/>
                  </a:cubicBezTo>
                  <a:cubicBezTo>
                    <a:pt x="11005" y="13003"/>
                    <a:pt x="11404" y="12594"/>
                    <a:pt x="11536" y="12074"/>
                  </a:cubicBezTo>
                  <a:lnTo>
                    <a:pt x="14625" y="12231"/>
                  </a:lnTo>
                  <a:cubicBezTo>
                    <a:pt x="14702" y="12762"/>
                    <a:pt x="15056" y="13209"/>
                    <a:pt x="15553" y="13408"/>
                  </a:cubicBezTo>
                  <a:cubicBezTo>
                    <a:pt x="15734" y="13480"/>
                    <a:pt x="15923" y="13516"/>
                    <a:pt x="16112" y="13516"/>
                  </a:cubicBezTo>
                  <a:cubicBezTo>
                    <a:pt x="16442" y="13516"/>
                    <a:pt x="16769" y="13407"/>
                    <a:pt x="17037" y="13196"/>
                  </a:cubicBezTo>
                  <a:cubicBezTo>
                    <a:pt x="17460" y="12865"/>
                    <a:pt x="17673" y="12336"/>
                    <a:pt x="17599" y="11805"/>
                  </a:cubicBezTo>
                  <a:cubicBezTo>
                    <a:pt x="17525" y="11276"/>
                    <a:pt x="17175" y="10825"/>
                    <a:pt x="16680" y="10622"/>
                  </a:cubicBezTo>
                  <a:lnTo>
                    <a:pt x="17233" y="7759"/>
                  </a:lnTo>
                  <a:cubicBezTo>
                    <a:pt x="18059" y="7753"/>
                    <a:pt x="18726" y="7081"/>
                    <a:pt x="18726" y="6255"/>
                  </a:cubicBezTo>
                  <a:cubicBezTo>
                    <a:pt x="18726" y="5484"/>
                    <a:pt x="18142" y="4838"/>
                    <a:pt x="17374" y="4761"/>
                  </a:cubicBezTo>
                  <a:cubicBezTo>
                    <a:pt x="17323" y="4755"/>
                    <a:pt x="17272" y="4753"/>
                    <a:pt x="17222" y="4753"/>
                  </a:cubicBezTo>
                  <a:cubicBezTo>
                    <a:pt x="16515" y="4753"/>
                    <a:pt x="15894" y="5251"/>
                    <a:pt x="15752" y="5959"/>
                  </a:cubicBezTo>
                  <a:lnTo>
                    <a:pt x="13154" y="5954"/>
                  </a:lnTo>
                  <a:cubicBezTo>
                    <a:pt x="12994" y="5959"/>
                    <a:pt x="12866" y="6089"/>
                    <a:pt x="12866" y="6248"/>
                  </a:cubicBezTo>
                  <a:cubicBezTo>
                    <a:pt x="12866" y="6408"/>
                    <a:pt x="12994" y="6538"/>
                    <a:pt x="13154" y="6543"/>
                  </a:cubicBezTo>
                  <a:lnTo>
                    <a:pt x="15750" y="6546"/>
                  </a:lnTo>
                  <a:cubicBezTo>
                    <a:pt x="15849" y="7041"/>
                    <a:pt x="16189" y="7455"/>
                    <a:pt x="16656" y="7646"/>
                  </a:cubicBezTo>
                  <a:lnTo>
                    <a:pt x="16103" y="10511"/>
                  </a:lnTo>
                  <a:cubicBezTo>
                    <a:pt x="15419" y="10515"/>
                    <a:pt x="14825" y="10981"/>
                    <a:pt x="14656" y="11644"/>
                  </a:cubicBezTo>
                  <a:lnTo>
                    <a:pt x="11567" y="11485"/>
                  </a:lnTo>
                  <a:cubicBezTo>
                    <a:pt x="11466" y="10813"/>
                    <a:pt x="10930" y="10291"/>
                    <a:pt x="10255" y="10211"/>
                  </a:cubicBezTo>
                  <a:lnTo>
                    <a:pt x="10050" y="7685"/>
                  </a:lnTo>
                  <a:cubicBezTo>
                    <a:pt x="10592" y="7530"/>
                    <a:pt x="11001" y="7087"/>
                    <a:pt x="11112" y="6535"/>
                  </a:cubicBezTo>
                  <a:lnTo>
                    <a:pt x="12132" y="6540"/>
                  </a:lnTo>
                  <a:lnTo>
                    <a:pt x="12134" y="6540"/>
                  </a:lnTo>
                  <a:cubicBezTo>
                    <a:pt x="12294" y="6537"/>
                    <a:pt x="12421" y="6406"/>
                    <a:pt x="12421" y="6246"/>
                  </a:cubicBezTo>
                  <a:cubicBezTo>
                    <a:pt x="12421" y="6088"/>
                    <a:pt x="12295" y="5956"/>
                    <a:pt x="12135" y="5951"/>
                  </a:cubicBezTo>
                  <a:lnTo>
                    <a:pt x="11112" y="5947"/>
                  </a:lnTo>
                  <a:cubicBezTo>
                    <a:pt x="10970" y="5225"/>
                    <a:pt x="10336" y="4738"/>
                    <a:pt x="9640" y="4738"/>
                  </a:cubicBezTo>
                  <a:cubicBezTo>
                    <a:pt x="9495" y="4738"/>
                    <a:pt x="9347" y="4759"/>
                    <a:pt x="9201" y="4804"/>
                  </a:cubicBezTo>
                  <a:lnTo>
                    <a:pt x="8315" y="3153"/>
                  </a:lnTo>
                  <a:cubicBezTo>
                    <a:pt x="9092" y="2510"/>
                    <a:pt x="9026" y="1297"/>
                    <a:pt x="8182" y="742"/>
                  </a:cubicBezTo>
                  <a:cubicBezTo>
                    <a:pt x="7925" y="573"/>
                    <a:pt x="7640" y="495"/>
                    <a:pt x="7361" y="495"/>
                  </a:cubicBezTo>
                  <a:cubicBezTo>
                    <a:pt x="6723" y="495"/>
                    <a:pt x="6112" y="904"/>
                    <a:pt x="5916" y="1579"/>
                  </a:cubicBezTo>
                  <a:lnTo>
                    <a:pt x="3056" y="1335"/>
                  </a:lnTo>
                  <a:cubicBezTo>
                    <a:pt x="2971" y="574"/>
                    <a:pt x="2326" y="1"/>
                    <a:pt x="1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0"/>
            <p:cNvSpPr/>
            <p:nvPr/>
          </p:nvSpPr>
          <p:spPr>
            <a:xfrm>
              <a:off x="913850" y="2087625"/>
              <a:ext cx="30225" cy="30250"/>
            </a:xfrm>
            <a:custGeom>
              <a:avLst/>
              <a:gdLst/>
              <a:ahLst/>
              <a:cxnLst/>
              <a:rect l="l" t="t" r="r" b="b"/>
              <a:pathLst>
                <a:path w="1209" h="1210" extrusionOk="0">
                  <a:moveTo>
                    <a:pt x="604" y="1"/>
                  </a:moveTo>
                  <a:cubicBezTo>
                    <a:pt x="270" y="1"/>
                    <a:pt x="1" y="272"/>
                    <a:pt x="1" y="606"/>
                  </a:cubicBezTo>
                  <a:cubicBezTo>
                    <a:pt x="1" y="939"/>
                    <a:pt x="270" y="1209"/>
                    <a:pt x="604" y="1209"/>
                  </a:cubicBezTo>
                  <a:cubicBezTo>
                    <a:pt x="938" y="1209"/>
                    <a:pt x="1209" y="939"/>
                    <a:pt x="1209" y="606"/>
                  </a:cubicBezTo>
                  <a:cubicBezTo>
                    <a:pt x="1209" y="272"/>
                    <a:pt x="938" y="1"/>
                    <a:pt x="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1127175" y="2014550"/>
              <a:ext cx="31425" cy="30250"/>
            </a:xfrm>
            <a:custGeom>
              <a:avLst/>
              <a:gdLst/>
              <a:ahLst/>
              <a:cxnLst/>
              <a:rect l="l" t="t" r="r" b="b"/>
              <a:pathLst>
                <a:path w="1257" h="1210" extrusionOk="0">
                  <a:moveTo>
                    <a:pt x="606" y="0"/>
                  </a:moveTo>
                  <a:cubicBezTo>
                    <a:pt x="528" y="0"/>
                    <a:pt x="450" y="16"/>
                    <a:pt x="375" y="47"/>
                  </a:cubicBezTo>
                  <a:cubicBezTo>
                    <a:pt x="148" y="141"/>
                    <a:pt x="1" y="360"/>
                    <a:pt x="1" y="605"/>
                  </a:cubicBezTo>
                  <a:cubicBezTo>
                    <a:pt x="1" y="938"/>
                    <a:pt x="272" y="1210"/>
                    <a:pt x="606" y="1210"/>
                  </a:cubicBezTo>
                  <a:cubicBezTo>
                    <a:pt x="849" y="1208"/>
                    <a:pt x="1070" y="1061"/>
                    <a:pt x="1163" y="836"/>
                  </a:cubicBezTo>
                  <a:cubicBezTo>
                    <a:pt x="1257" y="611"/>
                    <a:pt x="1205" y="350"/>
                    <a:pt x="1033" y="178"/>
                  </a:cubicBezTo>
                  <a:cubicBezTo>
                    <a:pt x="917" y="62"/>
                    <a:pt x="763" y="0"/>
                    <a:pt x="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980200" y="2169100"/>
              <a:ext cx="15125" cy="15125"/>
            </a:xfrm>
            <a:custGeom>
              <a:avLst/>
              <a:gdLst/>
              <a:ahLst/>
              <a:cxnLst/>
              <a:rect l="l" t="t" r="r" b="b"/>
              <a:pathLst>
                <a:path w="605" h="605" extrusionOk="0">
                  <a:moveTo>
                    <a:pt x="302" y="1"/>
                  </a:moveTo>
                  <a:cubicBezTo>
                    <a:pt x="136" y="1"/>
                    <a:pt x="1" y="136"/>
                    <a:pt x="1" y="303"/>
                  </a:cubicBezTo>
                  <a:cubicBezTo>
                    <a:pt x="1" y="469"/>
                    <a:pt x="136" y="604"/>
                    <a:pt x="302" y="604"/>
                  </a:cubicBezTo>
                  <a:cubicBezTo>
                    <a:pt x="469" y="604"/>
                    <a:pt x="604" y="469"/>
                    <a:pt x="604" y="303"/>
                  </a:cubicBezTo>
                  <a:cubicBezTo>
                    <a:pt x="604" y="136"/>
                    <a:pt x="469" y="1"/>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0"/>
            <p:cNvSpPr/>
            <p:nvPr/>
          </p:nvSpPr>
          <p:spPr>
            <a:xfrm>
              <a:off x="1084925" y="1961300"/>
              <a:ext cx="15150" cy="15100"/>
            </a:xfrm>
            <a:custGeom>
              <a:avLst/>
              <a:gdLst/>
              <a:ahLst/>
              <a:cxnLst/>
              <a:rect l="l" t="t" r="r" b="b"/>
              <a:pathLst>
                <a:path w="606" h="604" extrusionOk="0">
                  <a:moveTo>
                    <a:pt x="303" y="0"/>
                  </a:moveTo>
                  <a:cubicBezTo>
                    <a:pt x="135" y="0"/>
                    <a:pt x="1" y="135"/>
                    <a:pt x="1" y="301"/>
                  </a:cubicBezTo>
                  <a:cubicBezTo>
                    <a:pt x="1" y="469"/>
                    <a:pt x="135" y="604"/>
                    <a:pt x="303" y="604"/>
                  </a:cubicBezTo>
                  <a:cubicBezTo>
                    <a:pt x="469" y="604"/>
                    <a:pt x="605" y="469"/>
                    <a:pt x="605" y="301"/>
                  </a:cubicBezTo>
                  <a:cubicBezTo>
                    <a:pt x="605" y="135"/>
                    <a:pt x="469"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50"/>
          <p:cNvGrpSpPr/>
          <p:nvPr/>
        </p:nvGrpSpPr>
        <p:grpSpPr>
          <a:xfrm>
            <a:off x="2428088" y="2579161"/>
            <a:ext cx="419048" cy="338560"/>
            <a:chOff x="1461575" y="1930925"/>
            <a:chExt cx="466750" cy="377100"/>
          </a:xfrm>
        </p:grpSpPr>
        <p:sp>
          <p:nvSpPr>
            <p:cNvPr id="1375" name="Google Shape;1375;p50"/>
            <p:cNvSpPr/>
            <p:nvPr/>
          </p:nvSpPr>
          <p:spPr>
            <a:xfrm>
              <a:off x="1638300" y="1930925"/>
              <a:ext cx="113275" cy="14800"/>
            </a:xfrm>
            <a:custGeom>
              <a:avLst/>
              <a:gdLst/>
              <a:ahLst/>
              <a:cxnLst/>
              <a:rect l="l" t="t" r="r" b="b"/>
              <a:pathLst>
                <a:path w="4531" h="592" extrusionOk="0">
                  <a:moveTo>
                    <a:pt x="295" y="1"/>
                  </a:moveTo>
                  <a:cubicBezTo>
                    <a:pt x="132" y="1"/>
                    <a:pt x="0" y="133"/>
                    <a:pt x="0" y="296"/>
                  </a:cubicBezTo>
                  <a:cubicBezTo>
                    <a:pt x="0" y="460"/>
                    <a:pt x="132" y="591"/>
                    <a:pt x="295" y="591"/>
                  </a:cubicBezTo>
                  <a:cubicBezTo>
                    <a:pt x="297" y="591"/>
                    <a:pt x="300" y="591"/>
                    <a:pt x="303" y="591"/>
                  </a:cubicBezTo>
                  <a:lnTo>
                    <a:pt x="4228" y="591"/>
                  </a:lnTo>
                  <a:cubicBezTo>
                    <a:pt x="4230" y="591"/>
                    <a:pt x="4233" y="591"/>
                    <a:pt x="4236" y="591"/>
                  </a:cubicBezTo>
                  <a:cubicBezTo>
                    <a:pt x="4398" y="591"/>
                    <a:pt x="4530" y="460"/>
                    <a:pt x="4530" y="296"/>
                  </a:cubicBezTo>
                  <a:cubicBezTo>
                    <a:pt x="4530" y="133"/>
                    <a:pt x="4398" y="1"/>
                    <a:pt x="4236" y="1"/>
                  </a:cubicBezTo>
                  <a:cubicBezTo>
                    <a:pt x="4233" y="1"/>
                    <a:pt x="4230" y="1"/>
                    <a:pt x="4228" y="1"/>
                  </a:cubicBezTo>
                  <a:lnTo>
                    <a:pt x="303" y="1"/>
                  </a:lnTo>
                  <a:cubicBezTo>
                    <a:pt x="300" y="1"/>
                    <a:pt x="297" y="1"/>
                    <a:pt x="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1638675" y="2293250"/>
              <a:ext cx="112525" cy="14775"/>
            </a:xfrm>
            <a:custGeom>
              <a:avLst/>
              <a:gdLst/>
              <a:ahLst/>
              <a:cxnLst/>
              <a:rect l="l" t="t" r="r" b="b"/>
              <a:pathLst>
                <a:path w="4501" h="591" extrusionOk="0">
                  <a:moveTo>
                    <a:pt x="288" y="1"/>
                  </a:moveTo>
                  <a:cubicBezTo>
                    <a:pt x="128" y="5"/>
                    <a:pt x="0" y="136"/>
                    <a:pt x="0" y="296"/>
                  </a:cubicBezTo>
                  <a:cubicBezTo>
                    <a:pt x="0" y="456"/>
                    <a:pt x="128" y="586"/>
                    <a:pt x="288" y="591"/>
                  </a:cubicBezTo>
                  <a:lnTo>
                    <a:pt x="4213" y="591"/>
                  </a:lnTo>
                  <a:cubicBezTo>
                    <a:pt x="4373" y="586"/>
                    <a:pt x="4500" y="456"/>
                    <a:pt x="4500" y="296"/>
                  </a:cubicBezTo>
                  <a:cubicBezTo>
                    <a:pt x="4500" y="136"/>
                    <a:pt x="4373" y="5"/>
                    <a:pt x="4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1461575" y="1963050"/>
              <a:ext cx="466750" cy="312925"/>
            </a:xfrm>
            <a:custGeom>
              <a:avLst/>
              <a:gdLst/>
              <a:ahLst/>
              <a:cxnLst/>
              <a:rect l="l" t="t" r="r" b="b"/>
              <a:pathLst>
                <a:path w="18670" h="12517" extrusionOk="0">
                  <a:moveTo>
                    <a:pt x="10976" y="589"/>
                  </a:moveTo>
                  <a:cubicBezTo>
                    <a:pt x="10833" y="1384"/>
                    <a:pt x="10142" y="1962"/>
                    <a:pt x="9335" y="1962"/>
                  </a:cubicBezTo>
                  <a:cubicBezTo>
                    <a:pt x="8527" y="1962"/>
                    <a:pt x="7836" y="1384"/>
                    <a:pt x="7692" y="589"/>
                  </a:cubicBezTo>
                  <a:close/>
                  <a:moveTo>
                    <a:pt x="2888" y="3627"/>
                  </a:moveTo>
                  <a:lnTo>
                    <a:pt x="2888" y="8888"/>
                  </a:lnTo>
                  <a:lnTo>
                    <a:pt x="975" y="8888"/>
                  </a:lnTo>
                  <a:cubicBezTo>
                    <a:pt x="763" y="8888"/>
                    <a:pt x="591" y="8716"/>
                    <a:pt x="590" y="8504"/>
                  </a:cubicBezTo>
                  <a:lnTo>
                    <a:pt x="590" y="4013"/>
                  </a:lnTo>
                  <a:cubicBezTo>
                    <a:pt x="591" y="3799"/>
                    <a:pt x="763" y="3627"/>
                    <a:pt x="975" y="3627"/>
                  </a:cubicBezTo>
                  <a:close/>
                  <a:moveTo>
                    <a:pt x="5776" y="3627"/>
                  </a:moveTo>
                  <a:lnTo>
                    <a:pt x="5775" y="8888"/>
                  </a:lnTo>
                  <a:lnTo>
                    <a:pt x="3478" y="8888"/>
                  </a:lnTo>
                  <a:lnTo>
                    <a:pt x="3478" y="3627"/>
                  </a:lnTo>
                  <a:close/>
                  <a:moveTo>
                    <a:pt x="15192" y="3627"/>
                  </a:moveTo>
                  <a:lnTo>
                    <a:pt x="15192" y="8888"/>
                  </a:lnTo>
                  <a:lnTo>
                    <a:pt x="12894" y="8888"/>
                  </a:lnTo>
                  <a:lnTo>
                    <a:pt x="12894" y="3627"/>
                  </a:lnTo>
                  <a:close/>
                  <a:moveTo>
                    <a:pt x="17695" y="3627"/>
                  </a:moveTo>
                  <a:cubicBezTo>
                    <a:pt x="17907" y="3627"/>
                    <a:pt x="18079" y="3799"/>
                    <a:pt x="18079" y="4013"/>
                  </a:cubicBezTo>
                  <a:lnTo>
                    <a:pt x="18079" y="8504"/>
                  </a:lnTo>
                  <a:cubicBezTo>
                    <a:pt x="18079" y="8716"/>
                    <a:pt x="17907" y="8888"/>
                    <a:pt x="17695" y="8888"/>
                  </a:cubicBezTo>
                  <a:lnTo>
                    <a:pt x="15781" y="8888"/>
                  </a:lnTo>
                  <a:lnTo>
                    <a:pt x="15781" y="3627"/>
                  </a:lnTo>
                  <a:close/>
                  <a:moveTo>
                    <a:pt x="11920" y="2552"/>
                  </a:moveTo>
                  <a:cubicBezTo>
                    <a:pt x="12132" y="2552"/>
                    <a:pt x="12304" y="2724"/>
                    <a:pt x="12304" y="2936"/>
                  </a:cubicBezTo>
                  <a:lnTo>
                    <a:pt x="12304" y="3332"/>
                  </a:lnTo>
                  <a:lnTo>
                    <a:pt x="12304" y="9579"/>
                  </a:lnTo>
                  <a:cubicBezTo>
                    <a:pt x="12304" y="9791"/>
                    <a:pt x="12132" y="9963"/>
                    <a:pt x="11920" y="9963"/>
                  </a:cubicBezTo>
                  <a:lnTo>
                    <a:pt x="6749" y="9963"/>
                  </a:lnTo>
                  <a:cubicBezTo>
                    <a:pt x="6536" y="9963"/>
                    <a:pt x="6364" y="9791"/>
                    <a:pt x="6364" y="9579"/>
                  </a:cubicBezTo>
                  <a:lnTo>
                    <a:pt x="6364" y="2936"/>
                  </a:lnTo>
                  <a:cubicBezTo>
                    <a:pt x="6364" y="2724"/>
                    <a:pt x="6536" y="2552"/>
                    <a:pt x="6749" y="2552"/>
                  </a:cubicBezTo>
                  <a:close/>
                  <a:moveTo>
                    <a:pt x="9335" y="10555"/>
                  </a:moveTo>
                  <a:cubicBezTo>
                    <a:pt x="10142" y="10555"/>
                    <a:pt x="10833" y="11131"/>
                    <a:pt x="10976" y="11926"/>
                  </a:cubicBezTo>
                  <a:lnTo>
                    <a:pt x="7694" y="11926"/>
                  </a:lnTo>
                  <a:cubicBezTo>
                    <a:pt x="7836" y="11131"/>
                    <a:pt x="8527" y="10555"/>
                    <a:pt x="9335" y="10555"/>
                  </a:cubicBezTo>
                  <a:close/>
                  <a:moveTo>
                    <a:pt x="7369" y="0"/>
                  </a:moveTo>
                  <a:cubicBezTo>
                    <a:pt x="7207" y="0"/>
                    <a:pt x="7077" y="132"/>
                    <a:pt x="7077" y="294"/>
                  </a:cubicBezTo>
                  <a:cubicBezTo>
                    <a:pt x="7077" y="930"/>
                    <a:pt x="7345" y="1535"/>
                    <a:pt x="7815" y="1962"/>
                  </a:cubicBezTo>
                  <a:lnTo>
                    <a:pt x="6749" y="1962"/>
                  </a:lnTo>
                  <a:cubicBezTo>
                    <a:pt x="6211" y="1963"/>
                    <a:pt x="5775" y="2398"/>
                    <a:pt x="5775" y="2936"/>
                  </a:cubicBezTo>
                  <a:lnTo>
                    <a:pt x="5775" y="3038"/>
                  </a:lnTo>
                  <a:lnTo>
                    <a:pt x="975" y="3038"/>
                  </a:lnTo>
                  <a:cubicBezTo>
                    <a:pt x="437" y="3038"/>
                    <a:pt x="1" y="3474"/>
                    <a:pt x="1" y="4013"/>
                  </a:cubicBezTo>
                  <a:lnTo>
                    <a:pt x="1" y="8504"/>
                  </a:lnTo>
                  <a:cubicBezTo>
                    <a:pt x="1" y="9041"/>
                    <a:pt x="437" y="9477"/>
                    <a:pt x="975" y="9477"/>
                  </a:cubicBezTo>
                  <a:lnTo>
                    <a:pt x="5775" y="9477"/>
                  </a:lnTo>
                  <a:lnTo>
                    <a:pt x="5775" y="9579"/>
                  </a:lnTo>
                  <a:cubicBezTo>
                    <a:pt x="5776" y="10117"/>
                    <a:pt x="6211" y="10552"/>
                    <a:pt x="6749" y="10553"/>
                  </a:cubicBezTo>
                  <a:lnTo>
                    <a:pt x="7815" y="10553"/>
                  </a:lnTo>
                  <a:cubicBezTo>
                    <a:pt x="7345" y="10980"/>
                    <a:pt x="7077" y="11585"/>
                    <a:pt x="7078" y="12221"/>
                  </a:cubicBezTo>
                  <a:cubicBezTo>
                    <a:pt x="7077" y="12384"/>
                    <a:pt x="7209" y="12516"/>
                    <a:pt x="7372" y="12516"/>
                  </a:cubicBezTo>
                  <a:lnTo>
                    <a:pt x="11298" y="12516"/>
                  </a:lnTo>
                  <a:cubicBezTo>
                    <a:pt x="11461" y="12516"/>
                    <a:pt x="11593" y="12384"/>
                    <a:pt x="11593" y="12221"/>
                  </a:cubicBezTo>
                  <a:cubicBezTo>
                    <a:pt x="11593" y="12214"/>
                    <a:pt x="11593" y="12205"/>
                    <a:pt x="11592" y="12197"/>
                  </a:cubicBezTo>
                  <a:cubicBezTo>
                    <a:pt x="11586" y="11570"/>
                    <a:pt x="11318" y="10974"/>
                    <a:pt x="10853" y="10553"/>
                  </a:cubicBezTo>
                  <a:lnTo>
                    <a:pt x="11920" y="10553"/>
                  </a:lnTo>
                  <a:cubicBezTo>
                    <a:pt x="12458" y="10553"/>
                    <a:pt x="12894" y="10117"/>
                    <a:pt x="12894" y="9579"/>
                  </a:cubicBezTo>
                  <a:lnTo>
                    <a:pt x="12894" y="9478"/>
                  </a:lnTo>
                  <a:lnTo>
                    <a:pt x="17695" y="9478"/>
                  </a:lnTo>
                  <a:cubicBezTo>
                    <a:pt x="18232" y="9478"/>
                    <a:pt x="18668" y="9042"/>
                    <a:pt x="18669" y="8504"/>
                  </a:cubicBezTo>
                  <a:lnTo>
                    <a:pt x="18669" y="4013"/>
                  </a:lnTo>
                  <a:cubicBezTo>
                    <a:pt x="18668" y="3474"/>
                    <a:pt x="18232" y="3038"/>
                    <a:pt x="17695" y="3038"/>
                  </a:cubicBezTo>
                  <a:lnTo>
                    <a:pt x="12894" y="3038"/>
                  </a:lnTo>
                  <a:lnTo>
                    <a:pt x="12894" y="2936"/>
                  </a:lnTo>
                  <a:cubicBezTo>
                    <a:pt x="12894" y="2398"/>
                    <a:pt x="12458" y="1963"/>
                    <a:pt x="11920" y="1962"/>
                  </a:cubicBezTo>
                  <a:lnTo>
                    <a:pt x="10855" y="1962"/>
                  </a:lnTo>
                  <a:cubicBezTo>
                    <a:pt x="11325" y="1535"/>
                    <a:pt x="11593" y="930"/>
                    <a:pt x="11593" y="294"/>
                  </a:cubicBezTo>
                  <a:cubicBezTo>
                    <a:pt x="11593" y="132"/>
                    <a:pt x="11463" y="0"/>
                    <a:pt x="11301" y="0"/>
                  </a:cubicBezTo>
                  <a:cubicBezTo>
                    <a:pt x="11300" y="0"/>
                    <a:pt x="11299" y="0"/>
                    <a:pt x="11298" y="0"/>
                  </a:cubicBezTo>
                  <a:lnTo>
                    <a:pt x="7372" y="0"/>
                  </a:lnTo>
                  <a:cubicBezTo>
                    <a:pt x="7371" y="0"/>
                    <a:pt x="7370" y="0"/>
                    <a:pt x="7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1648650" y="2073175"/>
              <a:ext cx="98500" cy="92625"/>
            </a:xfrm>
            <a:custGeom>
              <a:avLst/>
              <a:gdLst/>
              <a:ahLst/>
              <a:cxnLst/>
              <a:rect l="l" t="t" r="r" b="b"/>
              <a:pathLst>
                <a:path w="3940" h="3705" extrusionOk="0">
                  <a:moveTo>
                    <a:pt x="1852" y="0"/>
                  </a:moveTo>
                  <a:cubicBezTo>
                    <a:pt x="829" y="0"/>
                    <a:pt x="0" y="829"/>
                    <a:pt x="0" y="1852"/>
                  </a:cubicBezTo>
                  <a:cubicBezTo>
                    <a:pt x="0" y="2876"/>
                    <a:pt x="829" y="3704"/>
                    <a:pt x="1852" y="3704"/>
                  </a:cubicBezTo>
                  <a:cubicBezTo>
                    <a:pt x="1854" y="3704"/>
                    <a:pt x="1856" y="3704"/>
                    <a:pt x="1859" y="3704"/>
                  </a:cubicBezTo>
                  <a:cubicBezTo>
                    <a:pt x="2273" y="3704"/>
                    <a:pt x="2675" y="3564"/>
                    <a:pt x="3000" y="3306"/>
                  </a:cubicBezTo>
                  <a:cubicBezTo>
                    <a:pt x="3127" y="3205"/>
                    <a:pt x="3149" y="3019"/>
                    <a:pt x="3049" y="2890"/>
                  </a:cubicBezTo>
                  <a:cubicBezTo>
                    <a:pt x="2990" y="2817"/>
                    <a:pt x="2904" y="2778"/>
                    <a:pt x="2817" y="2778"/>
                  </a:cubicBezTo>
                  <a:cubicBezTo>
                    <a:pt x="2753" y="2778"/>
                    <a:pt x="2689" y="2799"/>
                    <a:pt x="2635" y="2841"/>
                  </a:cubicBezTo>
                  <a:cubicBezTo>
                    <a:pt x="2413" y="3019"/>
                    <a:pt x="2137" y="3114"/>
                    <a:pt x="1852" y="3114"/>
                  </a:cubicBezTo>
                  <a:cubicBezTo>
                    <a:pt x="1314" y="3113"/>
                    <a:pt x="836" y="2770"/>
                    <a:pt x="661" y="2262"/>
                  </a:cubicBezTo>
                  <a:cubicBezTo>
                    <a:pt x="488" y="1753"/>
                    <a:pt x="655" y="1190"/>
                    <a:pt x="1080" y="859"/>
                  </a:cubicBezTo>
                  <a:cubicBezTo>
                    <a:pt x="1306" y="682"/>
                    <a:pt x="1580" y="593"/>
                    <a:pt x="1855" y="593"/>
                  </a:cubicBezTo>
                  <a:cubicBezTo>
                    <a:pt x="2094" y="593"/>
                    <a:pt x="2333" y="660"/>
                    <a:pt x="2543" y="797"/>
                  </a:cubicBezTo>
                  <a:cubicBezTo>
                    <a:pt x="2992" y="1092"/>
                    <a:pt x="3207" y="1639"/>
                    <a:pt x="3077" y="2161"/>
                  </a:cubicBezTo>
                  <a:cubicBezTo>
                    <a:pt x="3035" y="2320"/>
                    <a:pt x="3130" y="2481"/>
                    <a:pt x="3290" y="2521"/>
                  </a:cubicBezTo>
                  <a:cubicBezTo>
                    <a:pt x="3314" y="2527"/>
                    <a:pt x="3338" y="2530"/>
                    <a:pt x="3361" y="2530"/>
                  </a:cubicBezTo>
                  <a:cubicBezTo>
                    <a:pt x="3494" y="2530"/>
                    <a:pt x="3615" y="2440"/>
                    <a:pt x="3648" y="2305"/>
                  </a:cubicBezTo>
                  <a:cubicBezTo>
                    <a:pt x="3940" y="1135"/>
                    <a:pt x="3058" y="2"/>
                    <a:pt x="1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50"/>
          <p:cNvGrpSpPr/>
          <p:nvPr/>
        </p:nvGrpSpPr>
        <p:grpSpPr>
          <a:xfrm>
            <a:off x="3062061" y="2538942"/>
            <a:ext cx="302873" cy="419003"/>
            <a:chOff x="2033525" y="1952850"/>
            <a:chExt cx="337350" cy="466700"/>
          </a:xfrm>
        </p:grpSpPr>
        <p:sp>
          <p:nvSpPr>
            <p:cNvPr id="1380" name="Google Shape;1380;p50"/>
            <p:cNvSpPr/>
            <p:nvPr/>
          </p:nvSpPr>
          <p:spPr>
            <a:xfrm>
              <a:off x="2033525" y="1952850"/>
              <a:ext cx="337350" cy="466700"/>
            </a:xfrm>
            <a:custGeom>
              <a:avLst/>
              <a:gdLst/>
              <a:ahLst/>
              <a:cxnLst/>
              <a:rect l="l" t="t" r="r" b="b"/>
              <a:pathLst>
                <a:path w="13494" h="18668" extrusionOk="0">
                  <a:moveTo>
                    <a:pt x="6447" y="591"/>
                  </a:moveTo>
                  <a:cubicBezTo>
                    <a:pt x="6626" y="591"/>
                    <a:pt x="6801" y="660"/>
                    <a:pt x="6933" y="791"/>
                  </a:cubicBezTo>
                  <a:cubicBezTo>
                    <a:pt x="7128" y="986"/>
                    <a:pt x="7186" y="1282"/>
                    <a:pt x="7081" y="1537"/>
                  </a:cubicBezTo>
                  <a:cubicBezTo>
                    <a:pt x="6974" y="1792"/>
                    <a:pt x="6725" y="1959"/>
                    <a:pt x="6449" y="1959"/>
                  </a:cubicBezTo>
                  <a:cubicBezTo>
                    <a:pt x="6071" y="1958"/>
                    <a:pt x="5766" y="1652"/>
                    <a:pt x="5766" y="1276"/>
                  </a:cubicBezTo>
                  <a:cubicBezTo>
                    <a:pt x="5766" y="998"/>
                    <a:pt x="5932" y="749"/>
                    <a:pt x="6187" y="642"/>
                  </a:cubicBezTo>
                  <a:cubicBezTo>
                    <a:pt x="6271" y="608"/>
                    <a:pt x="6359" y="591"/>
                    <a:pt x="6447" y="591"/>
                  </a:cubicBezTo>
                  <a:close/>
                  <a:moveTo>
                    <a:pt x="12431" y="13011"/>
                  </a:moveTo>
                  <a:cubicBezTo>
                    <a:pt x="12492" y="13011"/>
                    <a:pt x="12553" y="13027"/>
                    <a:pt x="12609" y="13062"/>
                  </a:cubicBezTo>
                  <a:cubicBezTo>
                    <a:pt x="12767" y="13160"/>
                    <a:pt x="12816" y="13368"/>
                    <a:pt x="12718" y="13526"/>
                  </a:cubicBezTo>
                  <a:cubicBezTo>
                    <a:pt x="12118" y="14496"/>
                    <a:pt x="11036" y="15099"/>
                    <a:pt x="9894" y="15099"/>
                  </a:cubicBezTo>
                  <a:cubicBezTo>
                    <a:pt x="8871" y="15098"/>
                    <a:pt x="7904" y="14625"/>
                    <a:pt x="7277" y="13815"/>
                  </a:cubicBezTo>
                  <a:lnTo>
                    <a:pt x="7289" y="13731"/>
                  </a:lnTo>
                  <a:lnTo>
                    <a:pt x="8114" y="13731"/>
                  </a:lnTo>
                  <a:cubicBezTo>
                    <a:pt x="8605" y="14179"/>
                    <a:pt x="9242" y="14423"/>
                    <a:pt x="9898" y="14423"/>
                  </a:cubicBezTo>
                  <a:cubicBezTo>
                    <a:pt x="10019" y="14423"/>
                    <a:pt x="10140" y="14415"/>
                    <a:pt x="10262" y="14398"/>
                  </a:cubicBezTo>
                  <a:cubicBezTo>
                    <a:pt x="11040" y="14290"/>
                    <a:pt x="11731" y="13841"/>
                    <a:pt x="12145" y="13172"/>
                  </a:cubicBezTo>
                  <a:cubicBezTo>
                    <a:pt x="12208" y="13068"/>
                    <a:pt x="12318" y="13011"/>
                    <a:pt x="12431" y="13011"/>
                  </a:cubicBezTo>
                  <a:close/>
                  <a:moveTo>
                    <a:pt x="5416" y="13731"/>
                  </a:moveTo>
                  <a:lnTo>
                    <a:pt x="5410" y="13786"/>
                  </a:lnTo>
                  <a:cubicBezTo>
                    <a:pt x="5407" y="13811"/>
                    <a:pt x="5404" y="13836"/>
                    <a:pt x="5401" y="13863"/>
                  </a:cubicBezTo>
                  <a:cubicBezTo>
                    <a:pt x="5397" y="13910"/>
                    <a:pt x="5392" y="13959"/>
                    <a:pt x="5388" y="14007"/>
                  </a:cubicBezTo>
                  <a:cubicBezTo>
                    <a:pt x="4733" y="14783"/>
                    <a:pt x="3796" y="15186"/>
                    <a:pt x="2849" y="15186"/>
                  </a:cubicBezTo>
                  <a:cubicBezTo>
                    <a:pt x="2149" y="15186"/>
                    <a:pt x="1444" y="14965"/>
                    <a:pt x="846" y="14511"/>
                  </a:cubicBezTo>
                  <a:cubicBezTo>
                    <a:pt x="698" y="14397"/>
                    <a:pt x="668" y="14186"/>
                    <a:pt x="781" y="14036"/>
                  </a:cubicBezTo>
                  <a:cubicBezTo>
                    <a:pt x="847" y="13949"/>
                    <a:pt x="947" y="13904"/>
                    <a:pt x="1049" y="13904"/>
                  </a:cubicBezTo>
                  <a:cubicBezTo>
                    <a:pt x="1121" y="13904"/>
                    <a:pt x="1193" y="13926"/>
                    <a:pt x="1255" y="13973"/>
                  </a:cubicBezTo>
                  <a:cubicBezTo>
                    <a:pt x="1626" y="14254"/>
                    <a:pt x="2065" y="14432"/>
                    <a:pt x="2527" y="14490"/>
                  </a:cubicBezTo>
                  <a:cubicBezTo>
                    <a:pt x="2636" y="14503"/>
                    <a:pt x="2745" y="14511"/>
                    <a:pt x="2854" y="14511"/>
                  </a:cubicBezTo>
                  <a:cubicBezTo>
                    <a:pt x="3556" y="14509"/>
                    <a:pt x="4231" y="14229"/>
                    <a:pt x="4726" y="13731"/>
                  </a:cubicBezTo>
                  <a:close/>
                  <a:moveTo>
                    <a:pt x="6692" y="13731"/>
                  </a:moveTo>
                  <a:lnTo>
                    <a:pt x="6676" y="13861"/>
                  </a:lnTo>
                  <a:lnTo>
                    <a:pt x="6676" y="13863"/>
                  </a:lnTo>
                  <a:lnTo>
                    <a:pt x="6666" y="13943"/>
                  </a:lnTo>
                  <a:cubicBezTo>
                    <a:pt x="6457" y="15627"/>
                    <a:pt x="7658" y="17171"/>
                    <a:pt x="9344" y="17378"/>
                  </a:cubicBezTo>
                  <a:cubicBezTo>
                    <a:pt x="9471" y="17394"/>
                    <a:pt x="9598" y="17402"/>
                    <a:pt x="9724" y="17402"/>
                  </a:cubicBezTo>
                  <a:cubicBezTo>
                    <a:pt x="10473" y="17402"/>
                    <a:pt x="11202" y="17128"/>
                    <a:pt x="11770" y="16625"/>
                  </a:cubicBezTo>
                  <a:cubicBezTo>
                    <a:pt x="11834" y="16568"/>
                    <a:pt x="11914" y="16540"/>
                    <a:pt x="11993" y="16540"/>
                  </a:cubicBezTo>
                  <a:cubicBezTo>
                    <a:pt x="12086" y="16540"/>
                    <a:pt x="12179" y="16578"/>
                    <a:pt x="12245" y="16653"/>
                  </a:cubicBezTo>
                  <a:cubicBezTo>
                    <a:pt x="12370" y="16793"/>
                    <a:pt x="12357" y="17006"/>
                    <a:pt x="12217" y="17129"/>
                  </a:cubicBezTo>
                  <a:cubicBezTo>
                    <a:pt x="11526" y="17743"/>
                    <a:pt x="10638" y="18077"/>
                    <a:pt x="9724" y="18077"/>
                  </a:cubicBezTo>
                  <a:cubicBezTo>
                    <a:pt x="9570" y="18077"/>
                    <a:pt x="9415" y="18068"/>
                    <a:pt x="9261" y="18049"/>
                  </a:cubicBezTo>
                  <a:cubicBezTo>
                    <a:pt x="7303" y="17806"/>
                    <a:pt x="5881" y="16088"/>
                    <a:pt x="5972" y="14148"/>
                  </a:cubicBezTo>
                  <a:cubicBezTo>
                    <a:pt x="5972" y="14143"/>
                    <a:pt x="5973" y="14139"/>
                    <a:pt x="5973" y="14134"/>
                  </a:cubicBezTo>
                  <a:cubicBezTo>
                    <a:pt x="5978" y="14057"/>
                    <a:pt x="5982" y="13989"/>
                    <a:pt x="5988" y="13927"/>
                  </a:cubicBezTo>
                  <a:cubicBezTo>
                    <a:pt x="5991" y="13906"/>
                    <a:pt x="5993" y="13884"/>
                    <a:pt x="5996" y="13863"/>
                  </a:cubicBezTo>
                  <a:lnTo>
                    <a:pt x="5996" y="13858"/>
                  </a:lnTo>
                  <a:lnTo>
                    <a:pt x="6012" y="13731"/>
                  </a:lnTo>
                  <a:close/>
                  <a:moveTo>
                    <a:pt x="6449" y="0"/>
                  </a:moveTo>
                  <a:cubicBezTo>
                    <a:pt x="5803" y="0"/>
                    <a:pt x="5259" y="484"/>
                    <a:pt x="5183" y="1126"/>
                  </a:cubicBezTo>
                  <a:cubicBezTo>
                    <a:pt x="5107" y="1768"/>
                    <a:pt x="5524" y="2364"/>
                    <a:pt x="6154" y="2514"/>
                  </a:cubicBezTo>
                  <a:lnTo>
                    <a:pt x="6154" y="3412"/>
                  </a:lnTo>
                  <a:cubicBezTo>
                    <a:pt x="3782" y="3569"/>
                    <a:pt x="1899" y="5549"/>
                    <a:pt x="1897" y="7960"/>
                  </a:cubicBezTo>
                  <a:lnTo>
                    <a:pt x="1897" y="12588"/>
                  </a:lnTo>
                  <a:cubicBezTo>
                    <a:pt x="1899" y="13219"/>
                    <a:pt x="2410" y="13731"/>
                    <a:pt x="3040" y="13732"/>
                  </a:cubicBezTo>
                  <a:lnTo>
                    <a:pt x="3711" y="13732"/>
                  </a:lnTo>
                  <a:cubicBezTo>
                    <a:pt x="3442" y="13855"/>
                    <a:pt x="3150" y="13921"/>
                    <a:pt x="2854" y="13921"/>
                  </a:cubicBezTo>
                  <a:cubicBezTo>
                    <a:pt x="2769" y="13921"/>
                    <a:pt x="2685" y="13915"/>
                    <a:pt x="2600" y="13904"/>
                  </a:cubicBezTo>
                  <a:cubicBezTo>
                    <a:pt x="2241" y="13860"/>
                    <a:pt x="1900" y="13722"/>
                    <a:pt x="1612" y="13504"/>
                  </a:cubicBezTo>
                  <a:cubicBezTo>
                    <a:pt x="1444" y="13376"/>
                    <a:pt x="1247" y="13314"/>
                    <a:pt x="1050" y="13314"/>
                  </a:cubicBezTo>
                  <a:cubicBezTo>
                    <a:pt x="770" y="13314"/>
                    <a:pt x="494" y="13440"/>
                    <a:pt x="311" y="13680"/>
                  </a:cubicBezTo>
                  <a:cubicBezTo>
                    <a:pt x="1" y="14088"/>
                    <a:pt x="79" y="14669"/>
                    <a:pt x="487" y="14981"/>
                  </a:cubicBezTo>
                  <a:cubicBezTo>
                    <a:pt x="1037" y="15398"/>
                    <a:pt x="1687" y="15663"/>
                    <a:pt x="2372" y="15747"/>
                  </a:cubicBezTo>
                  <a:cubicBezTo>
                    <a:pt x="2532" y="15767"/>
                    <a:pt x="2693" y="15777"/>
                    <a:pt x="2855" y="15777"/>
                  </a:cubicBezTo>
                  <a:cubicBezTo>
                    <a:pt x="2857" y="15777"/>
                    <a:pt x="2859" y="15777"/>
                    <a:pt x="2861" y="15777"/>
                  </a:cubicBezTo>
                  <a:cubicBezTo>
                    <a:pt x="3796" y="15777"/>
                    <a:pt x="4700" y="15441"/>
                    <a:pt x="5405" y="14828"/>
                  </a:cubicBezTo>
                  <a:cubicBezTo>
                    <a:pt x="5643" y="16815"/>
                    <a:pt x="7203" y="18385"/>
                    <a:pt x="9188" y="18634"/>
                  </a:cubicBezTo>
                  <a:cubicBezTo>
                    <a:pt x="9366" y="18657"/>
                    <a:pt x="9544" y="18667"/>
                    <a:pt x="9723" y="18667"/>
                  </a:cubicBezTo>
                  <a:cubicBezTo>
                    <a:pt x="9725" y="18667"/>
                    <a:pt x="9727" y="18667"/>
                    <a:pt x="9729" y="18667"/>
                  </a:cubicBezTo>
                  <a:cubicBezTo>
                    <a:pt x="10790" y="18667"/>
                    <a:pt x="11815" y="18277"/>
                    <a:pt x="12610" y="17571"/>
                  </a:cubicBezTo>
                  <a:cubicBezTo>
                    <a:pt x="12993" y="17232"/>
                    <a:pt x="13028" y="16645"/>
                    <a:pt x="12687" y="16262"/>
                  </a:cubicBezTo>
                  <a:cubicBezTo>
                    <a:pt x="12504" y="16055"/>
                    <a:pt x="12249" y="15949"/>
                    <a:pt x="11993" y="15949"/>
                  </a:cubicBezTo>
                  <a:cubicBezTo>
                    <a:pt x="11774" y="15949"/>
                    <a:pt x="11553" y="16026"/>
                    <a:pt x="11377" y="16183"/>
                  </a:cubicBezTo>
                  <a:cubicBezTo>
                    <a:pt x="10919" y="16590"/>
                    <a:pt x="10331" y="16812"/>
                    <a:pt x="9725" y="16812"/>
                  </a:cubicBezTo>
                  <a:cubicBezTo>
                    <a:pt x="9622" y="16812"/>
                    <a:pt x="9519" y="16806"/>
                    <a:pt x="9416" y="16793"/>
                  </a:cubicBezTo>
                  <a:cubicBezTo>
                    <a:pt x="8275" y="16650"/>
                    <a:pt x="7407" y="15752"/>
                    <a:pt x="7257" y="14661"/>
                  </a:cubicBezTo>
                  <a:lnTo>
                    <a:pt x="7257" y="14661"/>
                  </a:lnTo>
                  <a:cubicBezTo>
                    <a:pt x="7977" y="15322"/>
                    <a:pt x="8917" y="15690"/>
                    <a:pt x="9894" y="15690"/>
                  </a:cubicBezTo>
                  <a:cubicBezTo>
                    <a:pt x="11239" y="15690"/>
                    <a:pt x="12514" y="14979"/>
                    <a:pt x="13221" y="13838"/>
                  </a:cubicBezTo>
                  <a:cubicBezTo>
                    <a:pt x="13494" y="13402"/>
                    <a:pt x="13361" y="12826"/>
                    <a:pt x="12923" y="12555"/>
                  </a:cubicBezTo>
                  <a:cubicBezTo>
                    <a:pt x="12771" y="12461"/>
                    <a:pt x="12602" y="12416"/>
                    <a:pt x="12435" y="12416"/>
                  </a:cubicBezTo>
                  <a:cubicBezTo>
                    <a:pt x="12122" y="12416"/>
                    <a:pt x="11817" y="12574"/>
                    <a:pt x="11642" y="12860"/>
                  </a:cubicBezTo>
                  <a:cubicBezTo>
                    <a:pt x="11264" y="13470"/>
                    <a:pt x="10600" y="13834"/>
                    <a:pt x="9896" y="13834"/>
                  </a:cubicBezTo>
                  <a:cubicBezTo>
                    <a:pt x="9813" y="13834"/>
                    <a:pt x="9729" y="13829"/>
                    <a:pt x="9645" y="13818"/>
                  </a:cubicBezTo>
                  <a:cubicBezTo>
                    <a:pt x="9514" y="13802"/>
                    <a:pt x="9387" y="13772"/>
                    <a:pt x="9262" y="13732"/>
                  </a:cubicBezTo>
                  <a:lnTo>
                    <a:pt x="9857" y="13732"/>
                  </a:lnTo>
                  <a:cubicBezTo>
                    <a:pt x="10488" y="13731"/>
                    <a:pt x="11000" y="13219"/>
                    <a:pt x="11000" y="12588"/>
                  </a:cubicBezTo>
                  <a:lnTo>
                    <a:pt x="11000" y="9243"/>
                  </a:lnTo>
                  <a:cubicBezTo>
                    <a:pt x="11004" y="9076"/>
                    <a:pt x="10871" y="8940"/>
                    <a:pt x="10705" y="8940"/>
                  </a:cubicBezTo>
                  <a:cubicBezTo>
                    <a:pt x="10539" y="8940"/>
                    <a:pt x="10405" y="9076"/>
                    <a:pt x="10410" y="9243"/>
                  </a:cubicBezTo>
                  <a:lnTo>
                    <a:pt x="10410" y="12588"/>
                  </a:lnTo>
                  <a:cubicBezTo>
                    <a:pt x="10410" y="12893"/>
                    <a:pt x="10162" y="13141"/>
                    <a:pt x="9857" y="13141"/>
                  </a:cubicBezTo>
                  <a:lnTo>
                    <a:pt x="3040" y="13141"/>
                  </a:lnTo>
                  <a:cubicBezTo>
                    <a:pt x="2736" y="13141"/>
                    <a:pt x="2489" y="12893"/>
                    <a:pt x="2489" y="12588"/>
                  </a:cubicBezTo>
                  <a:lnTo>
                    <a:pt x="2489" y="7960"/>
                  </a:lnTo>
                  <a:cubicBezTo>
                    <a:pt x="2490" y="5771"/>
                    <a:pt x="4270" y="3992"/>
                    <a:pt x="6458" y="3992"/>
                  </a:cubicBezTo>
                  <a:cubicBezTo>
                    <a:pt x="8522" y="3992"/>
                    <a:pt x="10219" y="5537"/>
                    <a:pt x="10410" y="7588"/>
                  </a:cubicBezTo>
                  <a:lnTo>
                    <a:pt x="10410" y="8294"/>
                  </a:lnTo>
                  <a:cubicBezTo>
                    <a:pt x="10414" y="8454"/>
                    <a:pt x="10545" y="8583"/>
                    <a:pt x="10705" y="8583"/>
                  </a:cubicBezTo>
                  <a:cubicBezTo>
                    <a:pt x="10865" y="8583"/>
                    <a:pt x="10997" y="8454"/>
                    <a:pt x="11000" y="8294"/>
                  </a:cubicBezTo>
                  <a:lnTo>
                    <a:pt x="11000" y="7574"/>
                  </a:lnTo>
                  <a:cubicBezTo>
                    <a:pt x="11000" y="7566"/>
                    <a:pt x="11000" y="7557"/>
                    <a:pt x="10998" y="7548"/>
                  </a:cubicBezTo>
                  <a:cubicBezTo>
                    <a:pt x="10795" y="5309"/>
                    <a:pt x="8989" y="3552"/>
                    <a:pt x="6744" y="3411"/>
                  </a:cubicBezTo>
                  <a:lnTo>
                    <a:pt x="6744" y="2514"/>
                  </a:lnTo>
                  <a:cubicBezTo>
                    <a:pt x="7373" y="2364"/>
                    <a:pt x="7790" y="1768"/>
                    <a:pt x="7714" y="1126"/>
                  </a:cubicBezTo>
                  <a:cubicBezTo>
                    <a:pt x="7638" y="484"/>
                    <a:pt x="7096" y="0"/>
                    <a:pt x="6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2134550" y="2103300"/>
              <a:ext cx="116000" cy="111650"/>
            </a:xfrm>
            <a:custGeom>
              <a:avLst/>
              <a:gdLst/>
              <a:ahLst/>
              <a:cxnLst/>
              <a:rect l="l" t="t" r="r" b="b"/>
              <a:pathLst>
                <a:path w="4640" h="4466" extrusionOk="0">
                  <a:moveTo>
                    <a:pt x="2408" y="591"/>
                  </a:moveTo>
                  <a:cubicBezTo>
                    <a:pt x="2619" y="591"/>
                    <a:pt x="2833" y="632"/>
                    <a:pt x="3036" y="716"/>
                  </a:cubicBezTo>
                  <a:cubicBezTo>
                    <a:pt x="3649" y="969"/>
                    <a:pt x="4050" y="1568"/>
                    <a:pt x="4050" y="2233"/>
                  </a:cubicBezTo>
                  <a:cubicBezTo>
                    <a:pt x="4048" y="3139"/>
                    <a:pt x="3314" y="3872"/>
                    <a:pt x="2408" y="3874"/>
                  </a:cubicBezTo>
                  <a:cubicBezTo>
                    <a:pt x="1744" y="3874"/>
                    <a:pt x="1145" y="3475"/>
                    <a:pt x="891" y="2861"/>
                  </a:cubicBezTo>
                  <a:cubicBezTo>
                    <a:pt x="636" y="2247"/>
                    <a:pt x="777" y="1542"/>
                    <a:pt x="1247" y="1072"/>
                  </a:cubicBezTo>
                  <a:cubicBezTo>
                    <a:pt x="1561" y="757"/>
                    <a:pt x="1981" y="591"/>
                    <a:pt x="2408" y="591"/>
                  </a:cubicBezTo>
                  <a:close/>
                  <a:moveTo>
                    <a:pt x="2409" y="0"/>
                  </a:moveTo>
                  <a:cubicBezTo>
                    <a:pt x="1828" y="0"/>
                    <a:pt x="1257" y="227"/>
                    <a:pt x="829" y="655"/>
                  </a:cubicBezTo>
                  <a:cubicBezTo>
                    <a:pt x="192" y="1292"/>
                    <a:pt x="0" y="2253"/>
                    <a:pt x="346" y="3087"/>
                  </a:cubicBezTo>
                  <a:cubicBezTo>
                    <a:pt x="691" y="3921"/>
                    <a:pt x="1505" y="4466"/>
                    <a:pt x="2408" y="4466"/>
                  </a:cubicBezTo>
                  <a:cubicBezTo>
                    <a:pt x="3640" y="4463"/>
                    <a:pt x="4638" y="3465"/>
                    <a:pt x="4640" y="2233"/>
                  </a:cubicBezTo>
                  <a:cubicBezTo>
                    <a:pt x="4640" y="1330"/>
                    <a:pt x="4096" y="515"/>
                    <a:pt x="3262" y="170"/>
                  </a:cubicBezTo>
                  <a:cubicBezTo>
                    <a:pt x="2986" y="56"/>
                    <a:pt x="2696" y="0"/>
                    <a:pt x="2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2179225" y="2143600"/>
              <a:ext cx="31050" cy="31025"/>
            </a:xfrm>
            <a:custGeom>
              <a:avLst/>
              <a:gdLst/>
              <a:ahLst/>
              <a:cxnLst/>
              <a:rect l="l" t="t" r="r" b="b"/>
              <a:pathLst>
                <a:path w="1242" h="1241" extrusionOk="0">
                  <a:moveTo>
                    <a:pt x="621" y="1"/>
                  </a:moveTo>
                  <a:cubicBezTo>
                    <a:pt x="279" y="1"/>
                    <a:pt x="0" y="278"/>
                    <a:pt x="0" y="621"/>
                  </a:cubicBezTo>
                  <a:cubicBezTo>
                    <a:pt x="0" y="963"/>
                    <a:pt x="279" y="1240"/>
                    <a:pt x="621" y="1240"/>
                  </a:cubicBezTo>
                  <a:cubicBezTo>
                    <a:pt x="964" y="1240"/>
                    <a:pt x="1241" y="963"/>
                    <a:pt x="1241" y="621"/>
                  </a:cubicBezTo>
                  <a:cubicBezTo>
                    <a:pt x="1241" y="278"/>
                    <a:pt x="964"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2166825" y="2239775"/>
              <a:ext cx="55900" cy="23175"/>
            </a:xfrm>
            <a:custGeom>
              <a:avLst/>
              <a:gdLst/>
              <a:ahLst/>
              <a:cxnLst/>
              <a:rect l="l" t="t" r="r" b="b"/>
              <a:pathLst>
                <a:path w="2236" h="927" extrusionOk="0">
                  <a:moveTo>
                    <a:pt x="1906" y="1"/>
                  </a:moveTo>
                  <a:cubicBezTo>
                    <a:pt x="1835" y="1"/>
                    <a:pt x="1764" y="26"/>
                    <a:pt x="1707" y="77"/>
                  </a:cubicBezTo>
                  <a:cubicBezTo>
                    <a:pt x="1514" y="249"/>
                    <a:pt x="1315" y="335"/>
                    <a:pt x="1117" y="335"/>
                  </a:cubicBezTo>
                  <a:cubicBezTo>
                    <a:pt x="918" y="335"/>
                    <a:pt x="719" y="249"/>
                    <a:pt x="526" y="77"/>
                  </a:cubicBezTo>
                  <a:cubicBezTo>
                    <a:pt x="469" y="27"/>
                    <a:pt x="399" y="2"/>
                    <a:pt x="329" y="2"/>
                  </a:cubicBezTo>
                  <a:cubicBezTo>
                    <a:pt x="248" y="2"/>
                    <a:pt x="167" y="36"/>
                    <a:pt x="109" y="101"/>
                  </a:cubicBezTo>
                  <a:cubicBezTo>
                    <a:pt x="1" y="222"/>
                    <a:pt x="11" y="409"/>
                    <a:pt x="133" y="518"/>
                  </a:cubicBezTo>
                  <a:cubicBezTo>
                    <a:pt x="434" y="786"/>
                    <a:pt x="773" y="927"/>
                    <a:pt x="1117" y="927"/>
                  </a:cubicBezTo>
                  <a:cubicBezTo>
                    <a:pt x="1460" y="927"/>
                    <a:pt x="1799" y="786"/>
                    <a:pt x="2100" y="518"/>
                  </a:cubicBezTo>
                  <a:cubicBezTo>
                    <a:pt x="2223" y="411"/>
                    <a:pt x="2235" y="222"/>
                    <a:pt x="2126" y="99"/>
                  </a:cubicBezTo>
                  <a:cubicBezTo>
                    <a:pt x="2068" y="34"/>
                    <a:pt x="1987" y="1"/>
                    <a:pt x="1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 name="Google Shape;1384;p50"/>
          <p:cNvGrpSpPr/>
          <p:nvPr/>
        </p:nvGrpSpPr>
        <p:grpSpPr>
          <a:xfrm>
            <a:off x="3579860" y="2539111"/>
            <a:ext cx="419003" cy="418667"/>
            <a:chOff x="2512800" y="1970975"/>
            <a:chExt cx="466700" cy="466325"/>
          </a:xfrm>
        </p:grpSpPr>
        <p:sp>
          <p:nvSpPr>
            <p:cNvPr id="1385" name="Google Shape;1385;p50"/>
            <p:cNvSpPr/>
            <p:nvPr/>
          </p:nvSpPr>
          <p:spPr>
            <a:xfrm>
              <a:off x="2663925" y="2121925"/>
              <a:ext cx="164425" cy="164425"/>
            </a:xfrm>
            <a:custGeom>
              <a:avLst/>
              <a:gdLst/>
              <a:ahLst/>
              <a:cxnLst/>
              <a:rect l="l" t="t" r="r" b="b"/>
              <a:pathLst>
                <a:path w="6577" h="6577" extrusionOk="0">
                  <a:moveTo>
                    <a:pt x="3290" y="590"/>
                  </a:moveTo>
                  <a:cubicBezTo>
                    <a:pt x="4280" y="590"/>
                    <a:pt x="5192" y="1136"/>
                    <a:pt x="5664" y="2008"/>
                  </a:cubicBezTo>
                  <a:lnTo>
                    <a:pt x="3545" y="2008"/>
                  </a:lnTo>
                  <a:cubicBezTo>
                    <a:pt x="3542" y="2008"/>
                    <a:pt x="3539" y="2008"/>
                    <a:pt x="3537" y="2008"/>
                  </a:cubicBezTo>
                  <a:cubicBezTo>
                    <a:pt x="3374" y="2008"/>
                    <a:pt x="3242" y="2140"/>
                    <a:pt x="3242" y="2303"/>
                  </a:cubicBezTo>
                  <a:cubicBezTo>
                    <a:pt x="3242" y="2466"/>
                    <a:pt x="3374" y="2598"/>
                    <a:pt x="3537" y="2598"/>
                  </a:cubicBezTo>
                  <a:cubicBezTo>
                    <a:pt x="3539" y="2598"/>
                    <a:pt x="3542" y="2598"/>
                    <a:pt x="3545" y="2598"/>
                  </a:cubicBezTo>
                  <a:lnTo>
                    <a:pt x="5896" y="2598"/>
                  </a:lnTo>
                  <a:cubicBezTo>
                    <a:pt x="5996" y="2969"/>
                    <a:pt x="6013" y="3356"/>
                    <a:pt x="5950" y="3735"/>
                  </a:cubicBezTo>
                  <a:lnTo>
                    <a:pt x="2275" y="3735"/>
                  </a:lnTo>
                  <a:cubicBezTo>
                    <a:pt x="2274" y="3735"/>
                    <a:pt x="2274" y="3735"/>
                    <a:pt x="2273" y="3735"/>
                  </a:cubicBezTo>
                  <a:cubicBezTo>
                    <a:pt x="2111" y="3735"/>
                    <a:pt x="1980" y="3867"/>
                    <a:pt x="1980" y="4029"/>
                  </a:cubicBezTo>
                  <a:cubicBezTo>
                    <a:pt x="1980" y="4192"/>
                    <a:pt x="2112" y="4324"/>
                    <a:pt x="2275" y="4324"/>
                  </a:cubicBezTo>
                  <a:lnTo>
                    <a:pt x="5781" y="4324"/>
                  </a:lnTo>
                  <a:cubicBezTo>
                    <a:pt x="5361" y="5329"/>
                    <a:pt x="4378" y="5985"/>
                    <a:pt x="3290" y="5986"/>
                  </a:cubicBezTo>
                  <a:cubicBezTo>
                    <a:pt x="1801" y="5986"/>
                    <a:pt x="591" y="4776"/>
                    <a:pt x="591" y="3289"/>
                  </a:cubicBezTo>
                  <a:cubicBezTo>
                    <a:pt x="591" y="1800"/>
                    <a:pt x="1801" y="590"/>
                    <a:pt x="3290" y="590"/>
                  </a:cubicBezTo>
                  <a:close/>
                  <a:moveTo>
                    <a:pt x="3288" y="0"/>
                  </a:moveTo>
                  <a:cubicBezTo>
                    <a:pt x="1476" y="0"/>
                    <a:pt x="1" y="1476"/>
                    <a:pt x="1" y="3289"/>
                  </a:cubicBezTo>
                  <a:cubicBezTo>
                    <a:pt x="1" y="5101"/>
                    <a:pt x="1476" y="6576"/>
                    <a:pt x="3288" y="6576"/>
                  </a:cubicBezTo>
                  <a:cubicBezTo>
                    <a:pt x="5102" y="6576"/>
                    <a:pt x="6577" y="5101"/>
                    <a:pt x="6577" y="3289"/>
                  </a:cubicBezTo>
                  <a:cubicBezTo>
                    <a:pt x="6577" y="1476"/>
                    <a:pt x="5102" y="0"/>
                    <a:pt x="3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2512800" y="2059575"/>
              <a:ext cx="466700" cy="279475"/>
            </a:xfrm>
            <a:custGeom>
              <a:avLst/>
              <a:gdLst/>
              <a:ahLst/>
              <a:cxnLst/>
              <a:rect l="l" t="t" r="r" b="b"/>
              <a:pathLst>
                <a:path w="18668" h="11179" extrusionOk="0">
                  <a:moveTo>
                    <a:pt x="9333" y="0"/>
                  </a:moveTo>
                  <a:cubicBezTo>
                    <a:pt x="9170" y="0"/>
                    <a:pt x="9038" y="132"/>
                    <a:pt x="9038" y="295"/>
                  </a:cubicBezTo>
                  <a:lnTo>
                    <a:pt x="9038" y="992"/>
                  </a:lnTo>
                  <a:cubicBezTo>
                    <a:pt x="6627" y="1139"/>
                    <a:pt x="4691" y="3076"/>
                    <a:pt x="4544" y="5488"/>
                  </a:cubicBezTo>
                  <a:lnTo>
                    <a:pt x="294" y="5488"/>
                  </a:lnTo>
                  <a:cubicBezTo>
                    <a:pt x="293" y="5488"/>
                    <a:pt x="292" y="5488"/>
                    <a:pt x="291" y="5488"/>
                  </a:cubicBezTo>
                  <a:cubicBezTo>
                    <a:pt x="130" y="5488"/>
                    <a:pt x="1" y="5619"/>
                    <a:pt x="1" y="5782"/>
                  </a:cubicBezTo>
                  <a:cubicBezTo>
                    <a:pt x="1" y="5945"/>
                    <a:pt x="131" y="6077"/>
                    <a:pt x="294" y="6077"/>
                  </a:cubicBezTo>
                  <a:lnTo>
                    <a:pt x="4544" y="6077"/>
                  </a:lnTo>
                  <a:cubicBezTo>
                    <a:pt x="4691" y="8489"/>
                    <a:pt x="6627" y="10426"/>
                    <a:pt x="9040" y="10572"/>
                  </a:cubicBezTo>
                  <a:lnTo>
                    <a:pt x="9040" y="10891"/>
                  </a:lnTo>
                  <a:cubicBezTo>
                    <a:pt x="9042" y="11051"/>
                    <a:pt x="9173" y="11179"/>
                    <a:pt x="9333" y="11179"/>
                  </a:cubicBezTo>
                  <a:cubicBezTo>
                    <a:pt x="9493" y="11179"/>
                    <a:pt x="9624" y="11051"/>
                    <a:pt x="9628" y="10891"/>
                  </a:cubicBezTo>
                  <a:lnTo>
                    <a:pt x="9628" y="10572"/>
                  </a:lnTo>
                  <a:cubicBezTo>
                    <a:pt x="10955" y="10491"/>
                    <a:pt x="12189" y="9862"/>
                    <a:pt x="13034" y="8835"/>
                  </a:cubicBezTo>
                  <a:cubicBezTo>
                    <a:pt x="13138" y="8710"/>
                    <a:pt x="13120" y="8523"/>
                    <a:pt x="12994" y="8419"/>
                  </a:cubicBezTo>
                  <a:cubicBezTo>
                    <a:pt x="12939" y="8374"/>
                    <a:pt x="12872" y="8352"/>
                    <a:pt x="12806" y="8352"/>
                  </a:cubicBezTo>
                  <a:cubicBezTo>
                    <a:pt x="12722" y="8352"/>
                    <a:pt x="12637" y="8389"/>
                    <a:pt x="12579" y="8460"/>
                  </a:cubicBezTo>
                  <a:cubicBezTo>
                    <a:pt x="11782" y="9429"/>
                    <a:pt x="10594" y="9991"/>
                    <a:pt x="9338" y="9991"/>
                  </a:cubicBezTo>
                  <a:cubicBezTo>
                    <a:pt x="9336" y="9991"/>
                    <a:pt x="9335" y="9991"/>
                    <a:pt x="9333" y="9991"/>
                  </a:cubicBezTo>
                  <a:cubicBezTo>
                    <a:pt x="7013" y="9991"/>
                    <a:pt x="5124" y="8104"/>
                    <a:pt x="5124" y="5782"/>
                  </a:cubicBezTo>
                  <a:cubicBezTo>
                    <a:pt x="5124" y="3461"/>
                    <a:pt x="7013" y="1572"/>
                    <a:pt x="9333" y="1572"/>
                  </a:cubicBezTo>
                  <a:lnTo>
                    <a:pt x="9335" y="1572"/>
                  </a:lnTo>
                  <a:cubicBezTo>
                    <a:pt x="11655" y="1572"/>
                    <a:pt x="13543" y="3461"/>
                    <a:pt x="13543" y="5782"/>
                  </a:cubicBezTo>
                  <a:cubicBezTo>
                    <a:pt x="13546" y="6450"/>
                    <a:pt x="13386" y="7110"/>
                    <a:pt x="13079" y="7703"/>
                  </a:cubicBezTo>
                  <a:cubicBezTo>
                    <a:pt x="13004" y="7849"/>
                    <a:pt x="13061" y="8025"/>
                    <a:pt x="13206" y="8101"/>
                  </a:cubicBezTo>
                  <a:cubicBezTo>
                    <a:pt x="13249" y="8123"/>
                    <a:pt x="13295" y="8133"/>
                    <a:pt x="13340" y="8133"/>
                  </a:cubicBezTo>
                  <a:cubicBezTo>
                    <a:pt x="13447" y="8133"/>
                    <a:pt x="13550" y="8075"/>
                    <a:pt x="13603" y="7973"/>
                  </a:cubicBezTo>
                  <a:cubicBezTo>
                    <a:pt x="13905" y="7385"/>
                    <a:pt x="14082" y="6738"/>
                    <a:pt x="14124" y="6077"/>
                  </a:cubicBezTo>
                  <a:lnTo>
                    <a:pt x="18372" y="6077"/>
                  </a:lnTo>
                  <a:cubicBezTo>
                    <a:pt x="18535" y="6077"/>
                    <a:pt x="18667" y="5945"/>
                    <a:pt x="18667" y="5783"/>
                  </a:cubicBezTo>
                  <a:cubicBezTo>
                    <a:pt x="18667" y="5620"/>
                    <a:pt x="18535" y="5488"/>
                    <a:pt x="18372" y="5488"/>
                  </a:cubicBezTo>
                  <a:lnTo>
                    <a:pt x="14124" y="5488"/>
                  </a:lnTo>
                  <a:cubicBezTo>
                    <a:pt x="13977" y="3076"/>
                    <a:pt x="12041" y="1139"/>
                    <a:pt x="9628" y="992"/>
                  </a:cubicBezTo>
                  <a:lnTo>
                    <a:pt x="9628" y="295"/>
                  </a:lnTo>
                  <a:cubicBezTo>
                    <a:pt x="9628" y="132"/>
                    <a:pt x="9496" y="0"/>
                    <a:pt x="9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2738750" y="2398150"/>
              <a:ext cx="14775" cy="39150"/>
            </a:xfrm>
            <a:custGeom>
              <a:avLst/>
              <a:gdLst/>
              <a:ahLst/>
              <a:cxnLst/>
              <a:rect l="l" t="t" r="r" b="b"/>
              <a:pathLst>
                <a:path w="591" h="1566" extrusionOk="0">
                  <a:moveTo>
                    <a:pt x="295" y="1"/>
                  </a:moveTo>
                  <a:cubicBezTo>
                    <a:pt x="133" y="1"/>
                    <a:pt x="0" y="133"/>
                    <a:pt x="2" y="296"/>
                  </a:cubicBezTo>
                  <a:lnTo>
                    <a:pt x="2" y="1279"/>
                  </a:lnTo>
                  <a:cubicBezTo>
                    <a:pt x="4" y="1438"/>
                    <a:pt x="135" y="1565"/>
                    <a:pt x="295" y="1565"/>
                  </a:cubicBezTo>
                  <a:cubicBezTo>
                    <a:pt x="455" y="1565"/>
                    <a:pt x="586" y="1438"/>
                    <a:pt x="590" y="1279"/>
                  </a:cubicBezTo>
                  <a:lnTo>
                    <a:pt x="590" y="296"/>
                  </a:lnTo>
                  <a:cubicBezTo>
                    <a:pt x="590" y="133"/>
                    <a:pt x="458" y="1"/>
                    <a:pt x="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2738675" y="2349050"/>
              <a:ext cx="14950" cy="39500"/>
            </a:xfrm>
            <a:custGeom>
              <a:avLst/>
              <a:gdLst/>
              <a:ahLst/>
              <a:cxnLst/>
              <a:rect l="l" t="t" r="r" b="b"/>
              <a:pathLst>
                <a:path w="598" h="1580" extrusionOk="0">
                  <a:moveTo>
                    <a:pt x="298" y="0"/>
                  </a:moveTo>
                  <a:cubicBezTo>
                    <a:pt x="136" y="0"/>
                    <a:pt x="3" y="132"/>
                    <a:pt x="5" y="295"/>
                  </a:cubicBezTo>
                  <a:lnTo>
                    <a:pt x="5" y="1277"/>
                  </a:lnTo>
                  <a:cubicBezTo>
                    <a:pt x="0" y="1443"/>
                    <a:pt x="134" y="1579"/>
                    <a:pt x="298" y="1579"/>
                  </a:cubicBezTo>
                  <a:cubicBezTo>
                    <a:pt x="464" y="1579"/>
                    <a:pt x="598" y="1443"/>
                    <a:pt x="593" y="1277"/>
                  </a:cubicBezTo>
                  <a:lnTo>
                    <a:pt x="593" y="295"/>
                  </a:lnTo>
                  <a:cubicBezTo>
                    <a:pt x="593" y="132"/>
                    <a:pt x="461"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2738750" y="1970975"/>
              <a:ext cx="14775" cy="29675"/>
            </a:xfrm>
            <a:custGeom>
              <a:avLst/>
              <a:gdLst/>
              <a:ahLst/>
              <a:cxnLst/>
              <a:rect l="l" t="t" r="r" b="b"/>
              <a:pathLst>
                <a:path w="591" h="1187" extrusionOk="0">
                  <a:moveTo>
                    <a:pt x="295" y="0"/>
                  </a:moveTo>
                  <a:cubicBezTo>
                    <a:pt x="135" y="0"/>
                    <a:pt x="4" y="128"/>
                    <a:pt x="0" y="288"/>
                  </a:cubicBezTo>
                  <a:lnTo>
                    <a:pt x="0" y="892"/>
                  </a:lnTo>
                  <a:cubicBezTo>
                    <a:pt x="0" y="1055"/>
                    <a:pt x="133" y="1187"/>
                    <a:pt x="295" y="1187"/>
                  </a:cubicBezTo>
                  <a:cubicBezTo>
                    <a:pt x="458" y="1187"/>
                    <a:pt x="590" y="1055"/>
                    <a:pt x="590" y="892"/>
                  </a:cubicBezTo>
                  <a:lnTo>
                    <a:pt x="590" y="288"/>
                  </a:lnTo>
                  <a:cubicBezTo>
                    <a:pt x="586" y="128"/>
                    <a:pt x="455"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2738675" y="2010275"/>
              <a:ext cx="14950" cy="39500"/>
            </a:xfrm>
            <a:custGeom>
              <a:avLst/>
              <a:gdLst/>
              <a:ahLst/>
              <a:cxnLst/>
              <a:rect l="l" t="t" r="r" b="b"/>
              <a:pathLst>
                <a:path w="598" h="1580" extrusionOk="0">
                  <a:moveTo>
                    <a:pt x="298" y="0"/>
                  </a:moveTo>
                  <a:cubicBezTo>
                    <a:pt x="134" y="0"/>
                    <a:pt x="0" y="137"/>
                    <a:pt x="3" y="303"/>
                  </a:cubicBezTo>
                  <a:lnTo>
                    <a:pt x="3" y="1286"/>
                  </a:lnTo>
                  <a:cubicBezTo>
                    <a:pt x="3" y="1447"/>
                    <a:pt x="136" y="1579"/>
                    <a:pt x="298" y="1579"/>
                  </a:cubicBezTo>
                  <a:cubicBezTo>
                    <a:pt x="461" y="1579"/>
                    <a:pt x="593" y="1447"/>
                    <a:pt x="593" y="1286"/>
                  </a:cubicBezTo>
                  <a:lnTo>
                    <a:pt x="593" y="303"/>
                  </a:lnTo>
                  <a:cubicBezTo>
                    <a:pt x="598" y="137"/>
                    <a:pt x="464"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50"/>
          <p:cNvSpPr/>
          <p:nvPr/>
        </p:nvSpPr>
        <p:spPr>
          <a:xfrm>
            <a:off x="4213655" y="2538868"/>
            <a:ext cx="396962" cy="419003"/>
          </a:xfrm>
          <a:custGeom>
            <a:avLst/>
            <a:gdLst/>
            <a:ahLst/>
            <a:cxnLst/>
            <a:rect l="l" t="t" r="r" b="b"/>
            <a:pathLst>
              <a:path w="17686" h="18668" extrusionOk="0">
                <a:moveTo>
                  <a:pt x="11602" y="589"/>
                </a:moveTo>
                <a:cubicBezTo>
                  <a:pt x="11774" y="589"/>
                  <a:pt x="11913" y="729"/>
                  <a:pt x="11913" y="902"/>
                </a:cubicBezTo>
                <a:cubicBezTo>
                  <a:pt x="11913" y="1074"/>
                  <a:pt x="11774" y="1214"/>
                  <a:pt x="11602" y="1214"/>
                </a:cubicBezTo>
                <a:lnTo>
                  <a:pt x="6084" y="1214"/>
                </a:lnTo>
                <a:cubicBezTo>
                  <a:pt x="5911" y="1214"/>
                  <a:pt x="5771" y="1074"/>
                  <a:pt x="5771" y="902"/>
                </a:cubicBezTo>
                <a:cubicBezTo>
                  <a:pt x="5771" y="729"/>
                  <a:pt x="5911" y="589"/>
                  <a:pt x="6084" y="589"/>
                </a:cubicBezTo>
                <a:close/>
                <a:moveTo>
                  <a:pt x="11221" y="1802"/>
                </a:moveTo>
                <a:cubicBezTo>
                  <a:pt x="11020" y="2729"/>
                  <a:pt x="10285" y="3459"/>
                  <a:pt x="9369" y="3665"/>
                </a:cubicBezTo>
                <a:lnTo>
                  <a:pt x="9361" y="3666"/>
                </a:lnTo>
                <a:cubicBezTo>
                  <a:pt x="9318" y="3675"/>
                  <a:pt x="9274" y="3684"/>
                  <a:pt x="9228" y="3691"/>
                </a:cubicBezTo>
                <a:cubicBezTo>
                  <a:pt x="9200" y="3696"/>
                  <a:pt x="9171" y="3700"/>
                  <a:pt x="9143" y="3703"/>
                </a:cubicBezTo>
                <a:cubicBezTo>
                  <a:pt x="9131" y="3705"/>
                  <a:pt x="9118" y="3706"/>
                  <a:pt x="9105" y="3708"/>
                </a:cubicBezTo>
                <a:cubicBezTo>
                  <a:pt x="9071" y="3711"/>
                  <a:pt x="9035" y="3715"/>
                  <a:pt x="8999" y="3717"/>
                </a:cubicBezTo>
                <a:lnTo>
                  <a:pt x="8977" y="3718"/>
                </a:lnTo>
                <a:cubicBezTo>
                  <a:pt x="8933" y="3720"/>
                  <a:pt x="8888" y="3721"/>
                  <a:pt x="8843" y="3721"/>
                </a:cubicBezTo>
                <a:cubicBezTo>
                  <a:pt x="8798" y="3721"/>
                  <a:pt x="8752" y="3720"/>
                  <a:pt x="8707" y="3718"/>
                </a:cubicBezTo>
                <a:lnTo>
                  <a:pt x="8685" y="3717"/>
                </a:lnTo>
                <a:cubicBezTo>
                  <a:pt x="8649" y="3715"/>
                  <a:pt x="8615" y="3711"/>
                  <a:pt x="8580" y="3708"/>
                </a:cubicBezTo>
                <a:cubicBezTo>
                  <a:pt x="8568" y="3706"/>
                  <a:pt x="8555" y="3705"/>
                  <a:pt x="8541" y="3703"/>
                </a:cubicBezTo>
                <a:cubicBezTo>
                  <a:pt x="8513" y="3700"/>
                  <a:pt x="8485" y="3696"/>
                  <a:pt x="8458" y="3691"/>
                </a:cubicBezTo>
                <a:cubicBezTo>
                  <a:pt x="8411" y="3684"/>
                  <a:pt x="8365" y="3675"/>
                  <a:pt x="8319" y="3665"/>
                </a:cubicBezTo>
                <a:lnTo>
                  <a:pt x="8317" y="3665"/>
                </a:lnTo>
                <a:cubicBezTo>
                  <a:pt x="7401" y="3459"/>
                  <a:pt x="6665" y="2731"/>
                  <a:pt x="6465" y="1802"/>
                </a:cubicBezTo>
                <a:close/>
                <a:moveTo>
                  <a:pt x="9183" y="4293"/>
                </a:moveTo>
                <a:lnTo>
                  <a:pt x="9183" y="5308"/>
                </a:lnTo>
                <a:cubicBezTo>
                  <a:pt x="9164" y="5306"/>
                  <a:pt x="9146" y="5303"/>
                  <a:pt x="9127" y="5302"/>
                </a:cubicBezTo>
                <a:cubicBezTo>
                  <a:pt x="9116" y="5300"/>
                  <a:pt x="9106" y="5299"/>
                  <a:pt x="9096" y="5299"/>
                </a:cubicBezTo>
                <a:cubicBezTo>
                  <a:pt x="9060" y="5294"/>
                  <a:pt x="9025" y="5291"/>
                  <a:pt x="8989" y="5290"/>
                </a:cubicBezTo>
                <a:lnTo>
                  <a:pt x="8958" y="5288"/>
                </a:lnTo>
                <a:cubicBezTo>
                  <a:pt x="8919" y="5287"/>
                  <a:pt x="8881" y="5285"/>
                  <a:pt x="8842" y="5285"/>
                </a:cubicBezTo>
                <a:cubicBezTo>
                  <a:pt x="8804" y="5285"/>
                  <a:pt x="8765" y="5287"/>
                  <a:pt x="8727" y="5288"/>
                </a:cubicBezTo>
                <a:lnTo>
                  <a:pt x="8695" y="5290"/>
                </a:lnTo>
                <a:cubicBezTo>
                  <a:pt x="8660" y="5291"/>
                  <a:pt x="8624" y="5294"/>
                  <a:pt x="8589" y="5299"/>
                </a:cubicBezTo>
                <a:cubicBezTo>
                  <a:pt x="8578" y="5299"/>
                  <a:pt x="8566" y="5300"/>
                  <a:pt x="8556" y="5302"/>
                </a:cubicBezTo>
                <a:cubicBezTo>
                  <a:pt x="8538" y="5303"/>
                  <a:pt x="8519" y="5306"/>
                  <a:pt x="8501" y="5308"/>
                </a:cubicBezTo>
                <a:lnTo>
                  <a:pt x="8501" y="4293"/>
                </a:lnTo>
                <a:lnTo>
                  <a:pt x="8537" y="4296"/>
                </a:lnTo>
                <a:cubicBezTo>
                  <a:pt x="8547" y="4298"/>
                  <a:pt x="8559" y="4299"/>
                  <a:pt x="8569" y="4299"/>
                </a:cubicBezTo>
                <a:cubicBezTo>
                  <a:pt x="8609" y="4304"/>
                  <a:pt x="8648" y="4305"/>
                  <a:pt x="8688" y="4308"/>
                </a:cubicBezTo>
                <a:lnTo>
                  <a:pt x="8715" y="4308"/>
                </a:lnTo>
                <a:cubicBezTo>
                  <a:pt x="8756" y="4311"/>
                  <a:pt x="8798" y="4311"/>
                  <a:pt x="8839" y="4311"/>
                </a:cubicBezTo>
                <a:lnTo>
                  <a:pt x="8844" y="4311"/>
                </a:lnTo>
                <a:cubicBezTo>
                  <a:pt x="8885" y="4311"/>
                  <a:pt x="8927" y="4311"/>
                  <a:pt x="8968" y="4308"/>
                </a:cubicBezTo>
                <a:lnTo>
                  <a:pt x="8995" y="4308"/>
                </a:lnTo>
                <a:cubicBezTo>
                  <a:pt x="9035" y="4305"/>
                  <a:pt x="9073" y="4304"/>
                  <a:pt x="9114" y="4299"/>
                </a:cubicBezTo>
                <a:cubicBezTo>
                  <a:pt x="9124" y="4299"/>
                  <a:pt x="9136" y="4298"/>
                  <a:pt x="9146" y="4296"/>
                </a:cubicBezTo>
                <a:lnTo>
                  <a:pt x="9183" y="4293"/>
                </a:lnTo>
                <a:close/>
                <a:moveTo>
                  <a:pt x="3399" y="6703"/>
                </a:moveTo>
                <a:lnTo>
                  <a:pt x="3399" y="9578"/>
                </a:lnTo>
                <a:lnTo>
                  <a:pt x="591" y="9578"/>
                </a:lnTo>
                <a:lnTo>
                  <a:pt x="591" y="7100"/>
                </a:lnTo>
                <a:cubicBezTo>
                  <a:pt x="591" y="6881"/>
                  <a:pt x="768" y="6703"/>
                  <a:pt x="988" y="6703"/>
                </a:cubicBezTo>
                <a:close/>
                <a:moveTo>
                  <a:pt x="6554" y="6703"/>
                </a:moveTo>
                <a:cubicBezTo>
                  <a:pt x="6551" y="6707"/>
                  <a:pt x="6550" y="6712"/>
                  <a:pt x="6547" y="6716"/>
                </a:cubicBezTo>
                <a:cubicBezTo>
                  <a:pt x="6529" y="6755"/>
                  <a:pt x="6510" y="6795"/>
                  <a:pt x="6492" y="6835"/>
                </a:cubicBezTo>
                <a:lnTo>
                  <a:pt x="6492" y="6836"/>
                </a:lnTo>
                <a:cubicBezTo>
                  <a:pt x="6452" y="6927"/>
                  <a:pt x="6419" y="7020"/>
                  <a:pt x="6391" y="7114"/>
                </a:cubicBezTo>
                <a:cubicBezTo>
                  <a:pt x="6378" y="7158"/>
                  <a:pt x="6366" y="7204"/>
                  <a:pt x="6354" y="7250"/>
                </a:cubicBezTo>
                <a:lnTo>
                  <a:pt x="6351" y="7265"/>
                </a:lnTo>
                <a:cubicBezTo>
                  <a:pt x="6341" y="7305"/>
                  <a:pt x="6332" y="7346"/>
                  <a:pt x="6326" y="7388"/>
                </a:cubicBezTo>
                <a:cubicBezTo>
                  <a:pt x="6324" y="7395"/>
                  <a:pt x="6323" y="7403"/>
                  <a:pt x="6321" y="7412"/>
                </a:cubicBezTo>
                <a:cubicBezTo>
                  <a:pt x="6314" y="7450"/>
                  <a:pt x="6310" y="7487"/>
                  <a:pt x="6304" y="7527"/>
                </a:cubicBezTo>
                <a:cubicBezTo>
                  <a:pt x="6304" y="7536"/>
                  <a:pt x="6302" y="7547"/>
                  <a:pt x="6301" y="7557"/>
                </a:cubicBezTo>
                <a:cubicBezTo>
                  <a:pt x="6296" y="7594"/>
                  <a:pt x="6293" y="7631"/>
                  <a:pt x="6290" y="7670"/>
                </a:cubicBezTo>
                <a:cubicBezTo>
                  <a:pt x="6290" y="7679"/>
                  <a:pt x="6289" y="7686"/>
                  <a:pt x="6289" y="7695"/>
                </a:cubicBezTo>
                <a:lnTo>
                  <a:pt x="6289" y="7701"/>
                </a:lnTo>
                <a:cubicBezTo>
                  <a:pt x="6286" y="7748"/>
                  <a:pt x="6284" y="7796"/>
                  <a:pt x="6284" y="7843"/>
                </a:cubicBezTo>
                <a:lnTo>
                  <a:pt x="6284" y="9578"/>
                </a:lnTo>
                <a:lnTo>
                  <a:pt x="3989" y="9578"/>
                </a:lnTo>
                <a:lnTo>
                  <a:pt x="3989" y="6703"/>
                </a:lnTo>
                <a:close/>
                <a:moveTo>
                  <a:pt x="13697" y="6703"/>
                </a:moveTo>
                <a:lnTo>
                  <a:pt x="13697" y="9578"/>
                </a:lnTo>
                <a:lnTo>
                  <a:pt x="11401" y="9578"/>
                </a:lnTo>
                <a:lnTo>
                  <a:pt x="11401" y="7845"/>
                </a:lnTo>
                <a:cubicBezTo>
                  <a:pt x="11401" y="7796"/>
                  <a:pt x="11400" y="7748"/>
                  <a:pt x="11398" y="7702"/>
                </a:cubicBezTo>
                <a:cubicBezTo>
                  <a:pt x="11398" y="7690"/>
                  <a:pt x="11397" y="7680"/>
                  <a:pt x="11396" y="7670"/>
                </a:cubicBezTo>
                <a:cubicBezTo>
                  <a:pt x="11393" y="7633"/>
                  <a:pt x="11390" y="7594"/>
                  <a:pt x="11385" y="7557"/>
                </a:cubicBezTo>
                <a:cubicBezTo>
                  <a:pt x="11385" y="7547"/>
                  <a:pt x="11384" y="7538"/>
                  <a:pt x="11382" y="7527"/>
                </a:cubicBezTo>
                <a:cubicBezTo>
                  <a:pt x="11376" y="7489"/>
                  <a:pt x="11372" y="7450"/>
                  <a:pt x="11364" y="7412"/>
                </a:cubicBezTo>
                <a:cubicBezTo>
                  <a:pt x="11363" y="7404"/>
                  <a:pt x="11361" y="7397"/>
                  <a:pt x="11360" y="7388"/>
                </a:cubicBezTo>
                <a:cubicBezTo>
                  <a:pt x="11353" y="7346"/>
                  <a:pt x="11345" y="7305"/>
                  <a:pt x="11335" y="7265"/>
                </a:cubicBezTo>
                <a:lnTo>
                  <a:pt x="11332" y="7250"/>
                </a:lnTo>
                <a:cubicBezTo>
                  <a:pt x="11321" y="7204"/>
                  <a:pt x="11310" y="7160"/>
                  <a:pt x="11295" y="7114"/>
                </a:cubicBezTo>
                <a:cubicBezTo>
                  <a:pt x="11267" y="7020"/>
                  <a:pt x="11234" y="6928"/>
                  <a:pt x="11195" y="6838"/>
                </a:cubicBezTo>
                <a:cubicBezTo>
                  <a:pt x="11195" y="6836"/>
                  <a:pt x="11194" y="6835"/>
                  <a:pt x="11192" y="6833"/>
                </a:cubicBezTo>
                <a:cubicBezTo>
                  <a:pt x="11176" y="6793"/>
                  <a:pt x="11158" y="6756"/>
                  <a:pt x="11139" y="6718"/>
                </a:cubicBezTo>
                <a:cubicBezTo>
                  <a:pt x="11138" y="6713"/>
                  <a:pt x="11135" y="6707"/>
                  <a:pt x="11133" y="6703"/>
                </a:cubicBezTo>
                <a:close/>
                <a:moveTo>
                  <a:pt x="16698" y="6703"/>
                </a:moveTo>
                <a:cubicBezTo>
                  <a:pt x="16919" y="6703"/>
                  <a:pt x="17097" y="6881"/>
                  <a:pt x="17097" y="7102"/>
                </a:cubicBezTo>
                <a:lnTo>
                  <a:pt x="17095" y="9578"/>
                </a:lnTo>
                <a:lnTo>
                  <a:pt x="14287" y="9578"/>
                </a:lnTo>
                <a:lnTo>
                  <a:pt x="14287" y="6703"/>
                </a:lnTo>
                <a:close/>
                <a:moveTo>
                  <a:pt x="17097" y="10168"/>
                </a:moveTo>
                <a:lnTo>
                  <a:pt x="17095" y="12646"/>
                </a:lnTo>
                <a:cubicBezTo>
                  <a:pt x="17095" y="12865"/>
                  <a:pt x="16917" y="13043"/>
                  <a:pt x="16698" y="13043"/>
                </a:cubicBezTo>
                <a:lnTo>
                  <a:pt x="14287" y="13043"/>
                </a:lnTo>
                <a:lnTo>
                  <a:pt x="14287" y="10168"/>
                </a:lnTo>
                <a:close/>
                <a:moveTo>
                  <a:pt x="3399" y="10168"/>
                </a:moveTo>
                <a:lnTo>
                  <a:pt x="3399" y="13045"/>
                </a:lnTo>
                <a:lnTo>
                  <a:pt x="988" y="13045"/>
                </a:lnTo>
                <a:cubicBezTo>
                  <a:pt x="768" y="13043"/>
                  <a:pt x="591" y="12865"/>
                  <a:pt x="591" y="12646"/>
                </a:cubicBezTo>
                <a:lnTo>
                  <a:pt x="591" y="10168"/>
                </a:lnTo>
                <a:close/>
                <a:moveTo>
                  <a:pt x="6284" y="10168"/>
                </a:moveTo>
                <a:lnTo>
                  <a:pt x="6284" y="13045"/>
                </a:lnTo>
                <a:lnTo>
                  <a:pt x="3989" y="13045"/>
                </a:lnTo>
                <a:lnTo>
                  <a:pt x="3989" y="10168"/>
                </a:lnTo>
                <a:close/>
                <a:moveTo>
                  <a:pt x="13698" y="10168"/>
                </a:moveTo>
                <a:lnTo>
                  <a:pt x="13697" y="13045"/>
                </a:lnTo>
                <a:lnTo>
                  <a:pt x="11401" y="13045"/>
                </a:lnTo>
                <a:lnTo>
                  <a:pt x="11401" y="10168"/>
                </a:lnTo>
                <a:close/>
                <a:moveTo>
                  <a:pt x="8921" y="5877"/>
                </a:moveTo>
                <a:cubicBezTo>
                  <a:pt x="8939" y="5877"/>
                  <a:pt x="8956" y="5879"/>
                  <a:pt x="8974" y="5880"/>
                </a:cubicBezTo>
                <a:lnTo>
                  <a:pt x="9002" y="5881"/>
                </a:lnTo>
                <a:cubicBezTo>
                  <a:pt x="9039" y="5884"/>
                  <a:pt x="9076" y="5889"/>
                  <a:pt x="9114" y="5893"/>
                </a:cubicBezTo>
                <a:lnTo>
                  <a:pt x="9125" y="5895"/>
                </a:lnTo>
                <a:cubicBezTo>
                  <a:pt x="9143" y="5898"/>
                  <a:pt x="9162" y="5901"/>
                  <a:pt x="9180" y="5904"/>
                </a:cubicBezTo>
                <a:cubicBezTo>
                  <a:pt x="9189" y="5905"/>
                  <a:pt x="9198" y="5907"/>
                  <a:pt x="9207" y="5910"/>
                </a:cubicBezTo>
                <a:cubicBezTo>
                  <a:pt x="9225" y="5913"/>
                  <a:pt x="9243" y="5916"/>
                  <a:pt x="9260" y="5919"/>
                </a:cubicBezTo>
                <a:lnTo>
                  <a:pt x="9280" y="5924"/>
                </a:lnTo>
                <a:cubicBezTo>
                  <a:pt x="9312" y="5930"/>
                  <a:pt x="9343" y="5939"/>
                  <a:pt x="9374" y="5948"/>
                </a:cubicBezTo>
                <a:cubicBezTo>
                  <a:pt x="9856" y="6083"/>
                  <a:pt x="10269" y="6396"/>
                  <a:pt x="10530" y="6823"/>
                </a:cubicBezTo>
                <a:cubicBezTo>
                  <a:pt x="10544" y="6848"/>
                  <a:pt x="10558" y="6872"/>
                  <a:pt x="10571" y="6897"/>
                </a:cubicBezTo>
                <a:cubicBezTo>
                  <a:pt x="10576" y="6905"/>
                  <a:pt x="10579" y="6912"/>
                  <a:pt x="10583" y="6918"/>
                </a:cubicBezTo>
                <a:cubicBezTo>
                  <a:pt x="10592" y="6937"/>
                  <a:pt x="10601" y="6955"/>
                  <a:pt x="10611" y="6973"/>
                </a:cubicBezTo>
                <a:cubicBezTo>
                  <a:pt x="10617" y="6985"/>
                  <a:pt x="10622" y="6997"/>
                  <a:pt x="10627" y="7008"/>
                </a:cubicBezTo>
                <a:cubicBezTo>
                  <a:pt x="10633" y="7020"/>
                  <a:pt x="10639" y="7035"/>
                  <a:pt x="10645" y="7047"/>
                </a:cubicBezTo>
                <a:cubicBezTo>
                  <a:pt x="10653" y="7060"/>
                  <a:pt x="10660" y="7080"/>
                  <a:pt x="10666" y="7096"/>
                </a:cubicBezTo>
                <a:cubicBezTo>
                  <a:pt x="10670" y="7103"/>
                  <a:pt x="10673" y="7111"/>
                  <a:pt x="10676" y="7120"/>
                </a:cubicBezTo>
                <a:cubicBezTo>
                  <a:pt x="10715" y="7216"/>
                  <a:pt x="10745" y="7315"/>
                  <a:pt x="10768" y="7418"/>
                </a:cubicBezTo>
                <a:lnTo>
                  <a:pt x="10770" y="7425"/>
                </a:lnTo>
                <a:cubicBezTo>
                  <a:pt x="10774" y="7447"/>
                  <a:pt x="10779" y="7470"/>
                  <a:pt x="10783" y="7492"/>
                </a:cubicBezTo>
                <a:cubicBezTo>
                  <a:pt x="10785" y="7499"/>
                  <a:pt x="10786" y="7508"/>
                  <a:pt x="10786" y="7516"/>
                </a:cubicBezTo>
                <a:cubicBezTo>
                  <a:pt x="10791" y="7535"/>
                  <a:pt x="10794" y="7554"/>
                  <a:pt x="10795" y="7575"/>
                </a:cubicBezTo>
                <a:cubicBezTo>
                  <a:pt x="10798" y="7587"/>
                  <a:pt x="10799" y="7599"/>
                  <a:pt x="10801" y="7612"/>
                </a:cubicBezTo>
                <a:cubicBezTo>
                  <a:pt x="10802" y="7628"/>
                  <a:pt x="10804" y="7645"/>
                  <a:pt x="10805" y="7661"/>
                </a:cubicBezTo>
                <a:cubicBezTo>
                  <a:pt x="10807" y="7679"/>
                  <a:pt x="10808" y="7695"/>
                  <a:pt x="10810" y="7713"/>
                </a:cubicBezTo>
                <a:cubicBezTo>
                  <a:pt x="10810" y="7726"/>
                  <a:pt x="10811" y="7738"/>
                  <a:pt x="10813" y="7751"/>
                </a:cubicBezTo>
                <a:cubicBezTo>
                  <a:pt x="10814" y="7782"/>
                  <a:pt x="10814" y="7814"/>
                  <a:pt x="10814" y="7845"/>
                </a:cubicBezTo>
                <a:lnTo>
                  <a:pt x="10814" y="13949"/>
                </a:lnTo>
                <a:lnTo>
                  <a:pt x="10202" y="13949"/>
                </a:lnTo>
                <a:cubicBezTo>
                  <a:pt x="10039" y="13949"/>
                  <a:pt x="9908" y="14081"/>
                  <a:pt x="9908" y="14244"/>
                </a:cubicBezTo>
                <a:cubicBezTo>
                  <a:pt x="9908" y="14407"/>
                  <a:pt x="10039" y="14539"/>
                  <a:pt x="10202" y="14539"/>
                </a:cubicBezTo>
                <a:lnTo>
                  <a:pt x="10814" y="14539"/>
                </a:lnTo>
                <a:lnTo>
                  <a:pt x="10814" y="15052"/>
                </a:lnTo>
                <a:cubicBezTo>
                  <a:pt x="10814" y="15273"/>
                  <a:pt x="10635" y="15451"/>
                  <a:pt x="10414" y="15451"/>
                </a:cubicBezTo>
                <a:lnTo>
                  <a:pt x="7272" y="15451"/>
                </a:lnTo>
                <a:cubicBezTo>
                  <a:pt x="7052" y="15450"/>
                  <a:pt x="6875" y="15272"/>
                  <a:pt x="6875" y="15052"/>
                </a:cubicBezTo>
                <a:lnTo>
                  <a:pt x="6875" y="14538"/>
                </a:lnTo>
                <a:lnTo>
                  <a:pt x="9179" y="14538"/>
                </a:lnTo>
                <a:cubicBezTo>
                  <a:pt x="9337" y="14535"/>
                  <a:pt x="9466" y="14403"/>
                  <a:pt x="9466" y="14244"/>
                </a:cubicBezTo>
                <a:cubicBezTo>
                  <a:pt x="9466" y="14084"/>
                  <a:pt x="9337" y="13952"/>
                  <a:pt x="9179" y="13949"/>
                </a:cubicBezTo>
                <a:lnTo>
                  <a:pt x="6875" y="13949"/>
                </a:lnTo>
                <a:lnTo>
                  <a:pt x="6875" y="7845"/>
                </a:lnTo>
                <a:cubicBezTo>
                  <a:pt x="6875" y="7814"/>
                  <a:pt x="6875" y="7782"/>
                  <a:pt x="6876" y="7751"/>
                </a:cubicBezTo>
                <a:cubicBezTo>
                  <a:pt x="6876" y="7738"/>
                  <a:pt x="6878" y="7726"/>
                  <a:pt x="6879" y="7713"/>
                </a:cubicBezTo>
                <a:cubicBezTo>
                  <a:pt x="6880" y="7695"/>
                  <a:pt x="6880" y="7679"/>
                  <a:pt x="6882" y="7662"/>
                </a:cubicBezTo>
                <a:cubicBezTo>
                  <a:pt x="6883" y="7645"/>
                  <a:pt x="6886" y="7628"/>
                  <a:pt x="6888" y="7612"/>
                </a:cubicBezTo>
                <a:cubicBezTo>
                  <a:pt x="6889" y="7599"/>
                  <a:pt x="6891" y="7587"/>
                  <a:pt x="6892" y="7575"/>
                </a:cubicBezTo>
                <a:cubicBezTo>
                  <a:pt x="6895" y="7556"/>
                  <a:pt x="6898" y="7535"/>
                  <a:pt x="6901" y="7516"/>
                </a:cubicBezTo>
                <a:lnTo>
                  <a:pt x="6906" y="7492"/>
                </a:lnTo>
                <a:cubicBezTo>
                  <a:pt x="6910" y="7470"/>
                  <a:pt x="6915" y="7447"/>
                  <a:pt x="6919" y="7425"/>
                </a:cubicBezTo>
                <a:cubicBezTo>
                  <a:pt x="6919" y="7422"/>
                  <a:pt x="6921" y="7421"/>
                  <a:pt x="6921" y="7418"/>
                </a:cubicBezTo>
                <a:cubicBezTo>
                  <a:pt x="6944" y="7315"/>
                  <a:pt x="6974" y="7216"/>
                  <a:pt x="7014" y="7118"/>
                </a:cubicBezTo>
                <a:cubicBezTo>
                  <a:pt x="7017" y="7111"/>
                  <a:pt x="7020" y="7103"/>
                  <a:pt x="7023" y="7096"/>
                </a:cubicBezTo>
                <a:cubicBezTo>
                  <a:pt x="7029" y="7080"/>
                  <a:pt x="7036" y="7063"/>
                  <a:pt x="7044" y="7047"/>
                </a:cubicBezTo>
                <a:cubicBezTo>
                  <a:pt x="7050" y="7034"/>
                  <a:pt x="7055" y="7022"/>
                  <a:pt x="7061" y="7008"/>
                </a:cubicBezTo>
                <a:cubicBezTo>
                  <a:pt x="7069" y="6995"/>
                  <a:pt x="7073" y="6985"/>
                  <a:pt x="7079" y="6973"/>
                </a:cubicBezTo>
                <a:cubicBezTo>
                  <a:pt x="7088" y="6954"/>
                  <a:pt x="7097" y="6937"/>
                  <a:pt x="7106" y="6919"/>
                </a:cubicBezTo>
                <a:cubicBezTo>
                  <a:pt x="7110" y="6912"/>
                  <a:pt x="7113" y="6905"/>
                  <a:pt x="7118" y="6897"/>
                </a:cubicBezTo>
                <a:cubicBezTo>
                  <a:pt x="7131" y="6873"/>
                  <a:pt x="7146" y="6848"/>
                  <a:pt x="7161" y="6823"/>
                </a:cubicBezTo>
                <a:cubicBezTo>
                  <a:pt x="7420" y="6396"/>
                  <a:pt x="7834" y="6082"/>
                  <a:pt x="8317" y="5947"/>
                </a:cubicBezTo>
                <a:cubicBezTo>
                  <a:pt x="8345" y="5939"/>
                  <a:pt x="8375" y="5932"/>
                  <a:pt x="8403" y="5924"/>
                </a:cubicBezTo>
                <a:lnTo>
                  <a:pt x="8430" y="5919"/>
                </a:lnTo>
                <a:cubicBezTo>
                  <a:pt x="8446" y="5916"/>
                  <a:pt x="8464" y="5913"/>
                  <a:pt x="8482" y="5910"/>
                </a:cubicBezTo>
                <a:cubicBezTo>
                  <a:pt x="8491" y="5907"/>
                  <a:pt x="8500" y="5905"/>
                  <a:pt x="8510" y="5904"/>
                </a:cubicBezTo>
                <a:cubicBezTo>
                  <a:pt x="8528" y="5901"/>
                  <a:pt x="8546" y="5898"/>
                  <a:pt x="8563" y="5895"/>
                </a:cubicBezTo>
                <a:lnTo>
                  <a:pt x="8575" y="5893"/>
                </a:lnTo>
                <a:cubicBezTo>
                  <a:pt x="8612" y="5889"/>
                  <a:pt x="8649" y="5884"/>
                  <a:pt x="8686" y="5881"/>
                </a:cubicBezTo>
                <a:cubicBezTo>
                  <a:pt x="8695" y="5881"/>
                  <a:pt x="8704" y="5880"/>
                  <a:pt x="8715" y="5880"/>
                </a:cubicBezTo>
                <a:cubicBezTo>
                  <a:pt x="8732" y="5879"/>
                  <a:pt x="8750" y="5877"/>
                  <a:pt x="8768" y="5877"/>
                </a:cubicBezTo>
                <a:close/>
                <a:moveTo>
                  <a:pt x="9183" y="16040"/>
                </a:moveTo>
                <a:lnTo>
                  <a:pt x="9183" y="16894"/>
                </a:lnTo>
                <a:lnTo>
                  <a:pt x="8503" y="16894"/>
                </a:lnTo>
                <a:lnTo>
                  <a:pt x="8503" y="16040"/>
                </a:lnTo>
                <a:close/>
                <a:moveTo>
                  <a:pt x="10681" y="17484"/>
                </a:moveTo>
                <a:cubicBezTo>
                  <a:pt x="10844" y="17484"/>
                  <a:pt x="10977" y="17618"/>
                  <a:pt x="10977" y="17781"/>
                </a:cubicBezTo>
                <a:cubicBezTo>
                  <a:pt x="10977" y="17945"/>
                  <a:pt x="10844" y="18079"/>
                  <a:pt x="10681" y="18079"/>
                </a:cubicBezTo>
                <a:lnTo>
                  <a:pt x="7005" y="18079"/>
                </a:lnTo>
                <a:cubicBezTo>
                  <a:pt x="6840" y="18079"/>
                  <a:pt x="6708" y="17945"/>
                  <a:pt x="6708" y="17781"/>
                </a:cubicBezTo>
                <a:cubicBezTo>
                  <a:pt x="6708" y="17618"/>
                  <a:pt x="6840" y="17484"/>
                  <a:pt x="7005" y="17484"/>
                </a:cubicBezTo>
                <a:close/>
                <a:moveTo>
                  <a:pt x="6084" y="1"/>
                </a:moveTo>
                <a:cubicBezTo>
                  <a:pt x="5630" y="1"/>
                  <a:pt x="5248" y="337"/>
                  <a:pt x="5190" y="788"/>
                </a:cubicBezTo>
                <a:cubicBezTo>
                  <a:pt x="5134" y="1239"/>
                  <a:pt x="5420" y="1662"/>
                  <a:pt x="5860" y="1774"/>
                </a:cubicBezTo>
                <a:cubicBezTo>
                  <a:pt x="6041" y="2894"/>
                  <a:pt x="6834" y="3816"/>
                  <a:pt x="7914" y="4166"/>
                </a:cubicBezTo>
                <a:lnTo>
                  <a:pt x="7914" y="5460"/>
                </a:lnTo>
                <a:cubicBezTo>
                  <a:pt x="7551" y="5603"/>
                  <a:pt x="7224" y="5827"/>
                  <a:pt x="6961" y="6113"/>
                </a:cubicBezTo>
                <a:lnTo>
                  <a:pt x="988" y="6113"/>
                </a:lnTo>
                <a:cubicBezTo>
                  <a:pt x="442" y="6114"/>
                  <a:pt x="0" y="6556"/>
                  <a:pt x="0" y="7100"/>
                </a:cubicBezTo>
                <a:lnTo>
                  <a:pt x="0" y="12646"/>
                </a:lnTo>
                <a:cubicBezTo>
                  <a:pt x="0" y="13192"/>
                  <a:pt x="442" y="13633"/>
                  <a:pt x="988" y="13633"/>
                </a:cubicBezTo>
                <a:lnTo>
                  <a:pt x="6284" y="13633"/>
                </a:lnTo>
                <a:lnTo>
                  <a:pt x="6284" y="15052"/>
                </a:lnTo>
                <a:cubicBezTo>
                  <a:pt x="6284" y="15598"/>
                  <a:pt x="6726" y="16040"/>
                  <a:pt x="7272" y="16040"/>
                </a:cubicBezTo>
                <a:lnTo>
                  <a:pt x="7914" y="16040"/>
                </a:lnTo>
                <a:lnTo>
                  <a:pt x="7914" y="16894"/>
                </a:lnTo>
                <a:lnTo>
                  <a:pt x="7005" y="16894"/>
                </a:lnTo>
                <a:cubicBezTo>
                  <a:pt x="6520" y="16901"/>
                  <a:pt x="6132" y="17296"/>
                  <a:pt x="6132" y="17781"/>
                </a:cubicBezTo>
                <a:cubicBezTo>
                  <a:pt x="6132" y="18266"/>
                  <a:pt x="6520" y="18662"/>
                  <a:pt x="7005" y="18667"/>
                </a:cubicBezTo>
                <a:lnTo>
                  <a:pt x="10681" y="18667"/>
                </a:lnTo>
                <a:cubicBezTo>
                  <a:pt x="10685" y="18668"/>
                  <a:pt x="10690" y="18668"/>
                  <a:pt x="10694" y="18668"/>
                </a:cubicBezTo>
                <a:cubicBezTo>
                  <a:pt x="11183" y="18668"/>
                  <a:pt x="11581" y="18271"/>
                  <a:pt x="11581" y="17781"/>
                </a:cubicBezTo>
                <a:cubicBezTo>
                  <a:pt x="11581" y="17291"/>
                  <a:pt x="11183" y="16894"/>
                  <a:pt x="10694" y="16894"/>
                </a:cubicBezTo>
                <a:cubicBezTo>
                  <a:pt x="10690" y="16894"/>
                  <a:pt x="10685" y="16894"/>
                  <a:pt x="10681" y="16894"/>
                </a:cubicBezTo>
                <a:lnTo>
                  <a:pt x="9773" y="16894"/>
                </a:lnTo>
                <a:lnTo>
                  <a:pt x="9773" y="16040"/>
                </a:lnTo>
                <a:lnTo>
                  <a:pt x="10414" y="16040"/>
                </a:lnTo>
                <a:cubicBezTo>
                  <a:pt x="10960" y="16040"/>
                  <a:pt x="11401" y="15598"/>
                  <a:pt x="11401" y="15052"/>
                </a:cubicBezTo>
                <a:lnTo>
                  <a:pt x="11401" y="13633"/>
                </a:lnTo>
                <a:lnTo>
                  <a:pt x="16698" y="13633"/>
                </a:lnTo>
                <a:cubicBezTo>
                  <a:pt x="17244" y="13633"/>
                  <a:pt x="17685" y="13192"/>
                  <a:pt x="17685" y="12646"/>
                </a:cubicBezTo>
                <a:lnTo>
                  <a:pt x="17685" y="7100"/>
                </a:lnTo>
                <a:cubicBezTo>
                  <a:pt x="17685" y="6556"/>
                  <a:pt x="17244" y="6114"/>
                  <a:pt x="16698" y="6113"/>
                </a:cubicBezTo>
                <a:lnTo>
                  <a:pt x="10725" y="6113"/>
                </a:lnTo>
                <a:cubicBezTo>
                  <a:pt x="10461" y="5827"/>
                  <a:pt x="10137" y="5603"/>
                  <a:pt x="9773" y="5460"/>
                </a:cubicBezTo>
                <a:lnTo>
                  <a:pt x="9773" y="4166"/>
                </a:lnTo>
                <a:cubicBezTo>
                  <a:pt x="10853" y="3816"/>
                  <a:pt x="11645" y="2894"/>
                  <a:pt x="11827" y="1774"/>
                </a:cubicBezTo>
                <a:cubicBezTo>
                  <a:pt x="12266" y="1662"/>
                  <a:pt x="12552" y="1239"/>
                  <a:pt x="12496" y="788"/>
                </a:cubicBezTo>
                <a:cubicBezTo>
                  <a:pt x="12439" y="339"/>
                  <a:pt x="12055" y="1"/>
                  <a:pt x="11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50"/>
          <p:cNvGrpSpPr/>
          <p:nvPr/>
        </p:nvGrpSpPr>
        <p:grpSpPr>
          <a:xfrm>
            <a:off x="4825675" y="2538942"/>
            <a:ext cx="359165" cy="419003"/>
            <a:chOff x="3606675" y="1954100"/>
            <a:chExt cx="400050" cy="466700"/>
          </a:xfrm>
        </p:grpSpPr>
        <p:sp>
          <p:nvSpPr>
            <p:cNvPr id="1393" name="Google Shape;1393;p50"/>
            <p:cNvSpPr/>
            <p:nvPr/>
          </p:nvSpPr>
          <p:spPr>
            <a:xfrm>
              <a:off x="3606675" y="1954100"/>
              <a:ext cx="400050" cy="466700"/>
            </a:xfrm>
            <a:custGeom>
              <a:avLst/>
              <a:gdLst/>
              <a:ahLst/>
              <a:cxnLst/>
              <a:rect l="l" t="t" r="r" b="b"/>
              <a:pathLst>
                <a:path w="16002" h="18668" extrusionOk="0">
                  <a:moveTo>
                    <a:pt x="8009" y="591"/>
                  </a:moveTo>
                  <a:cubicBezTo>
                    <a:pt x="8176" y="591"/>
                    <a:pt x="8339" y="656"/>
                    <a:pt x="8461" y="779"/>
                  </a:cubicBezTo>
                  <a:cubicBezTo>
                    <a:pt x="8645" y="963"/>
                    <a:pt x="8700" y="1239"/>
                    <a:pt x="8601" y="1478"/>
                  </a:cubicBezTo>
                  <a:cubicBezTo>
                    <a:pt x="8501" y="1718"/>
                    <a:pt x="8269" y="1874"/>
                    <a:pt x="8009" y="1874"/>
                  </a:cubicBezTo>
                  <a:cubicBezTo>
                    <a:pt x="7655" y="1874"/>
                    <a:pt x="7367" y="1587"/>
                    <a:pt x="7367" y="1233"/>
                  </a:cubicBezTo>
                  <a:cubicBezTo>
                    <a:pt x="7367" y="974"/>
                    <a:pt x="7524" y="739"/>
                    <a:pt x="7763" y="640"/>
                  </a:cubicBezTo>
                  <a:cubicBezTo>
                    <a:pt x="7843" y="607"/>
                    <a:pt x="7926" y="591"/>
                    <a:pt x="8009" y="591"/>
                  </a:cubicBezTo>
                  <a:close/>
                  <a:moveTo>
                    <a:pt x="8009" y="5416"/>
                  </a:moveTo>
                  <a:cubicBezTo>
                    <a:pt x="8592" y="5416"/>
                    <a:pt x="9151" y="5655"/>
                    <a:pt x="9553" y="6079"/>
                  </a:cubicBezTo>
                  <a:lnTo>
                    <a:pt x="6464" y="6079"/>
                  </a:lnTo>
                  <a:cubicBezTo>
                    <a:pt x="6866" y="5655"/>
                    <a:pt x="7425" y="5416"/>
                    <a:pt x="8009" y="5416"/>
                  </a:cubicBezTo>
                  <a:close/>
                  <a:moveTo>
                    <a:pt x="15104" y="6672"/>
                  </a:moveTo>
                  <a:cubicBezTo>
                    <a:pt x="15279" y="6676"/>
                    <a:pt x="15417" y="6819"/>
                    <a:pt x="15417" y="6992"/>
                  </a:cubicBezTo>
                  <a:cubicBezTo>
                    <a:pt x="15417" y="7166"/>
                    <a:pt x="15279" y="7308"/>
                    <a:pt x="15104" y="7312"/>
                  </a:cubicBezTo>
                  <a:lnTo>
                    <a:pt x="15106" y="7311"/>
                  </a:lnTo>
                  <a:lnTo>
                    <a:pt x="12512" y="7311"/>
                  </a:lnTo>
                  <a:cubicBezTo>
                    <a:pt x="12355" y="7320"/>
                    <a:pt x="12234" y="7449"/>
                    <a:pt x="12234" y="7606"/>
                  </a:cubicBezTo>
                  <a:cubicBezTo>
                    <a:pt x="12234" y="7763"/>
                    <a:pt x="12355" y="7892"/>
                    <a:pt x="12512" y="7903"/>
                  </a:cubicBezTo>
                  <a:lnTo>
                    <a:pt x="14400" y="7903"/>
                  </a:lnTo>
                  <a:cubicBezTo>
                    <a:pt x="14271" y="10644"/>
                    <a:pt x="12361" y="13039"/>
                    <a:pt x="9723" y="13771"/>
                  </a:cubicBezTo>
                  <a:cubicBezTo>
                    <a:pt x="9717" y="13749"/>
                    <a:pt x="9713" y="13725"/>
                    <a:pt x="9707" y="13703"/>
                  </a:cubicBezTo>
                  <a:cubicBezTo>
                    <a:pt x="9707" y="13700"/>
                    <a:pt x="9705" y="13697"/>
                    <a:pt x="9705" y="13696"/>
                  </a:cubicBezTo>
                  <a:cubicBezTo>
                    <a:pt x="9698" y="13670"/>
                    <a:pt x="9691" y="13645"/>
                    <a:pt x="9683" y="13620"/>
                  </a:cubicBezTo>
                  <a:cubicBezTo>
                    <a:pt x="9680" y="13611"/>
                    <a:pt x="9677" y="13604"/>
                    <a:pt x="9674" y="13595"/>
                  </a:cubicBezTo>
                  <a:cubicBezTo>
                    <a:pt x="9670" y="13577"/>
                    <a:pt x="9664" y="13561"/>
                    <a:pt x="9658" y="13544"/>
                  </a:cubicBezTo>
                  <a:lnTo>
                    <a:pt x="9646" y="13515"/>
                  </a:lnTo>
                  <a:cubicBezTo>
                    <a:pt x="9640" y="13498"/>
                    <a:pt x="9634" y="13484"/>
                    <a:pt x="9628" y="13469"/>
                  </a:cubicBezTo>
                  <a:lnTo>
                    <a:pt x="9615" y="13438"/>
                  </a:lnTo>
                  <a:cubicBezTo>
                    <a:pt x="9609" y="13423"/>
                    <a:pt x="9602" y="13408"/>
                    <a:pt x="9596" y="13393"/>
                  </a:cubicBezTo>
                  <a:lnTo>
                    <a:pt x="9581" y="13365"/>
                  </a:lnTo>
                  <a:cubicBezTo>
                    <a:pt x="9574" y="13350"/>
                    <a:pt x="9566" y="13335"/>
                    <a:pt x="9559" y="13321"/>
                  </a:cubicBezTo>
                  <a:cubicBezTo>
                    <a:pt x="9554" y="13312"/>
                    <a:pt x="9550" y="13301"/>
                    <a:pt x="9544" y="13294"/>
                  </a:cubicBezTo>
                  <a:cubicBezTo>
                    <a:pt x="9535" y="13278"/>
                    <a:pt x="9526" y="13261"/>
                    <a:pt x="9516" y="13245"/>
                  </a:cubicBezTo>
                  <a:cubicBezTo>
                    <a:pt x="9513" y="13239"/>
                    <a:pt x="9508" y="13232"/>
                    <a:pt x="9504" y="13224"/>
                  </a:cubicBezTo>
                  <a:cubicBezTo>
                    <a:pt x="9490" y="13202"/>
                    <a:pt x="9476" y="13180"/>
                    <a:pt x="9461" y="13157"/>
                  </a:cubicBezTo>
                  <a:lnTo>
                    <a:pt x="9453" y="13147"/>
                  </a:lnTo>
                  <a:cubicBezTo>
                    <a:pt x="9442" y="13129"/>
                    <a:pt x="9428" y="13110"/>
                    <a:pt x="9415" y="13094"/>
                  </a:cubicBezTo>
                  <a:cubicBezTo>
                    <a:pt x="9410" y="13086"/>
                    <a:pt x="9404" y="13079"/>
                    <a:pt x="9399" y="13071"/>
                  </a:cubicBezTo>
                  <a:cubicBezTo>
                    <a:pt x="9388" y="13058"/>
                    <a:pt x="9378" y="13043"/>
                    <a:pt x="9366" y="13030"/>
                  </a:cubicBezTo>
                  <a:cubicBezTo>
                    <a:pt x="9360" y="13023"/>
                    <a:pt x="9354" y="13015"/>
                    <a:pt x="9347" y="13008"/>
                  </a:cubicBezTo>
                  <a:cubicBezTo>
                    <a:pt x="9336" y="12994"/>
                    <a:pt x="9326" y="12982"/>
                    <a:pt x="9316" y="12971"/>
                  </a:cubicBezTo>
                  <a:cubicBezTo>
                    <a:pt x="9308" y="12962"/>
                    <a:pt x="9301" y="12954"/>
                    <a:pt x="9293" y="12947"/>
                  </a:cubicBezTo>
                  <a:cubicBezTo>
                    <a:pt x="9283" y="12935"/>
                    <a:pt x="9271" y="12923"/>
                    <a:pt x="9259" y="12911"/>
                  </a:cubicBezTo>
                  <a:cubicBezTo>
                    <a:pt x="9253" y="12904"/>
                    <a:pt x="9246" y="12896"/>
                    <a:pt x="9238" y="12889"/>
                  </a:cubicBezTo>
                  <a:cubicBezTo>
                    <a:pt x="9227" y="12877"/>
                    <a:pt x="9213" y="12865"/>
                    <a:pt x="9201" y="12853"/>
                  </a:cubicBezTo>
                  <a:cubicBezTo>
                    <a:pt x="9194" y="12848"/>
                    <a:pt x="9187" y="12842"/>
                    <a:pt x="9181" y="12836"/>
                  </a:cubicBezTo>
                  <a:cubicBezTo>
                    <a:pt x="9166" y="12822"/>
                    <a:pt x="9149" y="12809"/>
                    <a:pt x="9135" y="12796"/>
                  </a:cubicBezTo>
                  <a:lnTo>
                    <a:pt x="9120" y="12784"/>
                  </a:lnTo>
                  <a:cubicBezTo>
                    <a:pt x="9099" y="12767"/>
                    <a:pt x="9078" y="12750"/>
                    <a:pt x="9058" y="12735"/>
                  </a:cubicBezTo>
                  <a:cubicBezTo>
                    <a:pt x="9053" y="12730"/>
                    <a:pt x="9047" y="12727"/>
                    <a:pt x="9043" y="12723"/>
                  </a:cubicBezTo>
                  <a:cubicBezTo>
                    <a:pt x="9026" y="12711"/>
                    <a:pt x="9010" y="12699"/>
                    <a:pt x="8994" y="12689"/>
                  </a:cubicBezTo>
                  <a:cubicBezTo>
                    <a:pt x="8985" y="12683"/>
                    <a:pt x="8977" y="12679"/>
                    <a:pt x="8970" y="12673"/>
                  </a:cubicBezTo>
                  <a:cubicBezTo>
                    <a:pt x="8955" y="12664"/>
                    <a:pt x="8940" y="12655"/>
                    <a:pt x="8926" y="12644"/>
                  </a:cubicBezTo>
                  <a:lnTo>
                    <a:pt x="8899" y="12630"/>
                  </a:lnTo>
                  <a:cubicBezTo>
                    <a:pt x="8886" y="12621"/>
                    <a:pt x="8871" y="12612"/>
                    <a:pt x="8857" y="12604"/>
                  </a:cubicBezTo>
                  <a:lnTo>
                    <a:pt x="8829" y="12590"/>
                  </a:lnTo>
                  <a:cubicBezTo>
                    <a:pt x="8814" y="12582"/>
                    <a:pt x="8800" y="12573"/>
                    <a:pt x="8785" y="12567"/>
                  </a:cubicBezTo>
                  <a:lnTo>
                    <a:pt x="8757" y="12552"/>
                  </a:lnTo>
                  <a:cubicBezTo>
                    <a:pt x="8742" y="12545"/>
                    <a:pt x="8725" y="12538"/>
                    <a:pt x="8709" y="12532"/>
                  </a:cubicBezTo>
                  <a:lnTo>
                    <a:pt x="8684" y="12520"/>
                  </a:lnTo>
                  <a:cubicBezTo>
                    <a:pt x="8663" y="12511"/>
                    <a:pt x="8642" y="12504"/>
                    <a:pt x="8622" y="12495"/>
                  </a:cubicBezTo>
                  <a:lnTo>
                    <a:pt x="8608" y="12490"/>
                  </a:lnTo>
                  <a:cubicBezTo>
                    <a:pt x="8583" y="12481"/>
                    <a:pt x="8558" y="12472"/>
                    <a:pt x="8533" y="12465"/>
                  </a:cubicBezTo>
                  <a:cubicBezTo>
                    <a:pt x="8525" y="12462"/>
                    <a:pt x="8518" y="12461"/>
                    <a:pt x="8510" y="12458"/>
                  </a:cubicBezTo>
                  <a:cubicBezTo>
                    <a:pt x="8491" y="12452"/>
                    <a:pt x="8473" y="12447"/>
                    <a:pt x="8454" y="12443"/>
                  </a:cubicBezTo>
                  <a:lnTo>
                    <a:pt x="8424" y="12435"/>
                  </a:lnTo>
                  <a:cubicBezTo>
                    <a:pt x="8408" y="12431"/>
                    <a:pt x="8392" y="12426"/>
                    <a:pt x="8374" y="12423"/>
                  </a:cubicBezTo>
                  <a:cubicBezTo>
                    <a:pt x="8364" y="12421"/>
                    <a:pt x="8353" y="12419"/>
                    <a:pt x="8343" y="12416"/>
                  </a:cubicBezTo>
                  <a:cubicBezTo>
                    <a:pt x="8327" y="12413"/>
                    <a:pt x="8309" y="12410"/>
                    <a:pt x="8292" y="12407"/>
                  </a:cubicBezTo>
                  <a:lnTo>
                    <a:pt x="8260" y="12403"/>
                  </a:lnTo>
                  <a:cubicBezTo>
                    <a:pt x="8243" y="12400"/>
                    <a:pt x="8226" y="12398"/>
                    <a:pt x="8209" y="12397"/>
                  </a:cubicBezTo>
                  <a:lnTo>
                    <a:pt x="8177" y="12392"/>
                  </a:lnTo>
                  <a:cubicBezTo>
                    <a:pt x="8159" y="12391"/>
                    <a:pt x="8140" y="12389"/>
                    <a:pt x="8122" y="12388"/>
                  </a:cubicBezTo>
                  <a:cubicBezTo>
                    <a:pt x="8112" y="12388"/>
                    <a:pt x="8103" y="12386"/>
                    <a:pt x="8094" y="12386"/>
                  </a:cubicBezTo>
                  <a:cubicBezTo>
                    <a:pt x="8066" y="12385"/>
                    <a:pt x="8039" y="12385"/>
                    <a:pt x="8009" y="12385"/>
                  </a:cubicBezTo>
                  <a:cubicBezTo>
                    <a:pt x="7980" y="12385"/>
                    <a:pt x="7953" y="12385"/>
                    <a:pt x="7925" y="12386"/>
                  </a:cubicBezTo>
                  <a:cubicBezTo>
                    <a:pt x="7916" y="12386"/>
                    <a:pt x="7905" y="12388"/>
                    <a:pt x="7897" y="12388"/>
                  </a:cubicBezTo>
                  <a:cubicBezTo>
                    <a:pt x="7879" y="12389"/>
                    <a:pt x="7859" y="12391"/>
                    <a:pt x="7840" y="12392"/>
                  </a:cubicBezTo>
                  <a:cubicBezTo>
                    <a:pt x="7830" y="12394"/>
                    <a:pt x="7819" y="12395"/>
                    <a:pt x="7809" y="12397"/>
                  </a:cubicBezTo>
                  <a:cubicBezTo>
                    <a:pt x="7791" y="12398"/>
                    <a:pt x="7775" y="12400"/>
                    <a:pt x="7757" y="12403"/>
                  </a:cubicBezTo>
                  <a:lnTo>
                    <a:pt x="7725" y="12407"/>
                  </a:lnTo>
                  <a:cubicBezTo>
                    <a:pt x="7708" y="12410"/>
                    <a:pt x="7692" y="12413"/>
                    <a:pt x="7676" y="12416"/>
                  </a:cubicBezTo>
                  <a:lnTo>
                    <a:pt x="7643" y="12423"/>
                  </a:lnTo>
                  <a:cubicBezTo>
                    <a:pt x="7627" y="12426"/>
                    <a:pt x="7609" y="12431"/>
                    <a:pt x="7593" y="12435"/>
                  </a:cubicBezTo>
                  <a:lnTo>
                    <a:pt x="7563" y="12443"/>
                  </a:lnTo>
                  <a:cubicBezTo>
                    <a:pt x="7545" y="12447"/>
                    <a:pt x="7526" y="12452"/>
                    <a:pt x="7508" y="12458"/>
                  </a:cubicBezTo>
                  <a:cubicBezTo>
                    <a:pt x="7501" y="12461"/>
                    <a:pt x="7492" y="12462"/>
                    <a:pt x="7484" y="12465"/>
                  </a:cubicBezTo>
                  <a:cubicBezTo>
                    <a:pt x="7459" y="12472"/>
                    <a:pt x="7434" y="12481"/>
                    <a:pt x="7409" y="12490"/>
                  </a:cubicBezTo>
                  <a:lnTo>
                    <a:pt x="7395" y="12495"/>
                  </a:lnTo>
                  <a:cubicBezTo>
                    <a:pt x="7375" y="12504"/>
                    <a:pt x="7354" y="12511"/>
                    <a:pt x="7333" y="12520"/>
                  </a:cubicBezTo>
                  <a:lnTo>
                    <a:pt x="7308" y="12532"/>
                  </a:lnTo>
                  <a:cubicBezTo>
                    <a:pt x="7292" y="12538"/>
                    <a:pt x="7275" y="12545"/>
                    <a:pt x="7260" y="12552"/>
                  </a:cubicBezTo>
                  <a:lnTo>
                    <a:pt x="7232" y="12566"/>
                  </a:lnTo>
                  <a:cubicBezTo>
                    <a:pt x="7217" y="12573"/>
                    <a:pt x="7203" y="12581"/>
                    <a:pt x="7188" y="12590"/>
                  </a:cubicBezTo>
                  <a:lnTo>
                    <a:pt x="7160" y="12604"/>
                  </a:lnTo>
                  <a:cubicBezTo>
                    <a:pt x="7146" y="12612"/>
                    <a:pt x="7131" y="12621"/>
                    <a:pt x="7118" y="12628"/>
                  </a:cubicBezTo>
                  <a:lnTo>
                    <a:pt x="7091" y="12644"/>
                  </a:lnTo>
                  <a:cubicBezTo>
                    <a:pt x="7077" y="12653"/>
                    <a:pt x="7062" y="12664"/>
                    <a:pt x="7048" y="12673"/>
                  </a:cubicBezTo>
                  <a:cubicBezTo>
                    <a:pt x="7039" y="12679"/>
                    <a:pt x="7032" y="12683"/>
                    <a:pt x="7025" y="12689"/>
                  </a:cubicBezTo>
                  <a:cubicBezTo>
                    <a:pt x="7007" y="12699"/>
                    <a:pt x="6991" y="12711"/>
                    <a:pt x="6974" y="12723"/>
                  </a:cubicBezTo>
                  <a:lnTo>
                    <a:pt x="6959" y="12735"/>
                  </a:lnTo>
                  <a:cubicBezTo>
                    <a:pt x="6939" y="12750"/>
                    <a:pt x="6918" y="12766"/>
                    <a:pt x="6897" y="12784"/>
                  </a:cubicBezTo>
                  <a:lnTo>
                    <a:pt x="6882" y="12796"/>
                  </a:lnTo>
                  <a:cubicBezTo>
                    <a:pt x="6867" y="12809"/>
                    <a:pt x="6851" y="12822"/>
                    <a:pt x="6838" y="12836"/>
                  </a:cubicBezTo>
                  <a:cubicBezTo>
                    <a:pt x="6830" y="12842"/>
                    <a:pt x="6823" y="12849"/>
                    <a:pt x="6816" y="12855"/>
                  </a:cubicBezTo>
                  <a:cubicBezTo>
                    <a:pt x="6804" y="12867"/>
                    <a:pt x="6792" y="12877"/>
                    <a:pt x="6778" y="12889"/>
                  </a:cubicBezTo>
                  <a:cubicBezTo>
                    <a:pt x="6771" y="12896"/>
                    <a:pt x="6764" y="12904"/>
                    <a:pt x="6756" y="12913"/>
                  </a:cubicBezTo>
                  <a:cubicBezTo>
                    <a:pt x="6746" y="12923"/>
                    <a:pt x="6734" y="12935"/>
                    <a:pt x="6724" y="12947"/>
                  </a:cubicBezTo>
                  <a:cubicBezTo>
                    <a:pt x="6716" y="12954"/>
                    <a:pt x="6709" y="12963"/>
                    <a:pt x="6701" y="12971"/>
                  </a:cubicBezTo>
                  <a:cubicBezTo>
                    <a:pt x="6691" y="12982"/>
                    <a:pt x="6681" y="12996"/>
                    <a:pt x="6670" y="13008"/>
                  </a:cubicBezTo>
                  <a:lnTo>
                    <a:pt x="6649" y="13031"/>
                  </a:lnTo>
                  <a:cubicBezTo>
                    <a:pt x="6639" y="13045"/>
                    <a:pt x="6629" y="13058"/>
                    <a:pt x="6618" y="13073"/>
                  </a:cubicBezTo>
                  <a:cubicBezTo>
                    <a:pt x="6612" y="13080"/>
                    <a:pt x="6606" y="13088"/>
                    <a:pt x="6601" y="13095"/>
                  </a:cubicBezTo>
                  <a:cubicBezTo>
                    <a:pt x="6589" y="13111"/>
                    <a:pt x="6575" y="13131"/>
                    <a:pt x="6563" y="13149"/>
                  </a:cubicBezTo>
                  <a:cubicBezTo>
                    <a:pt x="6561" y="13152"/>
                    <a:pt x="6558" y="13156"/>
                    <a:pt x="6555" y="13159"/>
                  </a:cubicBezTo>
                  <a:cubicBezTo>
                    <a:pt x="6540" y="13181"/>
                    <a:pt x="6526" y="13203"/>
                    <a:pt x="6513" y="13226"/>
                  </a:cubicBezTo>
                  <a:cubicBezTo>
                    <a:pt x="6509" y="13233"/>
                    <a:pt x="6504" y="13240"/>
                    <a:pt x="6500" y="13246"/>
                  </a:cubicBezTo>
                  <a:cubicBezTo>
                    <a:pt x="6491" y="13263"/>
                    <a:pt x="6482" y="13279"/>
                    <a:pt x="6473" y="13295"/>
                  </a:cubicBezTo>
                  <a:cubicBezTo>
                    <a:pt x="6467" y="13304"/>
                    <a:pt x="6463" y="13313"/>
                    <a:pt x="6458" y="13322"/>
                  </a:cubicBezTo>
                  <a:cubicBezTo>
                    <a:pt x="6451" y="13337"/>
                    <a:pt x="6443" y="13352"/>
                    <a:pt x="6436" y="13367"/>
                  </a:cubicBezTo>
                  <a:cubicBezTo>
                    <a:pt x="6432" y="13375"/>
                    <a:pt x="6426" y="13386"/>
                    <a:pt x="6421" y="13396"/>
                  </a:cubicBezTo>
                  <a:cubicBezTo>
                    <a:pt x="6415" y="13410"/>
                    <a:pt x="6408" y="13424"/>
                    <a:pt x="6402" y="13439"/>
                  </a:cubicBezTo>
                  <a:cubicBezTo>
                    <a:pt x="6397" y="13450"/>
                    <a:pt x="6393" y="13460"/>
                    <a:pt x="6389" y="13470"/>
                  </a:cubicBezTo>
                  <a:cubicBezTo>
                    <a:pt x="6383" y="13485"/>
                    <a:pt x="6377" y="13500"/>
                    <a:pt x="6371" y="13515"/>
                  </a:cubicBezTo>
                  <a:cubicBezTo>
                    <a:pt x="6366" y="13525"/>
                    <a:pt x="6362" y="13536"/>
                    <a:pt x="6359" y="13544"/>
                  </a:cubicBezTo>
                  <a:cubicBezTo>
                    <a:pt x="6353" y="13562"/>
                    <a:pt x="6347" y="13579"/>
                    <a:pt x="6343" y="13595"/>
                  </a:cubicBezTo>
                  <a:cubicBezTo>
                    <a:pt x="6340" y="13604"/>
                    <a:pt x="6335" y="13614"/>
                    <a:pt x="6334" y="13622"/>
                  </a:cubicBezTo>
                  <a:cubicBezTo>
                    <a:pt x="6326" y="13647"/>
                    <a:pt x="6319" y="13670"/>
                    <a:pt x="6311" y="13696"/>
                  </a:cubicBezTo>
                  <a:cubicBezTo>
                    <a:pt x="6311" y="13699"/>
                    <a:pt x="6310" y="13703"/>
                    <a:pt x="6310" y="13706"/>
                  </a:cubicBezTo>
                  <a:cubicBezTo>
                    <a:pt x="6304" y="13728"/>
                    <a:pt x="6298" y="13751"/>
                    <a:pt x="6294" y="13774"/>
                  </a:cubicBezTo>
                  <a:cubicBezTo>
                    <a:pt x="3654" y="13040"/>
                    <a:pt x="1744" y="10646"/>
                    <a:pt x="1615" y="7904"/>
                  </a:cubicBezTo>
                  <a:lnTo>
                    <a:pt x="11565" y="7904"/>
                  </a:lnTo>
                  <a:cubicBezTo>
                    <a:pt x="11571" y="7904"/>
                    <a:pt x="11577" y="7905"/>
                    <a:pt x="11583" y="7905"/>
                  </a:cubicBezTo>
                  <a:cubicBezTo>
                    <a:pt x="11746" y="7905"/>
                    <a:pt x="11879" y="7772"/>
                    <a:pt x="11879" y="7607"/>
                  </a:cubicBezTo>
                  <a:cubicBezTo>
                    <a:pt x="11879" y="7444"/>
                    <a:pt x="11747" y="7312"/>
                    <a:pt x="11586" y="7312"/>
                  </a:cubicBezTo>
                  <a:cubicBezTo>
                    <a:pt x="11579" y="7312"/>
                    <a:pt x="11572" y="7312"/>
                    <a:pt x="11565" y="7312"/>
                  </a:cubicBezTo>
                  <a:lnTo>
                    <a:pt x="913" y="7312"/>
                  </a:lnTo>
                  <a:cubicBezTo>
                    <a:pt x="735" y="7311"/>
                    <a:pt x="592" y="7169"/>
                    <a:pt x="592" y="6992"/>
                  </a:cubicBezTo>
                  <a:cubicBezTo>
                    <a:pt x="592" y="6816"/>
                    <a:pt x="735" y="6672"/>
                    <a:pt x="913" y="6672"/>
                  </a:cubicBezTo>
                  <a:close/>
                  <a:moveTo>
                    <a:pt x="8009" y="12977"/>
                  </a:moveTo>
                  <a:cubicBezTo>
                    <a:pt x="8650" y="12977"/>
                    <a:pt x="9169" y="13496"/>
                    <a:pt x="9169" y="14136"/>
                  </a:cubicBezTo>
                  <a:lnTo>
                    <a:pt x="9169" y="16844"/>
                  </a:lnTo>
                  <a:lnTo>
                    <a:pt x="6848" y="16844"/>
                  </a:lnTo>
                  <a:lnTo>
                    <a:pt x="6848" y="14136"/>
                  </a:lnTo>
                  <a:cubicBezTo>
                    <a:pt x="6848" y="13496"/>
                    <a:pt x="7367" y="12977"/>
                    <a:pt x="8009" y="12977"/>
                  </a:cubicBezTo>
                  <a:close/>
                  <a:moveTo>
                    <a:pt x="10781" y="17435"/>
                  </a:moveTo>
                  <a:cubicBezTo>
                    <a:pt x="10957" y="17435"/>
                    <a:pt x="11099" y="17579"/>
                    <a:pt x="11099" y="17756"/>
                  </a:cubicBezTo>
                  <a:cubicBezTo>
                    <a:pt x="11099" y="17932"/>
                    <a:pt x="10957" y="18076"/>
                    <a:pt x="10781" y="18076"/>
                  </a:cubicBezTo>
                  <a:lnTo>
                    <a:pt x="5236" y="18076"/>
                  </a:lnTo>
                  <a:cubicBezTo>
                    <a:pt x="5060" y="18074"/>
                    <a:pt x="4918" y="17932"/>
                    <a:pt x="4918" y="17756"/>
                  </a:cubicBezTo>
                  <a:cubicBezTo>
                    <a:pt x="4918" y="17579"/>
                    <a:pt x="5060" y="17435"/>
                    <a:pt x="5236" y="17435"/>
                  </a:cubicBezTo>
                  <a:close/>
                  <a:moveTo>
                    <a:pt x="8009" y="1"/>
                  </a:moveTo>
                  <a:cubicBezTo>
                    <a:pt x="7385" y="1"/>
                    <a:pt x="6860" y="465"/>
                    <a:pt x="6784" y="1085"/>
                  </a:cubicBezTo>
                  <a:cubicBezTo>
                    <a:pt x="6709" y="1703"/>
                    <a:pt x="7108" y="2281"/>
                    <a:pt x="7713" y="2431"/>
                  </a:cubicBezTo>
                  <a:lnTo>
                    <a:pt x="7713" y="4841"/>
                  </a:lnTo>
                  <a:cubicBezTo>
                    <a:pt x="6894" y="4930"/>
                    <a:pt x="6160" y="5385"/>
                    <a:pt x="5715" y="6079"/>
                  </a:cubicBezTo>
                  <a:lnTo>
                    <a:pt x="913" y="6079"/>
                  </a:lnTo>
                  <a:cubicBezTo>
                    <a:pt x="408" y="6079"/>
                    <a:pt x="1" y="6486"/>
                    <a:pt x="1" y="6991"/>
                  </a:cubicBezTo>
                  <a:cubicBezTo>
                    <a:pt x="1" y="7493"/>
                    <a:pt x="408" y="7903"/>
                    <a:pt x="913" y="7903"/>
                  </a:cubicBezTo>
                  <a:lnTo>
                    <a:pt x="1024" y="7903"/>
                  </a:lnTo>
                  <a:cubicBezTo>
                    <a:pt x="1154" y="10975"/>
                    <a:pt x="3278" y="13602"/>
                    <a:pt x="6255" y="14375"/>
                  </a:cubicBezTo>
                  <a:lnTo>
                    <a:pt x="6255" y="16844"/>
                  </a:lnTo>
                  <a:lnTo>
                    <a:pt x="5236" y="16844"/>
                  </a:lnTo>
                  <a:cubicBezTo>
                    <a:pt x="4732" y="16844"/>
                    <a:pt x="4325" y="17251"/>
                    <a:pt x="4325" y="17756"/>
                  </a:cubicBezTo>
                  <a:cubicBezTo>
                    <a:pt x="4325" y="18258"/>
                    <a:pt x="4732" y="18667"/>
                    <a:pt x="5236" y="18667"/>
                  </a:cubicBezTo>
                  <a:lnTo>
                    <a:pt x="10779" y="18667"/>
                  </a:lnTo>
                  <a:cubicBezTo>
                    <a:pt x="11283" y="18667"/>
                    <a:pt x="11691" y="18258"/>
                    <a:pt x="11691" y="17756"/>
                  </a:cubicBezTo>
                  <a:cubicBezTo>
                    <a:pt x="11691" y="17251"/>
                    <a:pt x="11283" y="16844"/>
                    <a:pt x="10779" y="16844"/>
                  </a:cubicBezTo>
                  <a:lnTo>
                    <a:pt x="9760" y="16844"/>
                  </a:lnTo>
                  <a:lnTo>
                    <a:pt x="9760" y="14375"/>
                  </a:lnTo>
                  <a:cubicBezTo>
                    <a:pt x="12738" y="13602"/>
                    <a:pt x="14861" y="10975"/>
                    <a:pt x="14992" y="7903"/>
                  </a:cubicBezTo>
                  <a:lnTo>
                    <a:pt x="15103" y="7903"/>
                  </a:lnTo>
                  <a:cubicBezTo>
                    <a:pt x="15601" y="7895"/>
                    <a:pt x="16001" y="7489"/>
                    <a:pt x="16001" y="6991"/>
                  </a:cubicBezTo>
                  <a:cubicBezTo>
                    <a:pt x="16001" y="6491"/>
                    <a:pt x="15601" y="6085"/>
                    <a:pt x="15103" y="6079"/>
                  </a:cubicBezTo>
                  <a:lnTo>
                    <a:pt x="10302" y="6079"/>
                  </a:lnTo>
                  <a:cubicBezTo>
                    <a:pt x="9857" y="5385"/>
                    <a:pt x="9123" y="4930"/>
                    <a:pt x="8304" y="4841"/>
                  </a:cubicBezTo>
                  <a:lnTo>
                    <a:pt x="8304" y="2431"/>
                  </a:lnTo>
                  <a:cubicBezTo>
                    <a:pt x="8909" y="2281"/>
                    <a:pt x="9308" y="1703"/>
                    <a:pt x="9232" y="1085"/>
                  </a:cubicBezTo>
                  <a:cubicBezTo>
                    <a:pt x="9157" y="465"/>
                    <a:pt x="8632" y="1"/>
                    <a:pt x="8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3887975" y="2173275"/>
              <a:ext cx="57650" cy="79875"/>
            </a:xfrm>
            <a:custGeom>
              <a:avLst/>
              <a:gdLst/>
              <a:ahLst/>
              <a:cxnLst/>
              <a:rect l="l" t="t" r="r" b="b"/>
              <a:pathLst>
                <a:path w="2306" h="3195" extrusionOk="0">
                  <a:moveTo>
                    <a:pt x="1969" y="1"/>
                  </a:moveTo>
                  <a:cubicBezTo>
                    <a:pt x="1833" y="1"/>
                    <a:pt x="1710" y="95"/>
                    <a:pt x="1679" y="236"/>
                  </a:cubicBezTo>
                  <a:cubicBezTo>
                    <a:pt x="1413" y="1174"/>
                    <a:pt x="882" y="2018"/>
                    <a:pt x="153" y="2665"/>
                  </a:cubicBezTo>
                  <a:cubicBezTo>
                    <a:pt x="18" y="2770"/>
                    <a:pt x="0" y="2967"/>
                    <a:pt x="113" y="3095"/>
                  </a:cubicBezTo>
                  <a:cubicBezTo>
                    <a:pt x="172" y="3161"/>
                    <a:pt x="253" y="3195"/>
                    <a:pt x="335" y="3195"/>
                  </a:cubicBezTo>
                  <a:cubicBezTo>
                    <a:pt x="411" y="3195"/>
                    <a:pt x="487" y="3166"/>
                    <a:pt x="546" y="3108"/>
                  </a:cubicBezTo>
                  <a:cubicBezTo>
                    <a:pt x="1360" y="2386"/>
                    <a:pt x="1951" y="1444"/>
                    <a:pt x="2249" y="396"/>
                  </a:cubicBezTo>
                  <a:cubicBezTo>
                    <a:pt x="2306" y="234"/>
                    <a:pt x="2214" y="59"/>
                    <a:pt x="2049" y="12"/>
                  </a:cubicBezTo>
                  <a:cubicBezTo>
                    <a:pt x="2022" y="4"/>
                    <a:pt x="1996" y="1"/>
                    <a:pt x="19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p:nvPr/>
          </p:nvSpPr>
          <p:spPr>
            <a:xfrm>
              <a:off x="3868400" y="2250575"/>
              <a:ext cx="20300" cy="16975"/>
            </a:xfrm>
            <a:custGeom>
              <a:avLst/>
              <a:gdLst/>
              <a:ahLst/>
              <a:cxnLst/>
              <a:rect l="l" t="t" r="r" b="b"/>
              <a:pathLst>
                <a:path w="812" h="679" extrusionOk="0">
                  <a:moveTo>
                    <a:pt x="469" y="0"/>
                  </a:moveTo>
                  <a:cubicBezTo>
                    <a:pt x="409" y="0"/>
                    <a:pt x="348" y="19"/>
                    <a:pt x="295" y="57"/>
                  </a:cubicBezTo>
                  <a:cubicBezTo>
                    <a:pt x="252" y="84"/>
                    <a:pt x="211" y="111"/>
                    <a:pt x="168" y="136"/>
                  </a:cubicBezTo>
                  <a:cubicBezTo>
                    <a:pt x="37" y="225"/>
                    <a:pt x="0" y="400"/>
                    <a:pt x="80" y="535"/>
                  </a:cubicBezTo>
                  <a:cubicBezTo>
                    <a:pt x="136" y="627"/>
                    <a:pt x="234" y="678"/>
                    <a:pt x="335" y="678"/>
                  </a:cubicBezTo>
                  <a:cubicBezTo>
                    <a:pt x="382" y="678"/>
                    <a:pt x="429" y="668"/>
                    <a:pt x="473" y="645"/>
                  </a:cubicBezTo>
                  <a:cubicBezTo>
                    <a:pt x="521" y="615"/>
                    <a:pt x="568" y="587"/>
                    <a:pt x="614" y="557"/>
                  </a:cubicBezTo>
                  <a:cubicBezTo>
                    <a:pt x="762" y="474"/>
                    <a:pt x="811" y="281"/>
                    <a:pt x="719" y="137"/>
                  </a:cubicBezTo>
                  <a:cubicBezTo>
                    <a:pt x="662" y="49"/>
                    <a:pt x="567" y="0"/>
                    <a:pt x="4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0"/>
            <p:cNvSpPr/>
            <p:nvPr/>
          </p:nvSpPr>
          <p:spPr>
            <a:xfrm>
              <a:off x="3793025" y="2295900"/>
              <a:ext cx="27725" cy="24450"/>
            </a:xfrm>
            <a:custGeom>
              <a:avLst/>
              <a:gdLst/>
              <a:ahLst/>
              <a:cxnLst/>
              <a:rect l="l" t="t" r="r" b="b"/>
              <a:pathLst>
                <a:path w="1109" h="978" extrusionOk="0">
                  <a:moveTo>
                    <a:pt x="555" y="1"/>
                  </a:moveTo>
                  <a:cubicBezTo>
                    <a:pt x="493" y="1"/>
                    <a:pt x="430" y="13"/>
                    <a:pt x="368" y="39"/>
                  </a:cubicBezTo>
                  <a:cubicBezTo>
                    <a:pt x="119" y="141"/>
                    <a:pt x="1" y="427"/>
                    <a:pt x="104" y="676"/>
                  </a:cubicBezTo>
                  <a:cubicBezTo>
                    <a:pt x="182" y="864"/>
                    <a:pt x="364" y="977"/>
                    <a:pt x="555" y="977"/>
                  </a:cubicBezTo>
                  <a:cubicBezTo>
                    <a:pt x="618" y="977"/>
                    <a:pt x="681" y="965"/>
                    <a:pt x="742" y="940"/>
                  </a:cubicBezTo>
                  <a:cubicBezTo>
                    <a:pt x="990" y="836"/>
                    <a:pt x="1108" y="552"/>
                    <a:pt x="1006" y="302"/>
                  </a:cubicBezTo>
                  <a:cubicBezTo>
                    <a:pt x="928" y="115"/>
                    <a:pt x="747" y="1"/>
                    <a:pt x="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50"/>
          <p:cNvGrpSpPr/>
          <p:nvPr/>
        </p:nvGrpSpPr>
        <p:grpSpPr>
          <a:xfrm>
            <a:off x="5399764" y="2634142"/>
            <a:ext cx="419160" cy="228602"/>
            <a:chOff x="4097375" y="2063750"/>
            <a:chExt cx="466875" cy="254625"/>
          </a:xfrm>
        </p:grpSpPr>
        <p:sp>
          <p:nvSpPr>
            <p:cNvPr id="1398" name="Google Shape;1398;p50"/>
            <p:cNvSpPr/>
            <p:nvPr/>
          </p:nvSpPr>
          <p:spPr>
            <a:xfrm>
              <a:off x="4242350" y="2261150"/>
              <a:ext cx="55525" cy="14750"/>
            </a:xfrm>
            <a:custGeom>
              <a:avLst/>
              <a:gdLst/>
              <a:ahLst/>
              <a:cxnLst/>
              <a:rect l="l" t="t" r="r" b="b"/>
              <a:pathLst>
                <a:path w="2221" h="590" extrusionOk="0">
                  <a:moveTo>
                    <a:pt x="295" y="1"/>
                  </a:moveTo>
                  <a:cubicBezTo>
                    <a:pt x="132" y="1"/>
                    <a:pt x="0" y="133"/>
                    <a:pt x="0" y="294"/>
                  </a:cubicBezTo>
                  <a:cubicBezTo>
                    <a:pt x="0" y="457"/>
                    <a:pt x="132" y="588"/>
                    <a:pt x="295" y="589"/>
                  </a:cubicBezTo>
                  <a:lnTo>
                    <a:pt x="1926" y="589"/>
                  </a:lnTo>
                  <a:cubicBezTo>
                    <a:pt x="2088" y="588"/>
                    <a:pt x="2220" y="457"/>
                    <a:pt x="2220" y="294"/>
                  </a:cubicBezTo>
                  <a:cubicBezTo>
                    <a:pt x="2220" y="133"/>
                    <a:pt x="2088" y="1"/>
                    <a:pt x="1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0"/>
            <p:cNvSpPr/>
            <p:nvPr/>
          </p:nvSpPr>
          <p:spPr>
            <a:xfrm>
              <a:off x="4152375" y="2245400"/>
              <a:ext cx="48025" cy="46225"/>
            </a:xfrm>
            <a:custGeom>
              <a:avLst/>
              <a:gdLst/>
              <a:ahLst/>
              <a:cxnLst/>
              <a:rect l="l" t="t" r="r" b="b"/>
              <a:pathLst>
                <a:path w="1921" h="1849" extrusionOk="0">
                  <a:moveTo>
                    <a:pt x="994" y="588"/>
                  </a:moveTo>
                  <a:cubicBezTo>
                    <a:pt x="1168" y="588"/>
                    <a:pt x="1334" y="722"/>
                    <a:pt x="1334" y="924"/>
                  </a:cubicBezTo>
                  <a:cubicBezTo>
                    <a:pt x="1332" y="1111"/>
                    <a:pt x="1182" y="1261"/>
                    <a:pt x="997" y="1261"/>
                  </a:cubicBezTo>
                  <a:cubicBezTo>
                    <a:pt x="698" y="1261"/>
                    <a:pt x="548" y="899"/>
                    <a:pt x="758" y="687"/>
                  </a:cubicBezTo>
                  <a:cubicBezTo>
                    <a:pt x="827" y="618"/>
                    <a:pt x="912" y="588"/>
                    <a:pt x="994" y="588"/>
                  </a:cubicBezTo>
                  <a:close/>
                  <a:moveTo>
                    <a:pt x="997" y="0"/>
                  </a:moveTo>
                  <a:cubicBezTo>
                    <a:pt x="623" y="0"/>
                    <a:pt x="287" y="226"/>
                    <a:pt x="143" y="571"/>
                  </a:cubicBezTo>
                  <a:cubicBezTo>
                    <a:pt x="1" y="917"/>
                    <a:pt x="79" y="1314"/>
                    <a:pt x="343" y="1578"/>
                  </a:cubicBezTo>
                  <a:cubicBezTo>
                    <a:pt x="520" y="1755"/>
                    <a:pt x="756" y="1848"/>
                    <a:pt x="997" y="1848"/>
                  </a:cubicBezTo>
                  <a:cubicBezTo>
                    <a:pt x="1116" y="1848"/>
                    <a:pt x="1236" y="1825"/>
                    <a:pt x="1350" y="1778"/>
                  </a:cubicBezTo>
                  <a:cubicBezTo>
                    <a:pt x="1695" y="1634"/>
                    <a:pt x="1921" y="1298"/>
                    <a:pt x="1921" y="924"/>
                  </a:cubicBezTo>
                  <a:cubicBezTo>
                    <a:pt x="1921" y="414"/>
                    <a:pt x="1507" y="0"/>
                    <a:pt x="9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4337975" y="2245400"/>
              <a:ext cx="48075" cy="46225"/>
            </a:xfrm>
            <a:custGeom>
              <a:avLst/>
              <a:gdLst/>
              <a:ahLst/>
              <a:cxnLst/>
              <a:rect l="l" t="t" r="r" b="b"/>
              <a:pathLst>
                <a:path w="1923" h="1849" extrusionOk="0">
                  <a:moveTo>
                    <a:pt x="996" y="588"/>
                  </a:moveTo>
                  <a:cubicBezTo>
                    <a:pt x="1168" y="588"/>
                    <a:pt x="1334" y="722"/>
                    <a:pt x="1334" y="924"/>
                  </a:cubicBezTo>
                  <a:cubicBezTo>
                    <a:pt x="1334" y="1110"/>
                    <a:pt x="1183" y="1261"/>
                    <a:pt x="997" y="1261"/>
                  </a:cubicBezTo>
                  <a:cubicBezTo>
                    <a:pt x="698" y="1261"/>
                    <a:pt x="548" y="899"/>
                    <a:pt x="760" y="687"/>
                  </a:cubicBezTo>
                  <a:cubicBezTo>
                    <a:pt x="829" y="618"/>
                    <a:pt x="913" y="588"/>
                    <a:pt x="996" y="588"/>
                  </a:cubicBezTo>
                  <a:close/>
                  <a:moveTo>
                    <a:pt x="997" y="0"/>
                  </a:moveTo>
                  <a:cubicBezTo>
                    <a:pt x="624" y="0"/>
                    <a:pt x="287" y="226"/>
                    <a:pt x="145" y="571"/>
                  </a:cubicBezTo>
                  <a:cubicBezTo>
                    <a:pt x="1" y="917"/>
                    <a:pt x="81" y="1314"/>
                    <a:pt x="345" y="1578"/>
                  </a:cubicBezTo>
                  <a:cubicBezTo>
                    <a:pt x="521" y="1755"/>
                    <a:pt x="758" y="1848"/>
                    <a:pt x="998" y="1848"/>
                  </a:cubicBezTo>
                  <a:cubicBezTo>
                    <a:pt x="1117" y="1848"/>
                    <a:pt x="1237" y="1825"/>
                    <a:pt x="1352" y="1778"/>
                  </a:cubicBezTo>
                  <a:cubicBezTo>
                    <a:pt x="1697" y="1634"/>
                    <a:pt x="1923" y="1298"/>
                    <a:pt x="1923" y="924"/>
                  </a:cubicBezTo>
                  <a:cubicBezTo>
                    <a:pt x="1921" y="414"/>
                    <a:pt x="1507" y="0"/>
                    <a:pt x="9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0"/>
            <p:cNvSpPr/>
            <p:nvPr/>
          </p:nvSpPr>
          <p:spPr>
            <a:xfrm>
              <a:off x="4154200" y="2144600"/>
              <a:ext cx="102875" cy="46225"/>
            </a:xfrm>
            <a:custGeom>
              <a:avLst/>
              <a:gdLst/>
              <a:ahLst/>
              <a:cxnLst/>
              <a:rect l="l" t="t" r="r" b="b"/>
              <a:pathLst>
                <a:path w="4115" h="1849" extrusionOk="0">
                  <a:moveTo>
                    <a:pt x="3191" y="589"/>
                  </a:moveTo>
                  <a:cubicBezTo>
                    <a:pt x="3377" y="589"/>
                    <a:pt x="3526" y="739"/>
                    <a:pt x="3526" y="925"/>
                  </a:cubicBezTo>
                  <a:cubicBezTo>
                    <a:pt x="3526" y="1111"/>
                    <a:pt x="3377" y="1261"/>
                    <a:pt x="3191" y="1261"/>
                  </a:cubicBezTo>
                  <a:lnTo>
                    <a:pt x="924" y="1261"/>
                  </a:lnTo>
                  <a:cubicBezTo>
                    <a:pt x="739" y="1261"/>
                    <a:pt x="587" y="1111"/>
                    <a:pt x="587" y="925"/>
                  </a:cubicBezTo>
                  <a:cubicBezTo>
                    <a:pt x="587" y="739"/>
                    <a:pt x="739" y="589"/>
                    <a:pt x="924" y="589"/>
                  </a:cubicBezTo>
                  <a:close/>
                  <a:moveTo>
                    <a:pt x="924" y="1"/>
                  </a:moveTo>
                  <a:cubicBezTo>
                    <a:pt x="414" y="1"/>
                    <a:pt x="0" y="414"/>
                    <a:pt x="0" y="925"/>
                  </a:cubicBezTo>
                  <a:cubicBezTo>
                    <a:pt x="0" y="1435"/>
                    <a:pt x="414" y="1848"/>
                    <a:pt x="924" y="1848"/>
                  </a:cubicBezTo>
                  <a:lnTo>
                    <a:pt x="3191" y="1848"/>
                  </a:lnTo>
                  <a:cubicBezTo>
                    <a:pt x="3701" y="1848"/>
                    <a:pt x="4115" y="1435"/>
                    <a:pt x="4115" y="925"/>
                  </a:cubicBezTo>
                  <a:cubicBezTo>
                    <a:pt x="4115" y="414"/>
                    <a:pt x="3701" y="1"/>
                    <a:pt x="3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0"/>
            <p:cNvSpPr/>
            <p:nvPr/>
          </p:nvSpPr>
          <p:spPr>
            <a:xfrm>
              <a:off x="4283050" y="2144600"/>
              <a:ext cx="102900" cy="46225"/>
            </a:xfrm>
            <a:custGeom>
              <a:avLst/>
              <a:gdLst/>
              <a:ahLst/>
              <a:cxnLst/>
              <a:rect l="l" t="t" r="r" b="b"/>
              <a:pathLst>
                <a:path w="4116" h="1849" extrusionOk="0">
                  <a:moveTo>
                    <a:pt x="3191" y="589"/>
                  </a:moveTo>
                  <a:cubicBezTo>
                    <a:pt x="3377" y="589"/>
                    <a:pt x="3528" y="739"/>
                    <a:pt x="3528" y="925"/>
                  </a:cubicBezTo>
                  <a:cubicBezTo>
                    <a:pt x="3528" y="1111"/>
                    <a:pt x="3377" y="1261"/>
                    <a:pt x="3191" y="1261"/>
                  </a:cubicBezTo>
                  <a:lnTo>
                    <a:pt x="924" y="1261"/>
                  </a:lnTo>
                  <a:cubicBezTo>
                    <a:pt x="739" y="1261"/>
                    <a:pt x="589" y="1111"/>
                    <a:pt x="589" y="925"/>
                  </a:cubicBezTo>
                  <a:cubicBezTo>
                    <a:pt x="589" y="739"/>
                    <a:pt x="739" y="589"/>
                    <a:pt x="924" y="589"/>
                  </a:cubicBezTo>
                  <a:close/>
                  <a:moveTo>
                    <a:pt x="924" y="1"/>
                  </a:moveTo>
                  <a:cubicBezTo>
                    <a:pt x="414" y="1"/>
                    <a:pt x="0" y="414"/>
                    <a:pt x="0" y="925"/>
                  </a:cubicBezTo>
                  <a:cubicBezTo>
                    <a:pt x="0" y="1435"/>
                    <a:pt x="414" y="1848"/>
                    <a:pt x="924" y="1848"/>
                  </a:cubicBezTo>
                  <a:lnTo>
                    <a:pt x="3191" y="1848"/>
                  </a:lnTo>
                  <a:cubicBezTo>
                    <a:pt x="3701" y="1848"/>
                    <a:pt x="4115" y="1435"/>
                    <a:pt x="4115" y="925"/>
                  </a:cubicBezTo>
                  <a:cubicBezTo>
                    <a:pt x="4115" y="414"/>
                    <a:pt x="3701" y="1"/>
                    <a:pt x="3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4097375" y="2063750"/>
              <a:ext cx="466875" cy="254625"/>
            </a:xfrm>
            <a:custGeom>
              <a:avLst/>
              <a:gdLst/>
              <a:ahLst/>
              <a:cxnLst/>
              <a:rect l="l" t="t" r="r" b="b"/>
              <a:pathLst>
                <a:path w="18675" h="10185" extrusionOk="0">
                  <a:moveTo>
                    <a:pt x="16211" y="3823"/>
                  </a:moveTo>
                  <a:cubicBezTo>
                    <a:pt x="16384" y="3823"/>
                    <a:pt x="16549" y="3957"/>
                    <a:pt x="16549" y="4159"/>
                  </a:cubicBezTo>
                  <a:cubicBezTo>
                    <a:pt x="16548" y="4345"/>
                    <a:pt x="16398" y="4495"/>
                    <a:pt x="16213" y="4495"/>
                  </a:cubicBezTo>
                  <a:cubicBezTo>
                    <a:pt x="15913" y="4495"/>
                    <a:pt x="15764" y="4133"/>
                    <a:pt x="15976" y="3921"/>
                  </a:cubicBezTo>
                  <a:cubicBezTo>
                    <a:pt x="16044" y="3853"/>
                    <a:pt x="16128" y="3823"/>
                    <a:pt x="16211" y="3823"/>
                  </a:cubicBezTo>
                  <a:close/>
                  <a:moveTo>
                    <a:pt x="12528" y="2071"/>
                  </a:moveTo>
                  <a:cubicBezTo>
                    <a:pt x="12917" y="2072"/>
                    <a:pt x="13231" y="2387"/>
                    <a:pt x="13231" y="2774"/>
                  </a:cubicBezTo>
                  <a:lnTo>
                    <a:pt x="13231" y="5321"/>
                  </a:lnTo>
                  <a:cubicBezTo>
                    <a:pt x="13231" y="5354"/>
                    <a:pt x="13228" y="5386"/>
                    <a:pt x="13224" y="5419"/>
                  </a:cubicBezTo>
                  <a:cubicBezTo>
                    <a:pt x="13219" y="5446"/>
                    <a:pt x="13219" y="5472"/>
                    <a:pt x="13224" y="5499"/>
                  </a:cubicBezTo>
                  <a:cubicBezTo>
                    <a:pt x="13228" y="5532"/>
                    <a:pt x="13231" y="5564"/>
                    <a:pt x="13231" y="5597"/>
                  </a:cubicBezTo>
                  <a:lnTo>
                    <a:pt x="13231" y="8143"/>
                  </a:lnTo>
                  <a:cubicBezTo>
                    <a:pt x="13230" y="8531"/>
                    <a:pt x="12917" y="8844"/>
                    <a:pt x="12528" y="8846"/>
                  </a:cubicBezTo>
                  <a:lnTo>
                    <a:pt x="12506" y="8846"/>
                  </a:lnTo>
                  <a:cubicBezTo>
                    <a:pt x="12534" y="8763"/>
                    <a:pt x="12558" y="8680"/>
                    <a:pt x="12576" y="8594"/>
                  </a:cubicBezTo>
                  <a:lnTo>
                    <a:pt x="12577" y="8586"/>
                  </a:lnTo>
                  <a:cubicBezTo>
                    <a:pt x="12582" y="8558"/>
                    <a:pt x="12586" y="8531"/>
                    <a:pt x="12590" y="8505"/>
                  </a:cubicBezTo>
                  <a:cubicBezTo>
                    <a:pt x="12592" y="8496"/>
                    <a:pt x="12593" y="8487"/>
                    <a:pt x="12595" y="8478"/>
                  </a:cubicBezTo>
                  <a:cubicBezTo>
                    <a:pt x="12598" y="8456"/>
                    <a:pt x="12601" y="8433"/>
                    <a:pt x="12604" y="8411"/>
                  </a:cubicBezTo>
                  <a:cubicBezTo>
                    <a:pt x="12604" y="8401"/>
                    <a:pt x="12605" y="8390"/>
                    <a:pt x="12607" y="8380"/>
                  </a:cubicBezTo>
                  <a:cubicBezTo>
                    <a:pt x="12608" y="8359"/>
                    <a:pt x="12610" y="8337"/>
                    <a:pt x="12611" y="8315"/>
                  </a:cubicBezTo>
                  <a:cubicBezTo>
                    <a:pt x="12611" y="8304"/>
                    <a:pt x="12613" y="8295"/>
                    <a:pt x="12614" y="8285"/>
                  </a:cubicBezTo>
                  <a:cubicBezTo>
                    <a:pt x="12616" y="8254"/>
                    <a:pt x="12616" y="8223"/>
                    <a:pt x="12616" y="8192"/>
                  </a:cubicBezTo>
                  <a:cubicBezTo>
                    <a:pt x="12614" y="7090"/>
                    <a:pt x="11723" y="6197"/>
                    <a:pt x="10621" y="6197"/>
                  </a:cubicBezTo>
                  <a:lnTo>
                    <a:pt x="3197" y="6197"/>
                  </a:lnTo>
                  <a:cubicBezTo>
                    <a:pt x="2095" y="6197"/>
                    <a:pt x="1204" y="7090"/>
                    <a:pt x="1203" y="8192"/>
                  </a:cubicBezTo>
                  <a:cubicBezTo>
                    <a:pt x="1203" y="8223"/>
                    <a:pt x="1203" y="8254"/>
                    <a:pt x="1206" y="8285"/>
                  </a:cubicBezTo>
                  <a:cubicBezTo>
                    <a:pt x="1206" y="8295"/>
                    <a:pt x="1206" y="8304"/>
                    <a:pt x="1207" y="8315"/>
                  </a:cubicBezTo>
                  <a:cubicBezTo>
                    <a:pt x="1209" y="8337"/>
                    <a:pt x="1210" y="8359"/>
                    <a:pt x="1212" y="8380"/>
                  </a:cubicBezTo>
                  <a:lnTo>
                    <a:pt x="1215" y="8413"/>
                  </a:lnTo>
                  <a:cubicBezTo>
                    <a:pt x="1218" y="8433"/>
                    <a:pt x="1221" y="8456"/>
                    <a:pt x="1224" y="8478"/>
                  </a:cubicBezTo>
                  <a:cubicBezTo>
                    <a:pt x="1225" y="8487"/>
                    <a:pt x="1226" y="8496"/>
                    <a:pt x="1228" y="8505"/>
                  </a:cubicBezTo>
                  <a:cubicBezTo>
                    <a:pt x="1232" y="8531"/>
                    <a:pt x="1237" y="8556"/>
                    <a:pt x="1241" y="8583"/>
                  </a:cubicBezTo>
                  <a:cubicBezTo>
                    <a:pt x="1241" y="8586"/>
                    <a:pt x="1243" y="8591"/>
                    <a:pt x="1244" y="8595"/>
                  </a:cubicBezTo>
                  <a:cubicBezTo>
                    <a:pt x="1261" y="8680"/>
                    <a:pt x="1284" y="8764"/>
                    <a:pt x="1312" y="8846"/>
                  </a:cubicBezTo>
                  <a:lnTo>
                    <a:pt x="1290" y="8846"/>
                  </a:lnTo>
                  <a:cubicBezTo>
                    <a:pt x="903" y="8844"/>
                    <a:pt x="589" y="8531"/>
                    <a:pt x="587" y="8143"/>
                  </a:cubicBezTo>
                  <a:lnTo>
                    <a:pt x="587" y="5597"/>
                  </a:lnTo>
                  <a:cubicBezTo>
                    <a:pt x="589" y="5564"/>
                    <a:pt x="590" y="5532"/>
                    <a:pt x="596" y="5499"/>
                  </a:cubicBezTo>
                  <a:cubicBezTo>
                    <a:pt x="599" y="5472"/>
                    <a:pt x="599" y="5444"/>
                    <a:pt x="596" y="5417"/>
                  </a:cubicBezTo>
                  <a:cubicBezTo>
                    <a:pt x="590" y="5385"/>
                    <a:pt x="589" y="5352"/>
                    <a:pt x="587" y="5320"/>
                  </a:cubicBezTo>
                  <a:lnTo>
                    <a:pt x="587" y="2774"/>
                  </a:lnTo>
                  <a:cubicBezTo>
                    <a:pt x="589" y="2387"/>
                    <a:pt x="903" y="2072"/>
                    <a:pt x="1290" y="2071"/>
                  </a:cubicBezTo>
                  <a:close/>
                  <a:moveTo>
                    <a:pt x="10622" y="6784"/>
                  </a:moveTo>
                  <a:cubicBezTo>
                    <a:pt x="10688" y="6784"/>
                    <a:pt x="10754" y="6789"/>
                    <a:pt x="10820" y="6798"/>
                  </a:cubicBezTo>
                  <a:cubicBezTo>
                    <a:pt x="11512" y="6896"/>
                    <a:pt x="12028" y="7489"/>
                    <a:pt x="12027" y="8190"/>
                  </a:cubicBezTo>
                  <a:cubicBezTo>
                    <a:pt x="12028" y="8221"/>
                    <a:pt x="12027" y="8252"/>
                    <a:pt x="12024" y="8284"/>
                  </a:cubicBezTo>
                  <a:cubicBezTo>
                    <a:pt x="12024" y="8293"/>
                    <a:pt x="12023" y="8300"/>
                    <a:pt x="12023" y="8309"/>
                  </a:cubicBezTo>
                  <a:cubicBezTo>
                    <a:pt x="12020" y="8334"/>
                    <a:pt x="12017" y="8361"/>
                    <a:pt x="12014" y="8386"/>
                  </a:cubicBezTo>
                  <a:cubicBezTo>
                    <a:pt x="12014" y="8392"/>
                    <a:pt x="12012" y="8398"/>
                    <a:pt x="12011" y="8402"/>
                  </a:cubicBezTo>
                  <a:cubicBezTo>
                    <a:pt x="12008" y="8430"/>
                    <a:pt x="12002" y="8459"/>
                    <a:pt x="11996" y="8487"/>
                  </a:cubicBezTo>
                  <a:cubicBezTo>
                    <a:pt x="11993" y="8499"/>
                    <a:pt x="11991" y="8509"/>
                    <a:pt x="11988" y="8519"/>
                  </a:cubicBezTo>
                  <a:cubicBezTo>
                    <a:pt x="11984" y="8539"/>
                    <a:pt x="11978" y="8558"/>
                    <a:pt x="11974" y="8577"/>
                  </a:cubicBezTo>
                  <a:cubicBezTo>
                    <a:pt x="11969" y="8589"/>
                    <a:pt x="11966" y="8602"/>
                    <a:pt x="11962" y="8616"/>
                  </a:cubicBezTo>
                  <a:cubicBezTo>
                    <a:pt x="11954" y="8638"/>
                    <a:pt x="11947" y="8659"/>
                    <a:pt x="11940" y="8681"/>
                  </a:cubicBezTo>
                  <a:cubicBezTo>
                    <a:pt x="11934" y="8694"/>
                    <a:pt x="11928" y="8709"/>
                    <a:pt x="11922" y="8723"/>
                  </a:cubicBezTo>
                  <a:cubicBezTo>
                    <a:pt x="11917" y="8737"/>
                    <a:pt x="11911" y="8748"/>
                    <a:pt x="11907" y="8760"/>
                  </a:cubicBezTo>
                  <a:cubicBezTo>
                    <a:pt x="11895" y="8785"/>
                    <a:pt x="11883" y="8809"/>
                    <a:pt x="11871" y="8832"/>
                  </a:cubicBezTo>
                  <a:cubicBezTo>
                    <a:pt x="11865" y="8843"/>
                    <a:pt x="11861" y="8854"/>
                    <a:pt x="11855" y="8865"/>
                  </a:cubicBezTo>
                  <a:cubicBezTo>
                    <a:pt x="11846" y="8880"/>
                    <a:pt x="11837" y="8895"/>
                    <a:pt x="11828" y="8909"/>
                  </a:cubicBezTo>
                  <a:cubicBezTo>
                    <a:pt x="11824" y="8920"/>
                    <a:pt x="11818" y="8929"/>
                    <a:pt x="11812" y="8938"/>
                  </a:cubicBezTo>
                  <a:cubicBezTo>
                    <a:pt x="11548" y="9357"/>
                    <a:pt x="11092" y="9594"/>
                    <a:pt x="10621" y="9594"/>
                  </a:cubicBezTo>
                  <a:cubicBezTo>
                    <a:pt x="10428" y="9594"/>
                    <a:pt x="10233" y="9554"/>
                    <a:pt x="10048" y="9471"/>
                  </a:cubicBezTo>
                  <a:cubicBezTo>
                    <a:pt x="9408" y="9185"/>
                    <a:pt x="9078" y="8472"/>
                    <a:pt x="9272" y="7799"/>
                  </a:cubicBezTo>
                  <a:cubicBezTo>
                    <a:pt x="9448" y="7191"/>
                    <a:pt x="10004" y="6784"/>
                    <a:pt x="10622" y="6784"/>
                  </a:cubicBezTo>
                  <a:close/>
                  <a:moveTo>
                    <a:pt x="3195" y="6784"/>
                  </a:moveTo>
                  <a:cubicBezTo>
                    <a:pt x="3561" y="6784"/>
                    <a:pt x="3922" y="6928"/>
                    <a:pt x="4191" y="7197"/>
                  </a:cubicBezTo>
                  <a:cubicBezTo>
                    <a:pt x="4594" y="7599"/>
                    <a:pt x="4714" y="8204"/>
                    <a:pt x="4496" y="8728"/>
                  </a:cubicBezTo>
                  <a:cubicBezTo>
                    <a:pt x="4278" y="9255"/>
                    <a:pt x="3765" y="9597"/>
                    <a:pt x="3197" y="9597"/>
                  </a:cubicBezTo>
                  <a:lnTo>
                    <a:pt x="3196" y="9597"/>
                  </a:lnTo>
                  <a:cubicBezTo>
                    <a:pt x="2711" y="9596"/>
                    <a:pt x="2258" y="9345"/>
                    <a:pt x="2003" y="8933"/>
                  </a:cubicBezTo>
                  <a:cubicBezTo>
                    <a:pt x="1996" y="8923"/>
                    <a:pt x="1990" y="8912"/>
                    <a:pt x="1984" y="8902"/>
                  </a:cubicBezTo>
                  <a:cubicBezTo>
                    <a:pt x="1974" y="8883"/>
                    <a:pt x="1963" y="8865"/>
                    <a:pt x="1953" y="8846"/>
                  </a:cubicBezTo>
                  <a:cubicBezTo>
                    <a:pt x="1943" y="8828"/>
                    <a:pt x="1935" y="8813"/>
                    <a:pt x="1928" y="8797"/>
                  </a:cubicBezTo>
                  <a:cubicBezTo>
                    <a:pt x="1922" y="8783"/>
                    <a:pt x="1914" y="8768"/>
                    <a:pt x="1910" y="8755"/>
                  </a:cubicBezTo>
                  <a:cubicBezTo>
                    <a:pt x="1904" y="8740"/>
                    <a:pt x="1898" y="8728"/>
                    <a:pt x="1892" y="8715"/>
                  </a:cubicBezTo>
                  <a:cubicBezTo>
                    <a:pt x="1888" y="8702"/>
                    <a:pt x="1882" y="8690"/>
                    <a:pt x="1877" y="8677"/>
                  </a:cubicBezTo>
                  <a:cubicBezTo>
                    <a:pt x="1869" y="8653"/>
                    <a:pt x="1860" y="8628"/>
                    <a:pt x="1852" y="8604"/>
                  </a:cubicBezTo>
                  <a:cubicBezTo>
                    <a:pt x="1849" y="8592"/>
                    <a:pt x="1846" y="8582"/>
                    <a:pt x="1843" y="8570"/>
                  </a:cubicBezTo>
                  <a:cubicBezTo>
                    <a:pt x="1837" y="8552"/>
                    <a:pt x="1833" y="8533"/>
                    <a:pt x="1828" y="8515"/>
                  </a:cubicBezTo>
                  <a:cubicBezTo>
                    <a:pt x="1827" y="8505"/>
                    <a:pt x="1824" y="8494"/>
                    <a:pt x="1821" y="8484"/>
                  </a:cubicBezTo>
                  <a:cubicBezTo>
                    <a:pt x="1815" y="8456"/>
                    <a:pt x="1811" y="8429"/>
                    <a:pt x="1806" y="8399"/>
                  </a:cubicBezTo>
                  <a:cubicBezTo>
                    <a:pt x="1806" y="8393"/>
                    <a:pt x="1805" y="8386"/>
                    <a:pt x="1803" y="8380"/>
                  </a:cubicBezTo>
                  <a:cubicBezTo>
                    <a:pt x="1800" y="8355"/>
                    <a:pt x="1797" y="8331"/>
                    <a:pt x="1796" y="8307"/>
                  </a:cubicBezTo>
                  <a:cubicBezTo>
                    <a:pt x="1796" y="8298"/>
                    <a:pt x="1794" y="8291"/>
                    <a:pt x="1794" y="8282"/>
                  </a:cubicBezTo>
                  <a:cubicBezTo>
                    <a:pt x="1791" y="8251"/>
                    <a:pt x="1791" y="8221"/>
                    <a:pt x="1791" y="8190"/>
                  </a:cubicBezTo>
                  <a:cubicBezTo>
                    <a:pt x="1791" y="7622"/>
                    <a:pt x="2134" y="7109"/>
                    <a:pt x="2659" y="6891"/>
                  </a:cubicBezTo>
                  <a:cubicBezTo>
                    <a:pt x="2832" y="6819"/>
                    <a:pt x="3015" y="6784"/>
                    <a:pt x="3195" y="6784"/>
                  </a:cubicBezTo>
                  <a:close/>
                  <a:moveTo>
                    <a:pt x="9208" y="6785"/>
                  </a:moveTo>
                  <a:cubicBezTo>
                    <a:pt x="8433" y="7562"/>
                    <a:pt x="8433" y="8819"/>
                    <a:pt x="9208" y="9597"/>
                  </a:cubicBezTo>
                  <a:lnTo>
                    <a:pt x="4609" y="9597"/>
                  </a:lnTo>
                  <a:cubicBezTo>
                    <a:pt x="5384" y="8819"/>
                    <a:pt x="5384" y="7562"/>
                    <a:pt x="4609" y="6785"/>
                  </a:cubicBezTo>
                  <a:close/>
                  <a:moveTo>
                    <a:pt x="7495" y="1"/>
                  </a:moveTo>
                  <a:cubicBezTo>
                    <a:pt x="7492" y="1"/>
                    <a:pt x="7489" y="1"/>
                    <a:pt x="7487" y="1"/>
                  </a:cubicBezTo>
                  <a:lnTo>
                    <a:pt x="5000" y="1"/>
                  </a:lnTo>
                  <a:cubicBezTo>
                    <a:pt x="4471" y="2"/>
                    <a:pt x="4041" y="432"/>
                    <a:pt x="4039" y="962"/>
                  </a:cubicBezTo>
                  <a:lnTo>
                    <a:pt x="4039" y="1110"/>
                  </a:lnTo>
                  <a:cubicBezTo>
                    <a:pt x="4039" y="1239"/>
                    <a:pt x="4065" y="1365"/>
                    <a:pt x="4115" y="1484"/>
                  </a:cubicBezTo>
                  <a:lnTo>
                    <a:pt x="1290" y="1484"/>
                  </a:lnTo>
                  <a:cubicBezTo>
                    <a:pt x="579" y="1484"/>
                    <a:pt x="0" y="2062"/>
                    <a:pt x="0" y="2774"/>
                  </a:cubicBezTo>
                  <a:lnTo>
                    <a:pt x="0" y="5321"/>
                  </a:lnTo>
                  <a:cubicBezTo>
                    <a:pt x="11" y="5411"/>
                    <a:pt x="11" y="5505"/>
                    <a:pt x="0" y="5597"/>
                  </a:cubicBezTo>
                  <a:lnTo>
                    <a:pt x="0" y="8143"/>
                  </a:lnTo>
                  <a:cubicBezTo>
                    <a:pt x="0" y="8854"/>
                    <a:pt x="579" y="9433"/>
                    <a:pt x="1290" y="9433"/>
                  </a:cubicBezTo>
                  <a:lnTo>
                    <a:pt x="1639" y="9433"/>
                  </a:lnTo>
                  <a:cubicBezTo>
                    <a:pt x="2017" y="9909"/>
                    <a:pt x="2589" y="10185"/>
                    <a:pt x="3197" y="10185"/>
                  </a:cubicBezTo>
                  <a:lnTo>
                    <a:pt x="10839" y="10185"/>
                  </a:lnTo>
                  <a:cubicBezTo>
                    <a:pt x="10885" y="10185"/>
                    <a:pt x="10930" y="10174"/>
                    <a:pt x="10971" y="10153"/>
                  </a:cubicBezTo>
                  <a:cubicBezTo>
                    <a:pt x="11449" y="10069"/>
                    <a:pt x="11879" y="9812"/>
                    <a:pt x="12180" y="9433"/>
                  </a:cubicBezTo>
                  <a:lnTo>
                    <a:pt x="12528" y="9433"/>
                  </a:lnTo>
                  <a:cubicBezTo>
                    <a:pt x="13241" y="9433"/>
                    <a:pt x="13818" y="8854"/>
                    <a:pt x="13818" y="8143"/>
                  </a:cubicBezTo>
                  <a:lnTo>
                    <a:pt x="13818" y="5597"/>
                  </a:lnTo>
                  <a:cubicBezTo>
                    <a:pt x="13808" y="5505"/>
                    <a:pt x="13808" y="5411"/>
                    <a:pt x="13818" y="5320"/>
                  </a:cubicBezTo>
                  <a:lnTo>
                    <a:pt x="13818" y="4452"/>
                  </a:lnTo>
                  <a:lnTo>
                    <a:pt x="15337" y="4452"/>
                  </a:lnTo>
                  <a:cubicBezTo>
                    <a:pt x="15461" y="4820"/>
                    <a:pt x="15799" y="5070"/>
                    <a:pt x="16186" y="5082"/>
                  </a:cubicBezTo>
                  <a:cubicBezTo>
                    <a:pt x="16188" y="5085"/>
                    <a:pt x="16189" y="5087"/>
                    <a:pt x="16192" y="5090"/>
                  </a:cubicBezTo>
                  <a:cubicBezTo>
                    <a:pt x="16507" y="5587"/>
                    <a:pt x="17054" y="5887"/>
                    <a:pt x="17642" y="5887"/>
                  </a:cubicBezTo>
                  <a:cubicBezTo>
                    <a:pt x="17644" y="5887"/>
                    <a:pt x="17645" y="5887"/>
                    <a:pt x="17647" y="5887"/>
                  </a:cubicBezTo>
                  <a:lnTo>
                    <a:pt x="18373" y="5887"/>
                  </a:lnTo>
                  <a:cubicBezTo>
                    <a:pt x="18376" y="5888"/>
                    <a:pt x="18379" y="5888"/>
                    <a:pt x="18381" y="5888"/>
                  </a:cubicBezTo>
                  <a:cubicBezTo>
                    <a:pt x="18542" y="5888"/>
                    <a:pt x="18674" y="5756"/>
                    <a:pt x="18674" y="5594"/>
                  </a:cubicBezTo>
                  <a:cubicBezTo>
                    <a:pt x="18674" y="5430"/>
                    <a:pt x="18541" y="5299"/>
                    <a:pt x="18379" y="5299"/>
                  </a:cubicBezTo>
                  <a:cubicBezTo>
                    <a:pt x="18377" y="5299"/>
                    <a:pt x="18375" y="5299"/>
                    <a:pt x="18373" y="5299"/>
                  </a:cubicBezTo>
                  <a:lnTo>
                    <a:pt x="17647" y="5299"/>
                  </a:lnTo>
                  <a:cubicBezTo>
                    <a:pt x="17309" y="5299"/>
                    <a:pt x="16990" y="5151"/>
                    <a:pt x="16773" y="4893"/>
                  </a:cubicBezTo>
                  <a:cubicBezTo>
                    <a:pt x="17257" y="4523"/>
                    <a:pt x="17257" y="3795"/>
                    <a:pt x="16773" y="3426"/>
                  </a:cubicBezTo>
                  <a:cubicBezTo>
                    <a:pt x="16987" y="3168"/>
                    <a:pt x="17306" y="3018"/>
                    <a:pt x="17640" y="3018"/>
                  </a:cubicBezTo>
                  <a:cubicBezTo>
                    <a:pt x="17642" y="3018"/>
                    <a:pt x="17644" y="3018"/>
                    <a:pt x="17645" y="3018"/>
                  </a:cubicBezTo>
                  <a:lnTo>
                    <a:pt x="18373" y="3018"/>
                  </a:lnTo>
                  <a:cubicBezTo>
                    <a:pt x="18376" y="3018"/>
                    <a:pt x="18379" y="3018"/>
                    <a:pt x="18381" y="3018"/>
                  </a:cubicBezTo>
                  <a:cubicBezTo>
                    <a:pt x="18542" y="3018"/>
                    <a:pt x="18674" y="2888"/>
                    <a:pt x="18674" y="2725"/>
                  </a:cubicBezTo>
                  <a:cubicBezTo>
                    <a:pt x="18674" y="2563"/>
                    <a:pt x="18542" y="2431"/>
                    <a:pt x="18381" y="2431"/>
                  </a:cubicBezTo>
                  <a:cubicBezTo>
                    <a:pt x="18379" y="2431"/>
                    <a:pt x="18376" y="2431"/>
                    <a:pt x="18373" y="2431"/>
                  </a:cubicBezTo>
                  <a:lnTo>
                    <a:pt x="17647" y="2431"/>
                  </a:lnTo>
                  <a:cubicBezTo>
                    <a:pt x="17644" y="2431"/>
                    <a:pt x="17641" y="2431"/>
                    <a:pt x="17638" y="2431"/>
                  </a:cubicBezTo>
                  <a:cubicBezTo>
                    <a:pt x="17048" y="2431"/>
                    <a:pt x="16499" y="2736"/>
                    <a:pt x="16186" y="3236"/>
                  </a:cubicBezTo>
                  <a:cubicBezTo>
                    <a:pt x="15799" y="3247"/>
                    <a:pt x="15461" y="3497"/>
                    <a:pt x="15337" y="3865"/>
                  </a:cubicBezTo>
                  <a:lnTo>
                    <a:pt x="13818" y="3865"/>
                  </a:lnTo>
                  <a:lnTo>
                    <a:pt x="13818" y="2774"/>
                  </a:lnTo>
                  <a:cubicBezTo>
                    <a:pt x="13818" y="2062"/>
                    <a:pt x="13240" y="1484"/>
                    <a:pt x="12528" y="1484"/>
                  </a:cubicBezTo>
                  <a:lnTo>
                    <a:pt x="9703" y="1484"/>
                  </a:lnTo>
                  <a:cubicBezTo>
                    <a:pt x="9754" y="1365"/>
                    <a:pt x="9779" y="1239"/>
                    <a:pt x="9779" y="1110"/>
                  </a:cubicBezTo>
                  <a:lnTo>
                    <a:pt x="9779" y="962"/>
                  </a:lnTo>
                  <a:cubicBezTo>
                    <a:pt x="9778" y="431"/>
                    <a:pt x="9349" y="2"/>
                    <a:pt x="8818" y="1"/>
                  </a:cubicBezTo>
                  <a:lnTo>
                    <a:pt x="8468" y="1"/>
                  </a:lnTo>
                  <a:cubicBezTo>
                    <a:pt x="8308" y="5"/>
                    <a:pt x="8181" y="136"/>
                    <a:pt x="8181" y="294"/>
                  </a:cubicBezTo>
                  <a:cubicBezTo>
                    <a:pt x="8181" y="455"/>
                    <a:pt x="8308" y="585"/>
                    <a:pt x="8468" y="590"/>
                  </a:cubicBezTo>
                  <a:lnTo>
                    <a:pt x="8818" y="590"/>
                  </a:lnTo>
                  <a:cubicBezTo>
                    <a:pt x="9024" y="590"/>
                    <a:pt x="9190" y="756"/>
                    <a:pt x="9190" y="962"/>
                  </a:cubicBezTo>
                  <a:lnTo>
                    <a:pt x="9190" y="1110"/>
                  </a:lnTo>
                  <a:cubicBezTo>
                    <a:pt x="9190" y="1316"/>
                    <a:pt x="9024" y="1484"/>
                    <a:pt x="8818" y="1484"/>
                  </a:cubicBezTo>
                  <a:lnTo>
                    <a:pt x="5000" y="1484"/>
                  </a:lnTo>
                  <a:cubicBezTo>
                    <a:pt x="4794" y="1484"/>
                    <a:pt x="4626" y="1316"/>
                    <a:pt x="4626" y="1110"/>
                  </a:cubicBezTo>
                  <a:lnTo>
                    <a:pt x="4626" y="962"/>
                  </a:lnTo>
                  <a:cubicBezTo>
                    <a:pt x="4626" y="756"/>
                    <a:pt x="4794" y="590"/>
                    <a:pt x="5000" y="590"/>
                  </a:cubicBezTo>
                  <a:lnTo>
                    <a:pt x="7487" y="590"/>
                  </a:lnTo>
                  <a:cubicBezTo>
                    <a:pt x="7489" y="590"/>
                    <a:pt x="7490" y="590"/>
                    <a:pt x="7492" y="590"/>
                  </a:cubicBezTo>
                  <a:cubicBezTo>
                    <a:pt x="7656" y="590"/>
                    <a:pt x="7789" y="459"/>
                    <a:pt x="7789" y="294"/>
                  </a:cubicBezTo>
                  <a:cubicBezTo>
                    <a:pt x="7789" y="133"/>
                    <a:pt x="7657" y="1"/>
                    <a:pt x="7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50"/>
          <p:cNvGrpSpPr/>
          <p:nvPr/>
        </p:nvGrpSpPr>
        <p:grpSpPr>
          <a:xfrm>
            <a:off x="6033846" y="2551927"/>
            <a:ext cx="419003" cy="393034"/>
            <a:chOff x="4584125" y="1980050"/>
            <a:chExt cx="466700" cy="437775"/>
          </a:xfrm>
        </p:grpSpPr>
        <p:sp>
          <p:nvSpPr>
            <p:cNvPr id="1405" name="Google Shape;1405;p50"/>
            <p:cNvSpPr/>
            <p:nvPr/>
          </p:nvSpPr>
          <p:spPr>
            <a:xfrm>
              <a:off x="4703750" y="2181200"/>
              <a:ext cx="60325" cy="58050"/>
            </a:xfrm>
            <a:custGeom>
              <a:avLst/>
              <a:gdLst/>
              <a:ahLst/>
              <a:cxnLst/>
              <a:rect l="l" t="t" r="r" b="b"/>
              <a:pathLst>
                <a:path w="2413" h="2322" extrusionOk="0">
                  <a:moveTo>
                    <a:pt x="1251" y="595"/>
                  </a:moveTo>
                  <a:cubicBezTo>
                    <a:pt x="1324" y="595"/>
                    <a:pt x="1398" y="609"/>
                    <a:pt x="1468" y="638"/>
                  </a:cubicBezTo>
                  <a:cubicBezTo>
                    <a:pt x="1680" y="725"/>
                    <a:pt x="1818" y="931"/>
                    <a:pt x="1818" y="1161"/>
                  </a:cubicBezTo>
                  <a:cubicBezTo>
                    <a:pt x="1818" y="1473"/>
                    <a:pt x="1565" y="1726"/>
                    <a:pt x="1252" y="1728"/>
                  </a:cubicBezTo>
                  <a:cubicBezTo>
                    <a:pt x="1022" y="1728"/>
                    <a:pt x="816" y="1590"/>
                    <a:pt x="728" y="1378"/>
                  </a:cubicBezTo>
                  <a:cubicBezTo>
                    <a:pt x="641" y="1166"/>
                    <a:pt x="690" y="923"/>
                    <a:pt x="852" y="761"/>
                  </a:cubicBezTo>
                  <a:cubicBezTo>
                    <a:pt x="960" y="652"/>
                    <a:pt x="1104" y="595"/>
                    <a:pt x="1251" y="595"/>
                  </a:cubicBezTo>
                  <a:close/>
                  <a:moveTo>
                    <a:pt x="1252" y="0"/>
                  </a:moveTo>
                  <a:cubicBezTo>
                    <a:pt x="782" y="0"/>
                    <a:pt x="359" y="283"/>
                    <a:pt x="180" y="716"/>
                  </a:cubicBezTo>
                  <a:cubicBezTo>
                    <a:pt x="0" y="1151"/>
                    <a:pt x="100" y="1649"/>
                    <a:pt x="432" y="1981"/>
                  </a:cubicBezTo>
                  <a:cubicBezTo>
                    <a:pt x="653" y="2204"/>
                    <a:pt x="950" y="2322"/>
                    <a:pt x="1253" y="2322"/>
                  </a:cubicBezTo>
                  <a:cubicBezTo>
                    <a:pt x="1402" y="2322"/>
                    <a:pt x="1553" y="2293"/>
                    <a:pt x="1697" y="2233"/>
                  </a:cubicBezTo>
                  <a:cubicBezTo>
                    <a:pt x="2130" y="2054"/>
                    <a:pt x="2413" y="1630"/>
                    <a:pt x="2413" y="1161"/>
                  </a:cubicBezTo>
                  <a:cubicBezTo>
                    <a:pt x="2411" y="521"/>
                    <a:pt x="1892" y="2"/>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4870850" y="2181200"/>
              <a:ext cx="60350" cy="58025"/>
            </a:xfrm>
            <a:custGeom>
              <a:avLst/>
              <a:gdLst/>
              <a:ahLst/>
              <a:cxnLst/>
              <a:rect l="l" t="t" r="r" b="b"/>
              <a:pathLst>
                <a:path w="2414" h="2321" extrusionOk="0">
                  <a:moveTo>
                    <a:pt x="1162" y="595"/>
                  </a:moveTo>
                  <a:cubicBezTo>
                    <a:pt x="1390" y="595"/>
                    <a:pt x="1598" y="733"/>
                    <a:pt x="1685" y="943"/>
                  </a:cubicBezTo>
                  <a:cubicBezTo>
                    <a:pt x="1773" y="1155"/>
                    <a:pt x="1724" y="1399"/>
                    <a:pt x="1562" y="1562"/>
                  </a:cubicBezTo>
                  <a:cubicBezTo>
                    <a:pt x="1454" y="1670"/>
                    <a:pt x="1308" y="1728"/>
                    <a:pt x="1161" y="1728"/>
                  </a:cubicBezTo>
                  <a:cubicBezTo>
                    <a:pt x="1088" y="1728"/>
                    <a:pt x="1015" y="1714"/>
                    <a:pt x="945" y="1685"/>
                  </a:cubicBezTo>
                  <a:cubicBezTo>
                    <a:pt x="733" y="1596"/>
                    <a:pt x="595" y="1390"/>
                    <a:pt x="595" y="1161"/>
                  </a:cubicBezTo>
                  <a:cubicBezTo>
                    <a:pt x="595" y="848"/>
                    <a:pt x="849" y="595"/>
                    <a:pt x="1162" y="595"/>
                  </a:cubicBezTo>
                  <a:close/>
                  <a:moveTo>
                    <a:pt x="1162" y="0"/>
                  </a:moveTo>
                  <a:cubicBezTo>
                    <a:pt x="1013" y="0"/>
                    <a:pt x="861" y="29"/>
                    <a:pt x="717" y="89"/>
                  </a:cubicBezTo>
                  <a:cubicBezTo>
                    <a:pt x="284" y="269"/>
                    <a:pt x="1" y="691"/>
                    <a:pt x="1" y="1161"/>
                  </a:cubicBezTo>
                  <a:cubicBezTo>
                    <a:pt x="2" y="1802"/>
                    <a:pt x="521" y="2321"/>
                    <a:pt x="1162" y="2321"/>
                  </a:cubicBezTo>
                  <a:cubicBezTo>
                    <a:pt x="1630" y="2321"/>
                    <a:pt x="2054" y="2039"/>
                    <a:pt x="2234" y="1605"/>
                  </a:cubicBezTo>
                  <a:cubicBezTo>
                    <a:pt x="2413" y="1172"/>
                    <a:pt x="2314" y="672"/>
                    <a:pt x="1982" y="340"/>
                  </a:cubicBezTo>
                  <a:cubicBezTo>
                    <a:pt x="1760" y="118"/>
                    <a:pt x="1464" y="0"/>
                    <a:pt x="1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0"/>
            <p:cNvSpPr/>
            <p:nvPr/>
          </p:nvSpPr>
          <p:spPr>
            <a:xfrm>
              <a:off x="4584125" y="1980050"/>
              <a:ext cx="466700" cy="437775"/>
            </a:xfrm>
            <a:custGeom>
              <a:avLst/>
              <a:gdLst/>
              <a:ahLst/>
              <a:cxnLst/>
              <a:rect l="l" t="t" r="r" b="b"/>
              <a:pathLst>
                <a:path w="18668" h="17511" extrusionOk="0">
                  <a:moveTo>
                    <a:pt x="9334" y="595"/>
                  </a:moveTo>
                  <a:cubicBezTo>
                    <a:pt x="9624" y="595"/>
                    <a:pt x="9909" y="708"/>
                    <a:pt x="10123" y="922"/>
                  </a:cubicBezTo>
                  <a:cubicBezTo>
                    <a:pt x="10442" y="1240"/>
                    <a:pt x="10537" y="1721"/>
                    <a:pt x="10365" y="2137"/>
                  </a:cubicBezTo>
                  <a:cubicBezTo>
                    <a:pt x="10192" y="2554"/>
                    <a:pt x="9785" y="2827"/>
                    <a:pt x="9333" y="2827"/>
                  </a:cubicBezTo>
                  <a:cubicBezTo>
                    <a:pt x="8718" y="2825"/>
                    <a:pt x="8218" y="2326"/>
                    <a:pt x="8218" y="1710"/>
                  </a:cubicBezTo>
                  <a:cubicBezTo>
                    <a:pt x="8218" y="1260"/>
                    <a:pt x="8489" y="852"/>
                    <a:pt x="8908" y="680"/>
                  </a:cubicBezTo>
                  <a:cubicBezTo>
                    <a:pt x="9046" y="622"/>
                    <a:pt x="9190" y="595"/>
                    <a:pt x="9334" y="595"/>
                  </a:cubicBezTo>
                  <a:close/>
                  <a:moveTo>
                    <a:pt x="11924" y="4912"/>
                  </a:moveTo>
                  <a:cubicBezTo>
                    <a:pt x="12150" y="4912"/>
                    <a:pt x="12333" y="5094"/>
                    <a:pt x="12334" y="5321"/>
                  </a:cubicBezTo>
                  <a:lnTo>
                    <a:pt x="12334" y="5573"/>
                  </a:lnTo>
                  <a:lnTo>
                    <a:pt x="6333" y="5573"/>
                  </a:lnTo>
                  <a:lnTo>
                    <a:pt x="6333" y="5321"/>
                  </a:lnTo>
                  <a:cubicBezTo>
                    <a:pt x="6333" y="5094"/>
                    <a:pt x="6517" y="4912"/>
                    <a:pt x="6743" y="4912"/>
                  </a:cubicBezTo>
                  <a:close/>
                  <a:moveTo>
                    <a:pt x="1933" y="8675"/>
                  </a:moveTo>
                  <a:lnTo>
                    <a:pt x="1933" y="12524"/>
                  </a:lnTo>
                  <a:cubicBezTo>
                    <a:pt x="1172" y="12352"/>
                    <a:pt x="594" y="11553"/>
                    <a:pt x="594" y="10600"/>
                  </a:cubicBezTo>
                  <a:cubicBezTo>
                    <a:pt x="594" y="9646"/>
                    <a:pt x="1172" y="8847"/>
                    <a:pt x="1933" y="8675"/>
                  </a:cubicBezTo>
                  <a:close/>
                  <a:moveTo>
                    <a:pt x="16735" y="8675"/>
                  </a:moveTo>
                  <a:cubicBezTo>
                    <a:pt x="17496" y="8847"/>
                    <a:pt x="18074" y="9646"/>
                    <a:pt x="18074" y="10600"/>
                  </a:cubicBezTo>
                  <a:cubicBezTo>
                    <a:pt x="18074" y="11555"/>
                    <a:pt x="17496" y="12354"/>
                    <a:pt x="16735" y="12526"/>
                  </a:cubicBezTo>
                  <a:lnTo>
                    <a:pt x="16735" y="12524"/>
                  </a:lnTo>
                  <a:lnTo>
                    <a:pt x="16735" y="8675"/>
                  </a:lnTo>
                  <a:close/>
                  <a:moveTo>
                    <a:pt x="9333" y="1"/>
                  </a:moveTo>
                  <a:cubicBezTo>
                    <a:pt x="8446" y="1"/>
                    <a:pt x="7708" y="678"/>
                    <a:pt x="7629" y="1561"/>
                  </a:cubicBezTo>
                  <a:cubicBezTo>
                    <a:pt x="7552" y="2444"/>
                    <a:pt x="8163" y="3241"/>
                    <a:pt x="9037" y="3395"/>
                  </a:cubicBezTo>
                  <a:lnTo>
                    <a:pt x="9037" y="4317"/>
                  </a:lnTo>
                  <a:lnTo>
                    <a:pt x="6744" y="4317"/>
                  </a:lnTo>
                  <a:cubicBezTo>
                    <a:pt x="6190" y="4319"/>
                    <a:pt x="5740" y="4768"/>
                    <a:pt x="5740" y="5321"/>
                  </a:cubicBezTo>
                  <a:lnTo>
                    <a:pt x="5740" y="5573"/>
                  </a:lnTo>
                  <a:lnTo>
                    <a:pt x="5055" y="5573"/>
                  </a:lnTo>
                  <a:cubicBezTo>
                    <a:pt x="4892" y="5573"/>
                    <a:pt x="4759" y="5706"/>
                    <a:pt x="4759" y="5870"/>
                  </a:cubicBezTo>
                  <a:cubicBezTo>
                    <a:pt x="4759" y="6033"/>
                    <a:pt x="4892" y="6166"/>
                    <a:pt x="5055" y="6166"/>
                  </a:cubicBezTo>
                  <a:lnTo>
                    <a:pt x="15731" y="6166"/>
                  </a:lnTo>
                  <a:cubicBezTo>
                    <a:pt x="15958" y="6166"/>
                    <a:pt x="16141" y="6350"/>
                    <a:pt x="16141" y="6575"/>
                  </a:cubicBezTo>
                  <a:lnTo>
                    <a:pt x="16141" y="14701"/>
                  </a:lnTo>
                  <a:cubicBezTo>
                    <a:pt x="16141" y="14928"/>
                    <a:pt x="15958" y="15110"/>
                    <a:pt x="15731" y="15110"/>
                  </a:cubicBezTo>
                  <a:lnTo>
                    <a:pt x="2936" y="15110"/>
                  </a:lnTo>
                  <a:cubicBezTo>
                    <a:pt x="2710" y="15110"/>
                    <a:pt x="2527" y="14928"/>
                    <a:pt x="2527" y="14701"/>
                  </a:cubicBezTo>
                  <a:lnTo>
                    <a:pt x="2527" y="12859"/>
                  </a:lnTo>
                  <a:lnTo>
                    <a:pt x="2527" y="12856"/>
                  </a:lnTo>
                  <a:lnTo>
                    <a:pt x="2527" y="8344"/>
                  </a:lnTo>
                  <a:lnTo>
                    <a:pt x="2527" y="8341"/>
                  </a:lnTo>
                  <a:lnTo>
                    <a:pt x="2527" y="6577"/>
                  </a:lnTo>
                  <a:cubicBezTo>
                    <a:pt x="2527" y="6351"/>
                    <a:pt x="2710" y="6168"/>
                    <a:pt x="2936" y="6168"/>
                  </a:cubicBezTo>
                  <a:lnTo>
                    <a:pt x="4065" y="6168"/>
                  </a:lnTo>
                  <a:cubicBezTo>
                    <a:pt x="4229" y="6168"/>
                    <a:pt x="4361" y="6034"/>
                    <a:pt x="4361" y="5871"/>
                  </a:cubicBezTo>
                  <a:cubicBezTo>
                    <a:pt x="4361" y="5708"/>
                    <a:pt x="4229" y="5574"/>
                    <a:pt x="4065" y="5574"/>
                  </a:cubicBezTo>
                  <a:lnTo>
                    <a:pt x="2936" y="5574"/>
                  </a:lnTo>
                  <a:cubicBezTo>
                    <a:pt x="2382" y="5574"/>
                    <a:pt x="1934" y="6024"/>
                    <a:pt x="1933" y="6578"/>
                  </a:cubicBezTo>
                  <a:lnTo>
                    <a:pt x="1933" y="8071"/>
                  </a:lnTo>
                  <a:cubicBezTo>
                    <a:pt x="843" y="8243"/>
                    <a:pt x="1" y="9314"/>
                    <a:pt x="1" y="10601"/>
                  </a:cubicBezTo>
                  <a:cubicBezTo>
                    <a:pt x="1" y="11888"/>
                    <a:pt x="843" y="12957"/>
                    <a:pt x="1933" y="13129"/>
                  </a:cubicBezTo>
                  <a:lnTo>
                    <a:pt x="1933" y="14702"/>
                  </a:lnTo>
                  <a:cubicBezTo>
                    <a:pt x="1934" y="15256"/>
                    <a:pt x="2382" y="15705"/>
                    <a:pt x="2936" y="15706"/>
                  </a:cubicBezTo>
                  <a:lnTo>
                    <a:pt x="6397" y="15706"/>
                  </a:lnTo>
                  <a:cubicBezTo>
                    <a:pt x="6338" y="15834"/>
                    <a:pt x="6308" y="15975"/>
                    <a:pt x="6308" y="16116"/>
                  </a:cubicBezTo>
                  <a:lnTo>
                    <a:pt x="6308" y="16507"/>
                  </a:lnTo>
                  <a:cubicBezTo>
                    <a:pt x="6310" y="17062"/>
                    <a:pt x="6759" y="17511"/>
                    <a:pt x="7312" y="17511"/>
                  </a:cubicBezTo>
                  <a:lnTo>
                    <a:pt x="9926" y="17511"/>
                  </a:lnTo>
                  <a:cubicBezTo>
                    <a:pt x="10089" y="17511"/>
                    <a:pt x="10223" y="17379"/>
                    <a:pt x="10223" y="17214"/>
                  </a:cubicBezTo>
                  <a:cubicBezTo>
                    <a:pt x="10223" y="17050"/>
                    <a:pt x="10089" y="16918"/>
                    <a:pt x="9926" y="16918"/>
                  </a:cubicBezTo>
                  <a:lnTo>
                    <a:pt x="7312" y="16918"/>
                  </a:lnTo>
                  <a:cubicBezTo>
                    <a:pt x="7087" y="16916"/>
                    <a:pt x="6903" y="16734"/>
                    <a:pt x="6903" y="16507"/>
                  </a:cubicBezTo>
                  <a:lnTo>
                    <a:pt x="6903" y="16116"/>
                  </a:lnTo>
                  <a:cubicBezTo>
                    <a:pt x="6903" y="15889"/>
                    <a:pt x="7087" y="15706"/>
                    <a:pt x="7312" y="15706"/>
                  </a:cubicBezTo>
                  <a:lnTo>
                    <a:pt x="11354" y="15706"/>
                  </a:lnTo>
                  <a:cubicBezTo>
                    <a:pt x="11581" y="15706"/>
                    <a:pt x="11763" y="15889"/>
                    <a:pt x="11765" y="16116"/>
                  </a:cubicBezTo>
                  <a:lnTo>
                    <a:pt x="11765" y="16507"/>
                  </a:lnTo>
                  <a:cubicBezTo>
                    <a:pt x="11763" y="16734"/>
                    <a:pt x="11581" y="16916"/>
                    <a:pt x="11354" y="16916"/>
                  </a:cubicBezTo>
                  <a:lnTo>
                    <a:pt x="10917" y="16916"/>
                  </a:lnTo>
                  <a:cubicBezTo>
                    <a:pt x="10752" y="16916"/>
                    <a:pt x="10619" y="17050"/>
                    <a:pt x="10619" y="17213"/>
                  </a:cubicBezTo>
                  <a:cubicBezTo>
                    <a:pt x="10619" y="17377"/>
                    <a:pt x="10752" y="17511"/>
                    <a:pt x="10917" y="17511"/>
                  </a:cubicBezTo>
                  <a:lnTo>
                    <a:pt x="11354" y="17511"/>
                  </a:lnTo>
                  <a:cubicBezTo>
                    <a:pt x="11909" y="17509"/>
                    <a:pt x="12358" y="17060"/>
                    <a:pt x="12358" y="16507"/>
                  </a:cubicBezTo>
                  <a:lnTo>
                    <a:pt x="12358" y="16114"/>
                  </a:lnTo>
                  <a:cubicBezTo>
                    <a:pt x="12358" y="15973"/>
                    <a:pt x="12328" y="15834"/>
                    <a:pt x="12270" y="15705"/>
                  </a:cubicBezTo>
                  <a:lnTo>
                    <a:pt x="15731" y="15705"/>
                  </a:lnTo>
                  <a:cubicBezTo>
                    <a:pt x="16284" y="15705"/>
                    <a:pt x="16734" y="15256"/>
                    <a:pt x="16734" y="14701"/>
                  </a:cubicBezTo>
                  <a:lnTo>
                    <a:pt x="16734" y="13129"/>
                  </a:lnTo>
                  <a:cubicBezTo>
                    <a:pt x="17823" y="12957"/>
                    <a:pt x="18667" y="11887"/>
                    <a:pt x="18667" y="10600"/>
                  </a:cubicBezTo>
                  <a:cubicBezTo>
                    <a:pt x="18667" y="9313"/>
                    <a:pt x="17823" y="8242"/>
                    <a:pt x="16735" y="8071"/>
                  </a:cubicBezTo>
                  <a:lnTo>
                    <a:pt x="16735" y="6577"/>
                  </a:lnTo>
                  <a:cubicBezTo>
                    <a:pt x="16734" y="6024"/>
                    <a:pt x="16284" y="5574"/>
                    <a:pt x="15731" y="5573"/>
                  </a:cubicBezTo>
                  <a:lnTo>
                    <a:pt x="12927" y="5573"/>
                  </a:lnTo>
                  <a:lnTo>
                    <a:pt x="12927" y="5321"/>
                  </a:lnTo>
                  <a:cubicBezTo>
                    <a:pt x="12927" y="4768"/>
                    <a:pt x="12478" y="4319"/>
                    <a:pt x="11924" y="4317"/>
                  </a:cubicBezTo>
                  <a:lnTo>
                    <a:pt x="9631" y="4317"/>
                  </a:lnTo>
                  <a:lnTo>
                    <a:pt x="9631" y="3395"/>
                  </a:lnTo>
                  <a:cubicBezTo>
                    <a:pt x="10505" y="3241"/>
                    <a:pt x="11115" y="2444"/>
                    <a:pt x="11037" y="1561"/>
                  </a:cubicBezTo>
                  <a:cubicBezTo>
                    <a:pt x="10960" y="678"/>
                    <a:pt x="10220" y="1"/>
                    <a:pt x="9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0"/>
            <p:cNvSpPr/>
            <p:nvPr/>
          </p:nvSpPr>
          <p:spPr>
            <a:xfrm>
              <a:off x="4760975" y="2261675"/>
              <a:ext cx="112975" cy="64900"/>
            </a:xfrm>
            <a:custGeom>
              <a:avLst/>
              <a:gdLst/>
              <a:ahLst/>
              <a:cxnLst/>
              <a:rect l="l" t="t" r="r" b="b"/>
              <a:pathLst>
                <a:path w="4519" h="2596" extrusionOk="0">
                  <a:moveTo>
                    <a:pt x="3515" y="593"/>
                  </a:moveTo>
                  <a:cubicBezTo>
                    <a:pt x="3742" y="593"/>
                    <a:pt x="3924" y="777"/>
                    <a:pt x="3926" y="1003"/>
                  </a:cubicBezTo>
                  <a:lnTo>
                    <a:pt x="3926" y="1591"/>
                  </a:lnTo>
                  <a:cubicBezTo>
                    <a:pt x="3924" y="1818"/>
                    <a:pt x="3742" y="2001"/>
                    <a:pt x="3515" y="2001"/>
                  </a:cubicBezTo>
                  <a:lnTo>
                    <a:pt x="1005" y="2001"/>
                  </a:lnTo>
                  <a:cubicBezTo>
                    <a:pt x="778" y="2001"/>
                    <a:pt x="595" y="1818"/>
                    <a:pt x="594" y="1593"/>
                  </a:cubicBezTo>
                  <a:lnTo>
                    <a:pt x="594" y="1003"/>
                  </a:lnTo>
                  <a:cubicBezTo>
                    <a:pt x="594" y="777"/>
                    <a:pt x="778" y="593"/>
                    <a:pt x="1003" y="593"/>
                  </a:cubicBezTo>
                  <a:close/>
                  <a:moveTo>
                    <a:pt x="1005" y="0"/>
                  </a:moveTo>
                  <a:cubicBezTo>
                    <a:pt x="450" y="0"/>
                    <a:pt x="1" y="450"/>
                    <a:pt x="1" y="1003"/>
                  </a:cubicBezTo>
                  <a:lnTo>
                    <a:pt x="1" y="1593"/>
                  </a:lnTo>
                  <a:cubicBezTo>
                    <a:pt x="1" y="2146"/>
                    <a:pt x="450" y="2595"/>
                    <a:pt x="1005" y="2595"/>
                  </a:cubicBezTo>
                  <a:lnTo>
                    <a:pt x="3517" y="2595"/>
                  </a:lnTo>
                  <a:cubicBezTo>
                    <a:pt x="4070" y="2595"/>
                    <a:pt x="4519" y="2146"/>
                    <a:pt x="4519" y="1593"/>
                  </a:cubicBezTo>
                  <a:lnTo>
                    <a:pt x="4519" y="1003"/>
                  </a:lnTo>
                  <a:cubicBezTo>
                    <a:pt x="4519" y="450"/>
                    <a:pt x="4070" y="0"/>
                    <a:pt x="3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50"/>
          <p:cNvGrpSpPr/>
          <p:nvPr/>
        </p:nvGrpSpPr>
        <p:grpSpPr>
          <a:xfrm>
            <a:off x="6667772" y="2538909"/>
            <a:ext cx="377660" cy="419071"/>
            <a:chOff x="5100200" y="1967300"/>
            <a:chExt cx="420650" cy="466775"/>
          </a:xfrm>
        </p:grpSpPr>
        <p:sp>
          <p:nvSpPr>
            <p:cNvPr id="1410" name="Google Shape;1410;p50"/>
            <p:cNvSpPr/>
            <p:nvPr/>
          </p:nvSpPr>
          <p:spPr>
            <a:xfrm>
              <a:off x="5100200" y="1967300"/>
              <a:ext cx="420650" cy="466775"/>
            </a:xfrm>
            <a:custGeom>
              <a:avLst/>
              <a:gdLst/>
              <a:ahLst/>
              <a:cxnLst/>
              <a:rect l="l" t="t" r="r" b="b"/>
              <a:pathLst>
                <a:path w="16826" h="18671" extrusionOk="0">
                  <a:moveTo>
                    <a:pt x="6672" y="592"/>
                  </a:moveTo>
                  <a:cubicBezTo>
                    <a:pt x="7111" y="592"/>
                    <a:pt x="7468" y="948"/>
                    <a:pt x="7468" y="1389"/>
                  </a:cubicBezTo>
                  <a:lnTo>
                    <a:pt x="7468" y="7010"/>
                  </a:lnTo>
                  <a:lnTo>
                    <a:pt x="5874" y="7010"/>
                  </a:lnTo>
                  <a:lnTo>
                    <a:pt x="5874" y="1389"/>
                  </a:lnTo>
                  <a:cubicBezTo>
                    <a:pt x="5874" y="948"/>
                    <a:pt x="6231" y="592"/>
                    <a:pt x="6672" y="592"/>
                  </a:cubicBezTo>
                  <a:close/>
                  <a:moveTo>
                    <a:pt x="8187" y="7601"/>
                  </a:moveTo>
                  <a:cubicBezTo>
                    <a:pt x="8432" y="7601"/>
                    <a:pt x="8630" y="7800"/>
                    <a:pt x="8630" y="8045"/>
                  </a:cubicBezTo>
                  <a:lnTo>
                    <a:pt x="8630" y="8794"/>
                  </a:lnTo>
                  <a:lnTo>
                    <a:pt x="4712" y="8794"/>
                  </a:lnTo>
                  <a:lnTo>
                    <a:pt x="4712" y="8045"/>
                  </a:lnTo>
                  <a:cubicBezTo>
                    <a:pt x="4712" y="7800"/>
                    <a:pt x="4910" y="7601"/>
                    <a:pt x="5155" y="7601"/>
                  </a:cubicBezTo>
                  <a:close/>
                  <a:moveTo>
                    <a:pt x="13885" y="10226"/>
                  </a:moveTo>
                  <a:cubicBezTo>
                    <a:pt x="14130" y="10226"/>
                    <a:pt x="14327" y="10425"/>
                    <a:pt x="14329" y="10669"/>
                  </a:cubicBezTo>
                  <a:lnTo>
                    <a:pt x="14329" y="11283"/>
                  </a:lnTo>
                  <a:lnTo>
                    <a:pt x="14324" y="11283"/>
                  </a:lnTo>
                  <a:cubicBezTo>
                    <a:pt x="14307" y="11282"/>
                    <a:pt x="14290" y="11280"/>
                    <a:pt x="14272" y="11279"/>
                  </a:cubicBezTo>
                  <a:lnTo>
                    <a:pt x="14261" y="11279"/>
                  </a:lnTo>
                  <a:cubicBezTo>
                    <a:pt x="14241" y="11277"/>
                    <a:pt x="14221" y="11276"/>
                    <a:pt x="14201" y="11276"/>
                  </a:cubicBezTo>
                  <a:lnTo>
                    <a:pt x="12874" y="11276"/>
                  </a:lnTo>
                  <a:cubicBezTo>
                    <a:pt x="12855" y="11276"/>
                    <a:pt x="12836" y="11276"/>
                    <a:pt x="12816" y="11279"/>
                  </a:cubicBezTo>
                  <a:lnTo>
                    <a:pt x="12796" y="11280"/>
                  </a:lnTo>
                  <a:cubicBezTo>
                    <a:pt x="12784" y="11280"/>
                    <a:pt x="12772" y="11282"/>
                    <a:pt x="12759" y="11283"/>
                  </a:cubicBezTo>
                  <a:lnTo>
                    <a:pt x="12747" y="11285"/>
                  </a:lnTo>
                  <a:lnTo>
                    <a:pt x="12747" y="10671"/>
                  </a:lnTo>
                  <a:cubicBezTo>
                    <a:pt x="12747" y="10426"/>
                    <a:pt x="12944" y="10227"/>
                    <a:pt x="13189" y="10227"/>
                  </a:cubicBezTo>
                  <a:lnTo>
                    <a:pt x="13885" y="10226"/>
                  </a:lnTo>
                  <a:close/>
                  <a:moveTo>
                    <a:pt x="4121" y="11575"/>
                  </a:moveTo>
                  <a:lnTo>
                    <a:pt x="4121" y="14398"/>
                  </a:lnTo>
                  <a:lnTo>
                    <a:pt x="4121" y="14431"/>
                  </a:lnTo>
                  <a:lnTo>
                    <a:pt x="2765" y="14431"/>
                  </a:lnTo>
                  <a:lnTo>
                    <a:pt x="2765" y="13117"/>
                  </a:lnTo>
                  <a:lnTo>
                    <a:pt x="4121" y="11575"/>
                  </a:lnTo>
                  <a:close/>
                  <a:moveTo>
                    <a:pt x="9221" y="11575"/>
                  </a:moveTo>
                  <a:lnTo>
                    <a:pt x="10577" y="13116"/>
                  </a:lnTo>
                  <a:lnTo>
                    <a:pt x="10577" y="14431"/>
                  </a:lnTo>
                  <a:lnTo>
                    <a:pt x="9221" y="14431"/>
                  </a:lnTo>
                  <a:lnTo>
                    <a:pt x="9221" y="11575"/>
                  </a:lnTo>
                  <a:close/>
                  <a:moveTo>
                    <a:pt x="8630" y="9385"/>
                  </a:moveTo>
                  <a:lnTo>
                    <a:pt x="8630" y="14398"/>
                  </a:lnTo>
                  <a:cubicBezTo>
                    <a:pt x="8629" y="14643"/>
                    <a:pt x="8432" y="14840"/>
                    <a:pt x="8187" y="14840"/>
                  </a:cubicBezTo>
                  <a:lnTo>
                    <a:pt x="5155" y="14840"/>
                  </a:lnTo>
                  <a:cubicBezTo>
                    <a:pt x="4910" y="14840"/>
                    <a:pt x="4712" y="14643"/>
                    <a:pt x="4712" y="14398"/>
                  </a:cubicBezTo>
                  <a:lnTo>
                    <a:pt x="4712" y="10791"/>
                  </a:lnTo>
                  <a:lnTo>
                    <a:pt x="4712" y="9385"/>
                  </a:lnTo>
                  <a:close/>
                  <a:moveTo>
                    <a:pt x="8057" y="15432"/>
                  </a:moveTo>
                  <a:lnTo>
                    <a:pt x="8214" y="16482"/>
                  </a:lnTo>
                  <a:lnTo>
                    <a:pt x="5128" y="16482"/>
                  </a:lnTo>
                  <a:lnTo>
                    <a:pt x="5285" y="15432"/>
                  </a:lnTo>
                  <a:close/>
                  <a:moveTo>
                    <a:pt x="12800" y="4814"/>
                  </a:moveTo>
                  <a:cubicBezTo>
                    <a:pt x="13043" y="4814"/>
                    <a:pt x="13242" y="5012"/>
                    <a:pt x="13242" y="5257"/>
                  </a:cubicBezTo>
                  <a:lnTo>
                    <a:pt x="13242" y="9634"/>
                  </a:lnTo>
                  <a:lnTo>
                    <a:pt x="13189" y="9634"/>
                  </a:lnTo>
                  <a:cubicBezTo>
                    <a:pt x="12618" y="9634"/>
                    <a:pt x="12157" y="10097"/>
                    <a:pt x="12155" y="10668"/>
                  </a:cubicBezTo>
                  <a:lnTo>
                    <a:pt x="12155" y="11590"/>
                  </a:lnTo>
                  <a:cubicBezTo>
                    <a:pt x="11989" y="11769"/>
                    <a:pt x="11896" y="12007"/>
                    <a:pt x="11896" y="12253"/>
                  </a:cubicBezTo>
                  <a:lnTo>
                    <a:pt x="11896" y="16482"/>
                  </a:lnTo>
                  <a:lnTo>
                    <a:pt x="8811" y="16482"/>
                  </a:lnTo>
                  <a:lnTo>
                    <a:pt x="8639" y="15330"/>
                  </a:lnTo>
                  <a:cubicBezTo>
                    <a:pt x="8785" y="15257"/>
                    <a:pt x="8912" y="15153"/>
                    <a:pt x="9012" y="15023"/>
                  </a:cubicBezTo>
                  <a:lnTo>
                    <a:pt x="10872" y="15023"/>
                  </a:lnTo>
                  <a:cubicBezTo>
                    <a:pt x="11037" y="15023"/>
                    <a:pt x="11169" y="14889"/>
                    <a:pt x="11169" y="14726"/>
                  </a:cubicBezTo>
                  <a:lnTo>
                    <a:pt x="11169" y="13005"/>
                  </a:lnTo>
                  <a:cubicBezTo>
                    <a:pt x="11169" y="12932"/>
                    <a:pt x="11142" y="12862"/>
                    <a:pt x="11095" y="12809"/>
                  </a:cubicBezTo>
                  <a:lnTo>
                    <a:pt x="9221" y="10680"/>
                  </a:lnTo>
                  <a:lnTo>
                    <a:pt x="9221" y="8045"/>
                  </a:lnTo>
                  <a:cubicBezTo>
                    <a:pt x="9221" y="7474"/>
                    <a:pt x="8758" y="7011"/>
                    <a:pt x="8187" y="7011"/>
                  </a:cubicBezTo>
                  <a:lnTo>
                    <a:pt x="8058" y="7011"/>
                  </a:lnTo>
                  <a:lnTo>
                    <a:pt x="8058" y="4814"/>
                  </a:lnTo>
                  <a:close/>
                  <a:moveTo>
                    <a:pt x="15733" y="17072"/>
                  </a:moveTo>
                  <a:cubicBezTo>
                    <a:pt x="16007" y="17078"/>
                    <a:pt x="16227" y="17302"/>
                    <a:pt x="16227" y="17575"/>
                  </a:cubicBezTo>
                  <a:cubicBezTo>
                    <a:pt x="16227" y="17849"/>
                    <a:pt x="16007" y="18073"/>
                    <a:pt x="15733" y="18077"/>
                  </a:cubicBezTo>
                  <a:lnTo>
                    <a:pt x="1095" y="18077"/>
                  </a:lnTo>
                  <a:cubicBezTo>
                    <a:pt x="821" y="18073"/>
                    <a:pt x="601" y="17849"/>
                    <a:pt x="601" y="17575"/>
                  </a:cubicBezTo>
                  <a:cubicBezTo>
                    <a:pt x="601" y="17302"/>
                    <a:pt x="821" y="17078"/>
                    <a:pt x="1095" y="17072"/>
                  </a:cubicBezTo>
                  <a:lnTo>
                    <a:pt x="14625" y="17072"/>
                  </a:lnTo>
                  <a:cubicBezTo>
                    <a:pt x="14679" y="17072"/>
                    <a:pt x="14731" y="17082"/>
                    <a:pt x="14781" y="17102"/>
                  </a:cubicBezTo>
                  <a:cubicBezTo>
                    <a:pt x="14814" y="17114"/>
                    <a:pt x="14849" y="17120"/>
                    <a:pt x="14884" y="17120"/>
                  </a:cubicBezTo>
                  <a:cubicBezTo>
                    <a:pt x="14940" y="17120"/>
                    <a:pt x="14996" y="17104"/>
                    <a:pt x="15045" y="17072"/>
                  </a:cubicBezTo>
                  <a:close/>
                  <a:moveTo>
                    <a:pt x="6672" y="1"/>
                  </a:moveTo>
                  <a:cubicBezTo>
                    <a:pt x="5905" y="1"/>
                    <a:pt x="5284" y="622"/>
                    <a:pt x="5284" y="1389"/>
                  </a:cubicBezTo>
                  <a:lnTo>
                    <a:pt x="5284" y="7010"/>
                  </a:lnTo>
                  <a:lnTo>
                    <a:pt x="5155" y="7010"/>
                  </a:lnTo>
                  <a:cubicBezTo>
                    <a:pt x="4584" y="7010"/>
                    <a:pt x="4121" y="7472"/>
                    <a:pt x="4121" y="8043"/>
                  </a:cubicBezTo>
                  <a:lnTo>
                    <a:pt x="4121" y="10680"/>
                  </a:lnTo>
                  <a:lnTo>
                    <a:pt x="2247" y="12810"/>
                  </a:lnTo>
                  <a:cubicBezTo>
                    <a:pt x="2200" y="12864"/>
                    <a:pt x="2173" y="12933"/>
                    <a:pt x="2173" y="13005"/>
                  </a:cubicBezTo>
                  <a:lnTo>
                    <a:pt x="2173" y="14726"/>
                  </a:lnTo>
                  <a:cubicBezTo>
                    <a:pt x="2173" y="14891"/>
                    <a:pt x="2305" y="15023"/>
                    <a:pt x="2468" y="15023"/>
                  </a:cubicBezTo>
                  <a:lnTo>
                    <a:pt x="4330" y="15023"/>
                  </a:lnTo>
                  <a:cubicBezTo>
                    <a:pt x="4428" y="15153"/>
                    <a:pt x="4556" y="15258"/>
                    <a:pt x="4703" y="15330"/>
                  </a:cubicBezTo>
                  <a:lnTo>
                    <a:pt x="4531" y="16482"/>
                  </a:lnTo>
                  <a:lnTo>
                    <a:pt x="1095" y="16482"/>
                  </a:lnTo>
                  <a:cubicBezTo>
                    <a:pt x="492" y="16482"/>
                    <a:pt x="1" y="16971"/>
                    <a:pt x="1" y="17576"/>
                  </a:cubicBezTo>
                  <a:cubicBezTo>
                    <a:pt x="1" y="18179"/>
                    <a:pt x="492" y="18670"/>
                    <a:pt x="1095" y="18670"/>
                  </a:cubicBezTo>
                  <a:lnTo>
                    <a:pt x="15733" y="18670"/>
                  </a:lnTo>
                  <a:cubicBezTo>
                    <a:pt x="16336" y="18670"/>
                    <a:pt x="16826" y="18179"/>
                    <a:pt x="16826" y="17576"/>
                  </a:cubicBezTo>
                  <a:cubicBezTo>
                    <a:pt x="16826" y="16971"/>
                    <a:pt x="16336" y="16482"/>
                    <a:pt x="15733" y="16482"/>
                  </a:cubicBezTo>
                  <a:lnTo>
                    <a:pt x="15178" y="16482"/>
                  </a:lnTo>
                  <a:lnTo>
                    <a:pt x="15178" y="14449"/>
                  </a:lnTo>
                  <a:cubicBezTo>
                    <a:pt x="15183" y="14283"/>
                    <a:pt x="15049" y="14146"/>
                    <a:pt x="14883" y="14146"/>
                  </a:cubicBezTo>
                  <a:cubicBezTo>
                    <a:pt x="14717" y="14146"/>
                    <a:pt x="14584" y="14283"/>
                    <a:pt x="14588" y="14449"/>
                  </a:cubicBezTo>
                  <a:lnTo>
                    <a:pt x="14588" y="16482"/>
                  </a:lnTo>
                  <a:lnTo>
                    <a:pt x="12487" y="16482"/>
                  </a:lnTo>
                  <a:lnTo>
                    <a:pt x="12487" y="12251"/>
                  </a:lnTo>
                  <a:cubicBezTo>
                    <a:pt x="12487" y="12133"/>
                    <a:pt x="12542" y="12020"/>
                    <a:pt x="12637" y="11947"/>
                  </a:cubicBezTo>
                  <a:cubicBezTo>
                    <a:pt x="12658" y="11931"/>
                    <a:pt x="12681" y="11916"/>
                    <a:pt x="12705" y="11904"/>
                  </a:cubicBezTo>
                  <a:cubicBezTo>
                    <a:pt x="12710" y="11901"/>
                    <a:pt x="12716" y="11900"/>
                    <a:pt x="12720" y="11897"/>
                  </a:cubicBezTo>
                  <a:cubicBezTo>
                    <a:pt x="12724" y="11895"/>
                    <a:pt x="12729" y="11894"/>
                    <a:pt x="12733" y="11891"/>
                  </a:cubicBezTo>
                  <a:cubicBezTo>
                    <a:pt x="12739" y="11890"/>
                    <a:pt x="12747" y="11887"/>
                    <a:pt x="12754" y="11884"/>
                  </a:cubicBezTo>
                  <a:lnTo>
                    <a:pt x="12767" y="11881"/>
                  </a:lnTo>
                  <a:cubicBezTo>
                    <a:pt x="12775" y="11878"/>
                    <a:pt x="12782" y="11876"/>
                    <a:pt x="12790" y="11875"/>
                  </a:cubicBezTo>
                  <a:lnTo>
                    <a:pt x="12802" y="11872"/>
                  </a:lnTo>
                  <a:cubicBezTo>
                    <a:pt x="12810" y="11870"/>
                    <a:pt x="12818" y="11869"/>
                    <a:pt x="12827" y="11869"/>
                  </a:cubicBezTo>
                  <a:lnTo>
                    <a:pt x="12837" y="11867"/>
                  </a:lnTo>
                  <a:cubicBezTo>
                    <a:pt x="12849" y="11866"/>
                    <a:pt x="12862" y="11864"/>
                    <a:pt x="12874" y="11864"/>
                  </a:cubicBezTo>
                  <a:lnTo>
                    <a:pt x="14201" y="11864"/>
                  </a:lnTo>
                  <a:cubicBezTo>
                    <a:pt x="14215" y="11864"/>
                    <a:pt x="14226" y="11864"/>
                    <a:pt x="14238" y="11867"/>
                  </a:cubicBezTo>
                  <a:lnTo>
                    <a:pt x="14250" y="11869"/>
                  </a:lnTo>
                  <a:cubicBezTo>
                    <a:pt x="14258" y="11869"/>
                    <a:pt x="14267" y="11870"/>
                    <a:pt x="14275" y="11872"/>
                  </a:cubicBezTo>
                  <a:lnTo>
                    <a:pt x="14287" y="11875"/>
                  </a:lnTo>
                  <a:cubicBezTo>
                    <a:pt x="14295" y="11876"/>
                    <a:pt x="14302" y="11878"/>
                    <a:pt x="14310" y="11881"/>
                  </a:cubicBezTo>
                  <a:lnTo>
                    <a:pt x="14321" y="11884"/>
                  </a:lnTo>
                  <a:cubicBezTo>
                    <a:pt x="14329" y="11887"/>
                    <a:pt x="14336" y="11890"/>
                    <a:pt x="14344" y="11893"/>
                  </a:cubicBezTo>
                  <a:lnTo>
                    <a:pt x="14355" y="11897"/>
                  </a:lnTo>
                  <a:cubicBezTo>
                    <a:pt x="14361" y="11900"/>
                    <a:pt x="14367" y="11903"/>
                    <a:pt x="14373" y="11906"/>
                  </a:cubicBezTo>
                  <a:cubicBezTo>
                    <a:pt x="14397" y="11918"/>
                    <a:pt x="14419" y="11931"/>
                    <a:pt x="14440" y="11947"/>
                  </a:cubicBezTo>
                  <a:cubicBezTo>
                    <a:pt x="14533" y="12020"/>
                    <a:pt x="14588" y="12133"/>
                    <a:pt x="14590" y="12251"/>
                  </a:cubicBezTo>
                  <a:lnTo>
                    <a:pt x="14590" y="13503"/>
                  </a:lnTo>
                  <a:cubicBezTo>
                    <a:pt x="14593" y="13664"/>
                    <a:pt x="14725" y="13792"/>
                    <a:pt x="14885" y="13792"/>
                  </a:cubicBezTo>
                  <a:cubicBezTo>
                    <a:pt x="15045" y="13792"/>
                    <a:pt x="15175" y="13664"/>
                    <a:pt x="15180" y="13503"/>
                  </a:cubicBezTo>
                  <a:lnTo>
                    <a:pt x="15180" y="12251"/>
                  </a:lnTo>
                  <a:cubicBezTo>
                    <a:pt x="15180" y="12007"/>
                    <a:pt x="15088" y="11769"/>
                    <a:pt x="14920" y="11589"/>
                  </a:cubicBezTo>
                  <a:lnTo>
                    <a:pt x="14920" y="10668"/>
                  </a:lnTo>
                  <a:cubicBezTo>
                    <a:pt x="14920" y="10097"/>
                    <a:pt x="14458" y="9634"/>
                    <a:pt x="13887" y="9634"/>
                  </a:cubicBezTo>
                  <a:lnTo>
                    <a:pt x="13834" y="9634"/>
                  </a:lnTo>
                  <a:lnTo>
                    <a:pt x="13834" y="5256"/>
                  </a:lnTo>
                  <a:cubicBezTo>
                    <a:pt x="13834" y="4686"/>
                    <a:pt x="13371" y="4224"/>
                    <a:pt x="12800" y="4224"/>
                  </a:cubicBezTo>
                  <a:lnTo>
                    <a:pt x="8060" y="4224"/>
                  </a:lnTo>
                  <a:lnTo>
                    <a:pt x="8060" y="1389"/>
                  </a:lnTo>
                  <a:cubicBezTo>
                    <a:pt x="8060" y="622"/>
                    <a:pt x="7438" y="1"/>
                    <a:pt x="6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5259600" y="2235325"/>
              <a:ext cx="14775" cy="81950"/>
            </a:xfrm>
            <a:custGeom>
              <a:avLst/>
              <a:gdLst/>
              <a:ahLst/>
              <a:cxnLst/>
              <a:rect l="l" t="t" r="r" b="b"/>
              <a:pathLst>
                <a:path w="591" h="3278" extrusionOk="0">
                  <a:moveTo>
                    <a:pt x="296" y="0"/>
                  </a:moveTo>
                  <a:cubicBezTo>
                    <a:pt x="142" y="0"/>
                    <a:pt x="13" y="119"/>
                    <a:pt x="1" y="274"/>
                  </a:cubicBezTo>
                  <a:lnTo>
                    <a:pt x="1" y="2981"/>
                  </a:lnTo>
                  <a:cubicBezTo>
                    <a:pt x="1" y="3142"/>
                    <a:pt x="131" y="3276"/>
                    <a:pt x="294" y="3277"/>
                  </a:cubicBezTo>
                  <a:cubicBezTo>
                    <a:pt x="459" y="3277"/>
                    <a:pt x="591" y="3144"/>
                    <a:pt x="591" y="2981"/>
                  </a:cubicBezTo>
                  <a:lnTo>
                    <a:pt x="591" y="274"/>
                  </a:lnTo>
                  <a:cubicBezTo>
                    <a:pt x="579" y="119"/>
                    <a:pt x="450"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50"/>
          <p:cNvGrpSpPr/>
          <p:nvPr/>
        </p:nvGrpSpPr>
        <p:grpSpPr>
          <a:xfrm>
            <a:off x="7260354" y="2538953"/>
            <a:ext cx="411080" cy="418981"/>
            <a:chOff x="5564825" y="1966425"/>
            <a:chExt cx="457875" cy="466675"/>
          </a:xfrm>
        </p:grpSpPr>
        <p:sp>
          <p:nvSpPr>
            <p:cNvPr id="1413" name="Google Shape;1413;p50"/>
            <p:cNvSpPr/>
            <p:nvPr/>
          </p:nvSpPr>
          <p:spPr>
            <a:xfrm>
              <a:off x="5564825" y="1966425"/>
              <a:ext cx="457875" cy="466675"/>
            </a:xfrm>
            <a:custGeom>
              <a:avLst/>
              <a:gdLst/>
              <a:ahLst/>
              <a:cxnLst/>
              <a:rect l="l" t="t" r="r" b="b"/>
              <a:pathLst>
                <a:path w="18315" h="18667" extrusionOk="0">
                  <a:moveTo>
                    <a:pt x="17275" y="2122"/>
                  </a:moveTo>
                  <a:cubicBezTo>
                    <a:pt x="17529" y="2122"/>
                    <a:pt x="17733" y="2327"/>
                    <a:pt x="17733" y="2580"/>
                  </a:cubicBezTo>
                  <a:lnTo>
                    <a:pt x="17733" y="5099"/>
                  </a:lnTo>
                  <a:lnTo>
                    <a:pt x="16199" y="5099"/>
                  </a:lnTo>
                  <a:cubicBezTo>
                    <a:pt x="16037" y="5099"/>
                    <a:pt x="15907" y="5228"/>
                    <a:pt x="15907" y="5390"/>
                  </a:cubicBezTo>
                  <a:cubicBezTo>
                    <a:pt x="15907" y="5552"/>
                    <a:pt x="16037" y="5682"/>
                    <a:pt x="16199" y="5682"/>
                  </a:cubicBezTo>
                  <a:lnTo>
                    <a:pt x="17733" y="5682"/>
                  </a:lnTo>
                  <a:lnTo>
                    <a:pt x="17733" y="17627"/>
                  </a:lnTo>
                  <a:cubicBezTo>
                    <a:pt x="17733" y="17879"/>
                    <a:pt x="17527" y="18084"/>
                    <a:pt x="17275" y="18085"/>
                  </a:cubicBezTo>
                  <a:lnTo>
                    <a:pt x="1043" y="18085"/>
                  </a:lnTo>
                  <a:cubicBezTo>
                    <a:pt x="790" y="18084"/>
                    <a:pt x="585" y="17879"/>
                    <a:pt x="585" y="17627"/>
                  </a:cubicBezTo>
                  <a:lnTo>
                    <a:pt x="585" y="5682"/>
                  </a:lnTo>
                  <a:lnTo>
                    <a:pt x="15266" y="5682"/>
                  </a:lnTo>
                  <a:cubicBezTo>
                    <a:pt x="15426" y="5681"/>
                    <a:pt x="15557" y="5552"/>
                    <a:pt x="15557" y="5390"/>
                  </a:cubicBezTo>
                  <a:cubicBezTo>
                    <a:pt x="15557" y="5228"/>
                    <a:pt x="15426" y="5099"/>
                    <a:pt x="15266" y="5099"/>
                  </a:cubicBezTo>
                  <a:lnTo>
                    <a:pt x="585" y="5099"/>
                  </a:lnTo>
                  <a:lnTo>
                    <a:pt x="585" y="2580"/>
                  </a:lnTo>
                  <a:cubicBezTo>
                    <a:pt x="585" y="2327"/>
                    <a:pt x="790" y="2122"/>
                    <a:pt x="1043" y="2122"/>
                  </a:cubicBezTo>
                  <a:lnTo>
                    <a:pt x="2103" y="2122"/>
                  </a:lnTo>
                  <a:lnTo>
                    <a:pt x="2103" y="3609"/>
                  </a:lnTo>
                  <a:cubicBezTo>
                    <a:pt x="2103" y="3771"/>
                    <a:pt x="2234" y="3901"/>
                    <a:pt x="2396" y="3901"/>
                  </a:cubicBezTo>
                  <a:cubicBezTo>
                    <a:pt x="2556" y="3901"/>
                    <a:pt x="2686" y="3771"/>
                    <a:pt x="2686" y="3609"/>
                  </a:cubicBezTo>
                  <a:lnTo>
                    <a:pt x="2686" y="2122"/>
                  </a:lnTo>
                  <a:lnTo>
                    <a:pt x="3795" y="2122"/>
                  </a:lnTo>
                  <a:lnTo>
                    <a:pt x="3795" y="3609"/>
                  </a:lnTo>
                  <a:cubicBezTo>
                    <a:pt x="3795" y="3771"/>
                    <a:pt x="3926" y="3901"/>
                    <a:pt x="4086" y="3901"/>
                  </a:cubicBezTo>
                  <a:cubicBezTo>
                    <a:pt x="4247" y="3901"/>
                    <a:pt x="4378" y="3771"/>
                    <a:pt x="4378" y="3609"/>
                  </a:cubicBezTo>
                  <a:lnTo>
                    <a:pt x="4378" y="2122"/>
                  </a:lnTo>
                  <a:lnTo>
                    <a:pt x="5486" y="2122"/>
                  </a:lnTo>
                  <a:lnTo>
                    <a:pt x="5486" y="3609"/>
                  </a:lnTo>
                  <a:cubicBezTo>
                    <a:pt x="5486" y="3771"/>
                    <a:pt x="5616" y="3901"/>
                    <a:pt x="5778" y="3901"/>
                  </a:cubicBezTo>
                  <a:cubicBezTo>
                    <a:pt x="5938" y="3901"/>
                    <a:pt x="6068" y="3771"/>
                    <a:pt x="6068" y="3609"/>
                  </a:cubicBezTo>
                  <a:lnTo>
                    <a:pt x="6068" y="2122"/>
                  </a:lnTo>
                  <a:lnTo>
                    <a:pt x="12249" y="2122"/>
                  </a:lnTo>
                  <a:lnTo>
                    <a:pt x="12249" y="3609"/>
                  </a:lnTo>
                  <a:cubicBezTo>
                    <a:pt x="12253" y="3768"/>
                    <a:pt x="12382" y="3894"/>
                    <a:pt x="12541" y="3894"/>
                  </a:cubicBezTo>
                  <a:cubicBezTo>
                    <a:pt x="12699" y="3894"/>
                    <a:pt x="12828" y="3768"/>
                    <a:pt x="12833" y="3609"/>
                  </a:cubicBezTo>
                  <a:lnTo>
                    <a:pt x="12833" y="2122"/>
                  </a:lnTo>
                  <a:lnTo>
                    <a:pt x="13940" y="2122"/>
                  </a:lnTo>
                  <a:lnTo>
                    <a:pt x="13940" y="3609"/>
                  </a:lnTo>
                  <a:cubicBezTo>
                    <a:pt x="13943" y="3768"/>
                    <a:pt x="14074" y="3894"/>
                    <a:pt x="14231" y="3894"/>
                  </a:cubicBezTo>
                  <a:cubicBezTo>
                    <a:pt x="14390" y="3894"/>
                    <a:pt x="14519" y="3768"/>
                    <a:pt x="14523" y="3609"/>
                  </a:cubicBezTo>
                  <a:lnTo>
                    <a:pt x="14523" y="2122"/>
                  </a:lnTo>
                  <a:lnTo>
                    <a:pt x="15632" y="2122"/>
                  </a:lnTo>
                  <a:lnTo>
                    <a:pt x="15632" y="3609"/>
                  </a:lnTo>
                  <a:cubicBezTo>
                    <a:pt x="15635" y="3768"/>
                    <a:pt x="15764" y="3894"/>
                    <a:pt x="15923" y="3894"/>
                  </a:cubicBezTo>
                  <a:cubicBezTo>
                    <a:pt x="16082" y="3894"/>
                    <a:pt x="16211" y="3768"/>
                    <a:pt x="16215" y="3609"/>
                  </a:cubicBezTo>
                  <a:lnTo>
                    <a:pt x="16215" y="2122"/>
                  </a:lnTo>
                  <a:close/>
                  <a:moveTo>
                    <a:pt x="2394" y="0"/>
                  </a:moveTo>
                  <a:cubicBezTo>
                    <a:pt x="2234" y="0"/>
                    <a:pt x="2103" y="131"/>
                    <a:pt x="2103" y="291"/>
                  </a:cubicBezTo>
                  <a:lnTo>
                    <a:pt x="2103" y="1541"/>
                  </a:lnTo>
                  <a:lnTo>
                    <a:pt x="1042" y="1541"/>
                  </a:lnTo>
                  <a:cubicBezTo>
                    <a:pt x="468" y="1541"/>
                    <a:pt x="2" y="2006"/>
                    <a:pt x="1" y="2580"/>
                  </a:cubicBezTo>
                  <a:lnTo>
                    <a:pt x="1" y="17627"/>
                  </a:lnTo>
                  <a:cubicBezTo>
                    <a:pt x="2" y="18201"/>
                    <a:pt x="468" y="18667"/>
                    <a:pt x="1042" y="18667"/>
                  </a:cubicBezTo>
                  <a:lnTo>
                    <a:pt x="17274" y="18667"/>
                  </a:lnTo>
                  <a:cubicBezTo>
                    <a:pt x="17849" y="18667"/>
                    <a:pt x="18315" y="18201"/>
                    <a:pt x="18315" y="17627"/>
                  </a:cubicBezTo>
                  <a:lnTo>
                    <a:pt x="18315" y="2580"/>
                  </a:lnTo>
                  <a:cubicBezTo>
                    <a:pt x="18315" y="2006"/>
                    <a:pt x="17849" y="1541"/>
                    <a:pt x="17275" y="1541"/>
                  </a:cubicBezTo>
                  <a:lnTo>
                    <a:pt x="16213" y="1541"/>
                  </a:lnTo>
                  <a:lnTo>
                    <a:pt x="16213" y="291"/>
                  </a:lnTo>
                  <a:cubicBezTo>
                    <a:pt x="16213" y="131"/>
                    <a:pt x="16083" y="0"/>
                    <a:pt x="15923" y="0"/>
                  </a:cubicBezTo>
                  <a:cubicBezTo>
                    <a:pt x="15761" y="0"/>
                    <a:pt x="15631" y="131"/>
                    <a:pt x="15631" y="291"/>
                  </a:cubicBezTo>
                  <a:lnTo>
                    <a:pt x="15631" y="1541"/>
                  </a:lnTo>
                  <a:lnTo>
                    <a:pt x="14523" y="1541"/>
                  </a:lnTo>
                  <a:lnTo>
                    <a:pt x="14523" y="291"/>
                  </a:lnTo>
                  <a:cubicBezTo>
                    <a:pt x="14523" y="131"/>
                    <a:pt x="14393" y="0"/>
                    <a:pt x="14231" y="0"/>
                  </a:cubicBezTo>
                  <a:cubicBezTo>
                    <a:pt x="14071" y="0"/>
                    <a:pt x="13940" y="131"/>
                    <a:pt x="13940" y="291"/>
                  </a:cubicBezTo>
                  <a:lnTo>
                    <a:pt x="13940" y="1541"/>
                  </a:lnTo>
                  <a:lnTo>
                    <a:pt x="12833" y="1541"/>
                  </a:lnTo>
                  <a:lnTo>
                    <a:pt x="12833" y="291"/>
                  </a:lnTo>
                  <a:cubicBezTo>
                    <a:pt x="12833" y="131"/>
                    <a:pt x="12702" y="0"/>
                    <a:pt x="12542" y="0"/>
                  </a:cubicBezTo>
                  <a:cubicBezTo>
                    <a:pt x="12381" y="0"/>
                    <a:pt x="12250" y="131"/>
                    <a:pt x="12250" y="291"/>
                  </a:cubicBezTo>
                  <a:lnTo>
                    <a:pt x="12250" y="1541"/>
                  </a:lnTo>
                  <a:lnTo>
                    <a:pt x="6068" y="1541"/>
                  </a:lnTo>
                  <a:lnTo>
                    <a:pt x="6068" y="291"/>
                  </a:lnTo>
                  <a:cubicBezTo>
                    <a:pt x="6068" y="131"/>
                    <a:pt x="5938" y="0"/>
                    <a:pt x="5776" y="0"/>
                  </a:cubicBezTo>
                  <a:cubicBezTo>
                    <a:pt x="5615" y="0"/>
                    <a:pt x="5486" y="131"/>
                    <a:pt x="5486" y="291"/>
                  </a:cubicBezTo>
                  <a:lnTo>
                    <a:pt x="5486" y="1541"/>
                  </a:lnTo>
                  <a:lnTo>
                    <a:pt x="4376" y="1541"/>
                  </a:lnTo>
                  <a:lnTo>
                    <a:pt x="4376" y="291"/>
                  </a:lnTo>
                  <a:cubicBezTo>
                    <a:pt x="4376" y="131"/>
                    <a:pt x="4246" y="0"/>
                    <a:pt x="4086" y="0"/>
                  </a:cubicBezTo>
                  <a:cubicBezTo>
                    <a:pt x="3924" y="0"/>
                    <a:pt x="3794" y="131"/>
                    <a:pt x="3794" y="291"/>
                  </a:cubicBezTo>
                  <a:lnTo>
                    <a:pt x="3794" y="1541"/>
                  </a:lnTo>
                  <a:lnTo>
                    <a:pt x="2686" y="1541"/>
                  </a:lnTo>
                  <a:lnTo>
                    <a:pt x="2686" y="291"/>
                  </a:lnTo>
                  <a:cubicBezTo>
                    <a:pt x="2686" y="131"/>
                    <a:pt x="2556"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5694675" y="2145500"/>
              <a:ext cx="224750" cy="227950"/>
            </a:xfrm>
            <a:custGeom>
              <a:avLst/>
              <a:gdLst/>
              <a:ahLst/>
              <a:cxnLst/>
              <a:rect l="l" t="t" r="r" b="b"/>
              <a:pathLst>
                <a:path w="8990" h="9118" extrusionOk="0">
                  <a:moveTo>
                    <a:pt x="2965" y="854"/>
                  </a:moveTo>
                  <a:lnTo>
                    <a:pt x="2965" y="854"/>
                  </a:lnTo>
                  <a:cubicBezTo>
                    <a:pt x="2568" y="1492"/>
                    <a:pt x="2357" y="2227"/>
                    <a:pt x="2360" y="2978"/>
                  </a:cubicBezTo>
                  <a:cubicBezTo>
                    <a:pt x="2360" y="5192"/>
                    <a:pt x="4162" y="6993"/>
                    <a:pt x="6375" y="6993"/>
                  </a:cubicBezTo>
                  <a:cubicBezTo>
                    <a:pt x="6379" y="6993"/>
                    <a:pt x="6383" y="6993"/>
                    <a:pt x="6386" y="6993"/>
                  </a:cubicBezTo>
                  <a:cubicBezTo>
                    <a:pt x="6941" y="6993"/>
                    <a:pt x="7489" y="6878"/>
                    <a:pt x="7998" y="6652"/>
                  </a:cubicBezTo>
                  <a:lnTo>
                    <a:pt x="7998" y="6652"/>
                  </a:lnTo>
                  <a:cubicBezTo>
                    <a:pt x="7264" y="7822"/>
                    <a:pt x="5982" y="8534"/>
                    <a:pt x="4602" y="8534"/>
                  </a:cubicBezTo>
                  <a:cubicBezTo>
                    <a:pt x="4600" y="8534"/>
                    <a:pt x="4599" y="8534"/>
                    <a:pt x="4598" y="8534"/>
                  </a:cubicBezTo>
                  <a:cubicBezTo>
                    <a:pt x="2384" y="8534"/>
                    <a:pt x="585" y="6734"/>
                    <a:pt x="585" y="4521"/>
                  </a:cubicBezTo>
                  <a:cubicBezTo>
                    <a:pt x="585" y="2936"/>
                    <a:pt x="1518" y="1499"/>
                    <a:pt x="2965" y="854"/>
                  </a:cubicBezTo>
                  <a:close/>
                  <a:moveTo>
                    <a:pt x="3800" y="1"/>
                  </a:moveTo>
                  <a:cubicBezTo>
                    <a:pt x="3781" y="1"/>
                    <a:pt x="3762" y="3"/>
                    <a:pt x="3742" y="6"/>
                  </a:cubicBezTo>
                  <a:cubicBezTo>
                    <a:pt x="1574" y="414"/>
                    <a:pt x="1" y="2313"/>
                    <a:pt x="1" y="4521"/>
                  </a:cubicBezTo>
                  <a:cubicBezTo>
                    <a:pt x="1" y="7055"/>
                    <a:pt x="2064" y="9118"/>
                    <a:pt x="4598" y="9118"/>
                  </a:cubicBezTo>
                  <a:cubicBezTo>
                    <a:pt x="6564" y="9118"/>
                    <a:pt x="8313" y="7865"/>
                    <a:pt x="8947" y="6004"/>
                  </a:cubicBezTo>
                  <a:cubicBezTo>
                    <a:pt x="8990" y="5881"/>
                    <a:pt x="8945" y="5746"/>
                    <a:pt x="8840" y="5670"/>
                  </a:cubicBezTo>
                  <a:cubicBezTo>
                    <a:pt x="8789" y="5635"/>
                    <a:pt x="8730" y="5617"/>
                    <a:pt x="8672" y="5617"/>
                  </a:cubicBezTo>
                  <a:cubicBezTo>
                    <a:pt x="8608" y="5617"/>
                    <a:pt x="8544" y="5638"/>
                    <a:pt x="8491" y="5679"/>
                  </a:cubicBezTo>
                  <a:cubicBezTo>
                    <a:pt x="7893" y="6153"/>
                    <a:pt x="7152" y="6410"/>
                    <a:pt x="6389" y="6410"/>
                  </a:cubicBezTo>
                  <a:cubicBezTo>
                    <a:pt x="6384" y="6410"/>
                    <a:pt x="6380" y="6410"/>
                    <a:pt x="6375" y="6410"/>
                  </a:cubicBezTo>
                  <a:cubicBezTo>
                    <a:pt x="4483" y="6410"/>
                    <a:pt x="2943" y="4871"/>
                    <a:pt x="2943" y="2978"/>
                  </a:cubicBezTo>
                  <a:cubicBezTo>
                    <a:pt x="2940" y="2044"/>
                    <a:pt x="3321" y="1148"/>
                    <a:pt x="3999" y="503"/>
                  </a:cubicBezTo>
                  <a:cubicBezTo>
                    <a:pt x="4192" y="317"/>
                    <a:pt x="4050" y="1"/>
                    <a:pt x="3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36"/>
          <p:cNvSpPr txBox="1">
            <a:spLocks noGrp="1"/>
          </p:cNvSpPr>
          <p:nvPr>
            <p:ph type="title"/>
          </p:nvPr>
        </p:nvSpPr>
        <p:spPr>
          <a:xfrm>
            <a:off x="773288" y="500275"/>
            <a:ext cx="3765600" cy="78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384,000 km</a:t>
            </a:r>
            <a:endParaRPr/>
          </a:p>
        </p:txBody>
      </p:sp>
      <p:sp>
        <p:nvSpPr>
          <p:cNvPr id="689" name="Google Shape;689;p36"/>
          <p:cNvSpPr txBox="1">
            <a:spLocks noGrp="1"/>
          </p:cNvSpPr>
          <p:nvPr>
            <p:ph type="subTitle" idx="1"/>
          </p:nvPr>
        </p:nvSpPr>
        <p:spPr>
          <a:xfrm>
            <a:off x="773275" y="1164900"/>
            <a:ext cx="3439500" cy="6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 the distance between Earth and the Moon</a:t>
            </a:r>
            <a:endParaRPr/>
          </a:p>
        </p:txBody>
      </p:sp>
      <p:sp>
        <p:nvSpPr>
          <p:cNvPr id="690" name="Google Shape;690;p36"/>
          <p:cNvSpPr txBox="1">
            <a:spLocks noGrp="1"/>
          </p:cNvSpPr>
          <p:nvPr>
            <p:ph type="title" idx="2"/>
          </p:nvPr>
        </p:nvSpPr>
        <p:spPr>
          <a:xfrm>
            <a:off x="4605113" y="3451800"/>
            <a:ext cx="3765600" cy="783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49,244 km</a:t>
            </a:r>
            <a:endParaRPr/>
          </a:p>
        </p:txBody>
      </p:sp>
      <p:sp>
        <p:nvSpPr>
          <p:cNvPr id="691" name="Google Shape;691;p36"/>
          <p:cNvSpPr txBox="1">
            <a:spLocks noGrp="1"/>
          </p:cNvSpPr>
          <p:nvPr>
            <p:ph type="subTitle" idx="3"/>
          </p:nvPr>
        </p:nvSpPr>
        <p:spPr>
          <a:xfrm>
            <a:off x="4931200" y="4116425"/>
            <a:ext cx="3439500" cy="679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is the diameter of Neptune, the fourth-largest in our Solar System</a:t>
            </a:r>
            <a:endParaRPr/>
          </a:p>
        </p:txBody>
      </p:sp>
      <p:sp>
        <p:nvSpPr>
          <p:cNvPr id="692" name="Google Shape;692;p36"/>
          <p:cNvSpPr txBox="1">
            <a:spLocks noGrp="1"/>
          </p:cNvSpPr>
          <p:nvPr>
            <p:ph type="title" idx="4"/>
          </p:nvPr>
        </p:nvSpPr>
        <p:spPr>
          <a:xfrm>
            <a:off x="2795250" y="1976025"/>
            <a:ext cx="3553500" cy="78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225 days </a:t>
            </a:r>
            <a:endParaRPr/>
          </a:p>
        </p:txBody>
      </p:sp>
      <p:sp>
        <p:nvSpPr>
          <p:cNvPr id="693" name="Google Shape;693;p36"/>
          <p:cNvSpPr txBox="1">
            <a:spLocks noGrp="1"/>
          </p:cNvSpPr>
          <p:nvPr>
            <p:ph type="subTitle" idx="5"/>
          </p:nvPr>
        </p:nvSpPr>
        <p:spPr>
          <a:xfrm>
            <a:off x="2852250" y="2640650"/>
            <a:ext cx="3439500" cy="6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the time Venus takes to orbit the Sun</a:t>
            </a:r>
            <a:endParaRPr/>
          </a:p>
        </p:txBody>
      </p:sp>
      <p:sp>
        <p:nvSpPr>
          <p:cNvPr id="694" name="Google Shape;694;p36"/>
          <p:cNvSpPr/>
          <p:nvPr/>
        </p:nvSpPr>
        <p:spPr>
          <a:xfrm>
            <a:off x="412477" y="1036825"/>
            <a:ext cx="2773575" cy="2662400"/>
          </a:xfrm>
          <a:custGeom>
            <a:avLst/>
            <a:gdLst/>
            <a:ahLst/>
            <a:cxnLst/>
            <a:rect l="l" t="t" r="r" b="b"/>
            <a:pathLst>
              <a:path w="110943" h="106496" extrusionOk="0">
                <a:moveTo>
                  <a:pt x="110943" y="58594"/>
                </a:moveTo>
                <a:cubicBezTo>
                  <a:pt x="95277" y="54120"/>
                  <a:pt x="77082" y="59495"/>
                  <a:pt x="62882" y="67482"/>
                </a:cubicBezTo>
                <a:cubicBezTo>
                  <a:pt x="56796" y="70905"/>
                  <a:pt x="49715" y="73080"/>
                  <a:pt x="44777" y="78016"/>
                </a:cubicBezTo>
                <a:cubicBezTo>
                  <a:pt x="40843" y="81949"/>
                  <a:pt x="37609" y="88001"/>
                  <a:pt x="38523" y="93488"/>
                </a:cubicBezTo>
                <a:cubicBezTo>
                  <a:pt x="39531" y="99538"/>
                  <a:pt x="46533" y="108741"/>
                  <a:pt x="52019" y="105997"/>
                </a:cubicBezTo>
                <a:cubicBezTo>
                  <a:pt x="58889" y="102561"/>
                  <a:pt x="58249" y="87872"/>
                  <a:pt x="52348" y="82954"/>
                </a:cubicBezTo>
                <a:cubicBezTo>
                  <a:pt x="45065" y="76884"/>
                  <a:pt x="34630" y="76038"/>
                  <a:pt x="26343" y="71433"/>
                </a:cubicBezTo>
                <a:cubicBezTo>
                  <a:pt x="18471" y="67058"/>
                  <a:pt x="12628" y="59352"/>
                  <a:pt x="7909" y="51681"/>
                </a:cubicBezTo>
                <a:cubicBezTo>
                  <a:pt x="-1144" y="36965"/>
                  <a:pt x="-5418" y="0"/>
                  <a:pt x="11859" y="0"/>
                </a:cubicBezTo>
              </a:path>
            </a:pathLst>
          </a:custGeom>
          <a:noFill/>
          <a:ln w="19050" cap="flat" cmpd="sng">
            <a:solidFill>
              <a:schemeClr val="accent1"/>
            </a:solidFill>
            <a:prstDash val="dash"/>
            <a:round/>
            <a:headEnd type="none" w="med" len="med"/>
            <a:tailEnd type="none" w="med" len="med"/>
          </a:ln>
        </p:spPr>
      </p:sp>
      <p:sp>
        <p:nvSpPr>
          <p:cNvPr id="695" name="Google Shape;695;p36"/>
          <p:cNvSpPr/>
          <p:nvPr/>
        </p:nvSpPr>
        <p:spPr>
          <a:xfrm>
            <a:off x="4280600" y="962750"/>
            <a:ext cx="3900775" cy="2575875"/>
          </a:xfrm>
          <a:custGeom>
            <a:avLst/>
            <a:gdLst/>
            <a:ahLst/>
            <a:cxnLst/>
            <a:rect l="l" t="t" r="r" b="b"/>
            <a:pathLst>
              <a:path w="156031" h="103035" extrusionOk="0">
                <a:moveTo>
                  <a:pt x="0" y="0"/>
                </a:moveTo>
                <a:cubicBezTo>
                  <a:pt x="27678" y="27678"/>
                  <a:pt x="73908" y="35578"/>
                  <a:pt x="112910" y="32260"/>
                </a:cubicBezTo>
                <a:cubicBezTo>
                  <a:pt x="121211" y="31554"/>
                  <a:pt x="132830" y="24420"/>
                  <a:pt x="132002" y="16130"/>
                </a:cubicBezTo>
                <a:cubicBezTo>
                  <a:pt x="131574" y="11849"/>
                  <a:pt x="128301" y="6859"/>
                  <a:pt x="124102" y="5925"/>
                </a:cubicBezTo>
                <a:cubicBezTo>
                  <a:pt x="120402" y="5102"/>
                  <a:pt x="115895" y="7213"/>
                  <a:pt x="113568" y="10205"/>
                </a:cubicBezTo>
                <a:cubicBezTo>
                  <a:pt x="106470" y="19334"/>
                  <a:pt x="109594" y="35517"/>
                  <a:pt x="116531" y="44769"/>
                </a:cubicBezTo>
                <a:cubicBezTo>
                  <a:pt x="130180" y="62972"/>
                  <a:pt x="168159" y="86935"/>
                  <a:pt x="152083" y="103035"/>
                </a:cubicBezTo>
              </a:path>
            </a:pathLst>
          </a:custGeom>
          <a:noFill/>
          <a:ln w="19050" cap="flat" cmpd="sng">
            <a:solidFill>
              <a:schemeClr val="accent1"/>
            </a:solidFill>
            <a:prstDash val="dash"/>
            <a:round/>
            <a:headEnd type="none" w="med" len="med"/>
            <a:tailEnd type="none" w="med" len="med"/>
          </a:ln>
        </p:spPr>
      </p:sp>
      <p:sp>
        <p:nvSpPr>
          <p:cNvPr id="696" name="Google Shape;696;p36"/>
          <p:cNvSpPr/>
          <p:nvPr/>
        </p:nvSpPr>
        <p:spPr>
          <a:xfrm>
            <a:off x="824175" y="3137125"/>
            <a:ext cx="81600" cy="72900"/>
          </a:xfrm>
          <a:custGeom>
            <a:avLst/>
            <a:gdLst/>
            <a:ahLst/>
            <a:cxnLst/>
            <a:rect l="l" t="t" r="r" b="b"/>
            <a:pathLst>
              <a:path w="3264" h="2916" extrusionOk="0">
                <a:moveTo>
                  <a:pt x="1658" y="826"/>
                </a:moveTo>
                <a:cubicBezTo>
                  <a:pt x="1752" y="826"/>
                  <a:pt x="1850" y="847"/>
                  <a:pt x="1958" y="900"/>
                </a:cubicBezTo>
                <a:cubicBezTo>
                  <a:pt x="2318" y="1078"/>
                  <a:pt x="2334" y="1546"/>
                  <a:pt x="2125" y="1852"/>
                </a:cubicBezTo>
                <a:cubicBezTo>
                  <a:pt x="2004" y="2029"/>
                  <a:pt x="1822" y="2111"/>
                  <a:pt x="1636" y="2111"/>
                </a:cubicBezTo>
                <a:cubicBezTo>
                  <a:pt x="1428" y="2111"/>
                  <a:pt x="1216" y="2008"/>
                  <a:pt x="1083" y="1819"/>
                </a:cubicBezTo>
                <a:cubicBezTo>
                  <a:pt x="895" y="1553"/>
                  <a:pt x="970" y="1201"/>
                  <a:pt x="1168" y="957"/>
                </a:cubicBezTo>
                <a:cubicBezTo>
                  <a:pt x="1338" y="891"/>
                  <a:pt x="1491" y="826"/>
                  <a:pt x="1658" y="826"/>
                </a:cubicBezTo>
                <a:close/>
                <a:moveTo>
                  <a:pt x="1703" y="1"/>
                </a:moveTo>
                <a:cubicBezTo>
                  <a:pt x="1618" y="1"/>
                  <a:pt x="1533" y="11"/>
                  <a:pt x="1451" y="31"/>
                </a:cubicBezTo>
                <a:cubicBezTo>
                  <a:pt x="1227" y="86"/>
                  <a:pt x="996" y="208"/>
                  <a:pt x="862" y="391"/>
                </a:cubicBezTo>
                <a:cubicBezTo>
                  <a:pt x="293" y="741"/>
                  <a:pt x="0" y="1485"/>
                  <a:pt x="338" y="2131"/>
                </a:cubicBezTo>
                <a:cubicBezTo>
                  <a:pt x="599" y="2630"/>
                  <a:pt x="1131" y="2916"/>
                  <a:pt x="1660" y="2916"/>
                </a:cubicBezTo>
                <a:cubicBezTo>
                  <a:pt x="2002" y="2916"/>
                  <a:pt x="2343" y="2796"/>
                  <a:pt x="2608" y="2537"/>
                </a:cubicBezTo>
                <a:cubicBezTo>
                  <a:pt x="3215" y="1943"/>
                  <a:pt x="3263" y="861"/>
                  <a:pt x="2570" y="316"/>
                </a:cubicBezTo>
                <a:cubicBezTo>
                  <a:pt x="2332" y="129"/>
                  <a:pt x="2014" y="1"/>
                  <a:pt x="1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6"/>
          <p:cNvSpPr/>
          <p:nvPr/>
        </p:nvSpPr>
        <p:spPr>
          <a:xfrm>
            <a:off x="382550" y="4427600"/>
            <a:ext cx="125875" cy="124675"/>
          </a:xfrm>
          <a:custGeom>
            <a:avLst/>
            <a:gdLst/>
            <a:ahLst/>
            <a:cxnLst/>
            <a:rect l="l" t="t" r="r" b="b"/>
            <a:pathLst>
              <a:path w="5035" h="4987" extrusionOk="0">
                <a:moveTo>
                  <a:pt x="2685" y="1148"/>
                </a:moveTo>
                <a:cubicBezTo>
                  <a:pt x="3069" y="1148"/>
                  <a:pt x="3397" y="1445"/>
                  <a:pt x="3624" y="1943"/>
                </a:cubicBezTo>
                <a:cubicBezTo>
                  <a:pt x="3797" y="2324"/>
                  <a:pt x="3962" y="2693"/>
                  <a:pt x="4062" y="3078"/>
                </a:cubicBezTo>
                <a:cubicBezTo>
                  <a:pt x="4038" y="3074"/>
                  <a:pt x="4014" y="3072"/>
                  <a:pt x="3989" y="3072"/>
                </a:cubicBezTo>
                <a:cubicBezTo>
                  <a:pt x="3850" y="3072"/>
                  <a:pt x="3710" y="3134"/>
                  <a:pt x="3603" y="3296"/>
                </a:cubicBezTo>
                <a:cubicBezTo>
                  <a:pt x="3319" y="3720"/>
                  <a:pt x="2976" y="3893"/>
                  <a:pt x="2648" y="3893"/>
                </a:cubicBezTo>
                <a:cubicBezTo>
                  <a:pt x="1711" y="3893"/>
                  <a:pt x="892" y="2493"/>
                  <a:pt x="1890" y="1538"/>
                </a:cubicBezTo>
                <a:cubicBezTo>
                  <a:pt x="2170" y="1270"/>
                  <a:pt x="2439" y="1148"/>
                  <a:pt x="2685" y="1148"/>
                </a:cubicBezTo>
                <a:close/>
                <a:moveTo>
                  <a:pt x="2838" y="1"/>
                </a:moveTo>
                <a:cubicBezTo>
                  <a:pt x="2024" y="1"/>
                  <a:pt x="1155" y="548"/>
                  <a:pt x="720" y="1189"/>
                </a:cubicBezTo>
                <a:cubicBezTo>
                  <a:pt x="0" y="2250"/>
                  <a:pt x="178" y="3707"/>
                  <a:pt x="1192" y="4519"/>
                </a:cubicBezTo>
                <a:cubicBezTo>
                  <a:pt x="1587" y="4835"/>
                  <a:pt x="2069" y="4987"/>
                  <a:pt x="2550" y="4987"/>
                </a:cubicBezTo>
                <a:cubicBezTo>
                  <a:pt x="3165" y="4987"/>
                  <a:pt x="3777" y="4738"/>
                  <a:pt x="4196" y="4269"/>
                </a:cubicBezTo>
                <a:cubicBezTo>
                  <a:pt x="4265" y="4363"/>
                  <a:pt x="4389" y="4419"/>
                  <a:pt x="4505" y="4419"/>
                </a:cubicBezTo>
                <a:cubicBezTo>
                  <a:pt x="4629" y="4419"/>
                  <a:pt x="4746" y="4355"/>
                  <a:pt x="4779" y="4206"/>
                </a:cubicBezTo>
                <a:cubicBezTo>
                  <a:pt x="5034" y="3083"/>
                  <a:pt x="4792" y="1314"/>
                  <a:pt x="3948" y="456"/>
                </a:cubicBezTo>
                <a:cubicBezTo>
                  <a:pt x="3630" y="134"/>
                  <a:pt x="3241" y="1"/>
                  <a:pt x="2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p:cNvSpPr/>
          <p:nvPr/>
        </p:nvSpPr>
        <p:spPr>
          <a:xfrm>
            <a:off x="2430088" y="4552275"/>
            <a:ext cx="125875" cy="124675"/>
          </a:xfrm>
          <a:custGeom>
            <a:avLst/>
            <a:gdLst/>
            <a:ahLst/>
            <a:cxnLst/>
            <a:rect l="l" t="t" r="r" b="b"/>
            <a:pathLst>
              <a:path w="5035" h="4987" extrusionOk="0">
                <a:moveTo>
                  <a:pt x="2685" y="1148"/>
                </a:moveTo>
                <a:cubicBezTo>
                  <a:pt x="3069" y="1148"/>
                  <a:pt x="3397" y="1445"/>
                  <a:pt x="3624" y="1943"/>
                </a:cubicBezTo>
                <a:cubicBezTo>
                  <a:pt x="3797" y="2324"/>
                  <a:pt x="3962" y="2693"/>
                  <a:pt x="4062" y="3078"/>
                </a:cubicBezTo>
                <a:cubicBezTo>
                  <a:pt x="4038" y="3074"/>
                  <a:pt x="4014" y="3072"/>
                  <a:pt x="3989" y="3072"/>
                </a:cubicBezTo>
                <a:cubicBezTo>
                  <a:pt x="3850" y="3072"/>
                  <a:pt x="3710" y="3134"/>
                  <a:pt x="3603" y="3296"/>
                </a:cubicBezTo>
                <a:cubicBezTo>
                  <a:pt x="3319" y="3720"/>
                  <a:pt x="2976" y="3893"/>
                  <a:pt x="2648" y="3893"/>
                </a:cubicBezTo>
                <a:cubicBezTo>
                  <a:pt x="1711" y="3893"/>
                  <a:pt x="892" y="2493"/>
                  <a:pt x="1890" y="1538"/>
                </a:cubicBezTo>
                <a:cubicBezTo>
                  <a:pt x="2170" y="1270"/>
                  <a:pt x="2439" y="1148"/>
                  <a:pt x="2685" y="1148"/>
                </a:cubicBezTo>
                <a:close/>
                <a:moveTo>
                  <a:pt x="2838" y="1"/>
                </a:moveTo>
                <a:cubicBezTo>
                  <a:pt x="2024" y="1"/>
                  <a:pt x="1155" y="548"/>
                  <a:pt x="720" y="1189"/>
                </a:cubicBezTo>
                <a:cubicBezTo>
                  <a:pt x="0" y="2250"/>
                  <a:pt x="178" y="3707"/>
                  <a:pt x="1192" y="4519"/>
                </a:cubicBezTo>
                <a:cubicBezTo>
                  <a:pt x="1587" y="4835"/>
                  <a:pt x="2069" y="4987"/>
                  <a:pt x="2550" y="4987"/>
                </a:cubicBezTo>
                <a:cubicBezTo>
                  <a:pt x="3165" y="4987"/>
                  <a:pt x="3777" y="4738"/>
                  <a:pt x="4196" y="4269"/>
                </a:cubicBezTo>
                <a:cubicBezTo>
                  <a:pt x="4265" y="4363"/>
                  <a:pt x="4389" y="4419"/>
                  <a:pt x="4505" y="4419"/>
                </a:cubicBezTo>
                <a:cubicBezTo>
                  <a:pt x="4629" y="4419"/>
                  <a:pt x="4746" y="4355"/>
                  <a:pt x="4779" y="4206"/>
                </a:cubicBezTo>
                <a:cubicBezTo>
                  <a:pt x="5034" y="3083"/>
                  <a:pt x="4792" y="1314"/>
                  <a:pt x="3948" y="456"/>
                </a:cubicBezTo>
                <a:cubicBezTo>
                  <a:pt x="3630" y="134"/>
                  <a:pt x="3241" y="1"/>
                  <a:pt x="28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p:cNvSpPr/>
          <p:nvPr/>
        </p:nvSpPr>
        <p:spPr>
          <a:xfrm>
            <a:off x="340413" y="3538300"/>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6"/>
          <p:cNvSpPr/>
          <p:nvPr/>
        </p:nvSpPr>
        <p:spPr>
          <a:xfrm>
            <a:off x="6817113" y="788813"/>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6"/>
          <p:cNvSpPr/>
          <p:nvPr/>
        </p:nvSpPr>
        <p:spPr>
          <a:xfrm>
            <a:off x="8766888" y="788825"/>
            <a:ext cx="125875" cy="124675"/>
          </a:xfrm>
          <a:custGeom>
            <a:avLst/>
            <a:gdLst/>
            <a:ahLst/>
            <a:cxnLst/>
            <a:rect l="l" t="t" r="r" b="b"/>
            <a:pathLst>
              <a:path w="5035" h="4987" extrusionOk="0">
                <a:moveTo>
                  <a:pt x="2685" y="1148"/>
                </a:moveTo>
                <a:cubicBezTo>
                  <a:pt x="3069" y="1148"/>
                  <a:pt x="3397" y="1445"/>
                  <a:pt x="3624" y="1943"/>
                </a:cubicBezTo>
                <a:cubicBezTo>
                  <a:pt x="3797" y="2324"/>
                  <a:pt x="3962" y="2693"/>
                  <a:pt x="4062" y="3078"/>
                </a:cubicBezTo>
                <a:cubicBezTo>
                  <a:pt x="4038" y="3074"/>
                  <a:pt x="4014" y="3072"/>
                  <a:pt x="3989" y="3072"/>
                </a:cubicBezTo>
                <a:cubicBezTo>
                  <a:pt x="3850" y="3072"/>
                  <a:pt x="3710" y="3134"/>
                  <a:pt x="3603" y="3296"/>
                </a:cubicBezTo>
                <a:cubicBezTo>
                  <a:pt x="3319" y="3720"/>
                  <a:pt x="2976" y="3893"/>
                  <a:pt x="2648" y="3893"/>
                </a:cubicBezTo>
                <a:cubicBezTo>
                  <a:pt x="1711" y="3893"/>
                  <a:pt x="892" y="2493"/>
                  <a:pt x="1890" y="1538"/>
                </a:cubicBezTo>
                <a:cubicBezTo>
                  <a:pt x="2170" y="1270"/>
                  <a:pt x="2439" y="1148"/>
                  <a:pt x="2685" y="1148"/>
                </a:cubicBezTo>
                <a:close/>
                <a:moveTo>
                  <a:pt x="2838" y="1"/>
                </a:moveTo>
                <a:cubicBezTo>
                  <a:pt x="2024" y="1"/>
                  <a:pt x="1155" y="548"/>
                  <a:pt x="720" y="1189"/>
                </a:cubicBezTo>
                <a:cubicBezTo>
                  <a:pt x="0" y="2250"/>
                  <a:pt x="178" y="3707"/>
                  <a:pt x="1192" y="4519"/>
                </a:cubicBezTo>
                <a:cubicBezTo>
                  <a:pt x="1587" y="4835"/>
                  <a:pt x="2069" y="4987"/>
                  <a:pt x="2550" y="4987"/>
                </a:cubicBezTo>
                <a:cubicBezTo>
                  <a:pt x="3165" y="4987"/>
                  <a:pt x="3777" y="4738"/>
                  <a:pt x="4196" y="4269"/>
                </a:cubicBezTo>
                <a:cubicBezTo>
                  <a:pt x="4265" y="4363"/>
                  <a:pt x="4389" y="4419"/>
                  <a:pt x="4505" y="4419"/>
                </a:cubicBezTo>
                <a:cubicBezTo>
                  <a:pt x="4629" y="4419"/>
                  <a:pt x="4746" y="4355"/>
                  <a:pt x="4779" y="4206"/>
                </a:cubicBezTo>
                <a:cubicBezTo>
                  <a:pt x="5034" y="3083"/>
                  <a:pt x="4792" y="1314"/>
                  <a:pt x="3948" y="456"/>
                </a:cubicBezTo>
                <a:cubicBezTo>
                  <a:pt x="3630" y="134"/>
                  <a:pt x="3241" y="1"/>
                  <a:pt x="28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37"/>
          <p:cNvSpPr txBox="1">
            <a:spLocks noGrp="1"/>
          </p:cNvSpPr>
          <p:nvPr>
            <p:ph type="title"/>
          </p:nvPr>
        </p:nvSpPr>
        <p:spPr>
          <a:xfrm>
            <a:off x="311700" y="1491925"/>
            <a:ext cx="8520600" cy="149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300,000</a:t>
            </a:r>
            <a:endParaRPr/>
          </a:p>
        </p:txBody>
      </p:sp>
      <p:sp>
        <p:nvSpPr>
          <p:cNvPr id="707" name="Google Shape;707;p37"/>
          <p:cNvSpPr txBox="1">
            <a:spLocks noGrp="1"/>
          </p:cNvSpPr>
          <p:nvPr>
            <p:ph type="body" idx="1"/>
          </p:nvPr>
        </p:nvSpPr>
        <p:spPr>
          <a:xfrm>
            <a:off x="311700" y="2923625"/>
            <a:ext cx="8520600" cy="53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
        <p:nvSpPr>
          <p:cNvPr id="708" name="Google Shape;708;p37"/>
          <p:cNvSpPr/>
          <p:nvPr/>
        </p:nvSpPr>
        <p:spPr>
          <a:xfrm>
            <a:off x="8571325" y="2621363"/>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1546250" y="1063200"/>
            <a:ext cx="81600" cy="72900"/>
          </a:xfrm>
          <a:custGeom>
            <a:avLst/>
            <a:gdLst/>
            <a:ahLst/>
            <a:cxnLst/>
            <a:rect l="l" t="t" r="r" b="b"/>
            <a:pathLst>
              <a:path w="3264" h="2916" extrusionOk="0">
                <a:moveTo>
                  <a:pt x="1658" y="826"/>
                </a:moveTo>
                <a:cubicBezTo>
                  <a:pt x="1752" y="826"/>
                  <a:pt x="1850" y="847"/>
                  <a:pt x="1958" y="900"/>
                </a:cubicBezTo>
                <a:cubicBezTo>
                  <a:pt x="2318" y="1078"/>
                  <a:pt x="2334" y="1546"/>
                  <a:pt x="2125" y="1852"/>
                </a:cubicBezTo>
                <a:cubicBezTo>
                  <a:pt x="2004" y="2029"/>
                  <a:pt x="1822" y="2111"/>
                  <a:pt x="1636" y="2111"/>
                </a:cubicBezTo>
                <a:cubicBezTo>
                  <a:pt x="1428" y="2111"/>
                  <a:pt x="1216" y="2008"/>
                  <a:pt x="1083" y="1819"/>
                </a:cubicBezTo>
                <a:cubicBezTo>
                  <a:pt x="895" y="1553"/>
                  <a:pt x="970" y="1201"/>
                  <a:pt x="1168" y="957"/>
                </a:cubicBezTo>
                <a:cubicBezTo>
                  <a:pt x="1338" y="891"/>
                  <a:pt x="1491" y="826"/>
                  <a:pt x="1658" y="826"/>
                </a:cubicBezTo>
                <a:close/>
                <a:moveTo>
                  <a:pt x="1703" y="1"/>
                </a:moveTo>
                <a:cubicBezTo>
                  <a:pt x="1618" y="1"/>
                  <a:pt x="1533" y="11"/>
                  <a:pt x="1451" y="31"/>
                </a:cubicBezTo>
                <a:cubicBezTo>
                  <a:pt x="1227" y="86"/>
                  <a:pt x="996" y="208"/>
                  <a:pt x="862" y="391"/>
                </a:cubicBezTo>
                <a:cubicBezTo>
                  <a:pt x="293" y="741"/>
                  <a:pt x="0" y="1485"/>
                  <a:pt x="338" y="2131"/>
                </a:cubicBezTo>
                <a:cubicBezTo>
                  <a:pt x="599" y="2630"/>
                  <a:pt x="1131" y="2916"/>
                  <a:pt x="1660" y="2916"/>
                </a:cubicBezTo>
                <a:cubicBezTo>
                  <a:pt x="2002" y="2916"/>
                  <a:pt x="2343" y="2796"/>
                  <a:pt x="2608" y="2537"/>
                </a:cubicBezTo>
                <a:cubicBezTo>
                  <a:pt x="3215" y="1943"/>
                  <a:pt x="3263" y="861"/>
                  <a:pt x="2570" y="316"/>
                </a:cubicBezTo>
                <a:cubicBezTo>
                  <a:pt x="2332" y="129"/>
                  <a:pt x="2014" y="1"/>
                  <a:pt x="1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2021200" y="477425"/>
            <a:ext cx="271125" cy="265425"/>
          </a:xfrm>
          <a:custGeom>
            <a:avLst/>
            <a:gdLst/>
            <a:ahLst/>
            <a:cxnLst/>
            <a:rect l="l" t="t" r="r" b="b"/>
            <a:pathLst>
              <a:path w="10845" h="10617" extrusionOk="0">
                <a:moveTo>
                  <a:pt x="6707" y="1283"/>
                </a:moveTo>
                <a:cubicBezTo>
                  <a:pt x="6814" y="1718"/>
                  <a:pt x="6909" y="2159"/>
                  <a:pt x="6963" y="2607"/>
                </a:cubicBezTo>
                <a:cubicBezTo>
                  <a:pt x="7035" y="3190"/>
                  <a:pt x="6965" y="3785"/>
                  <a:pt x="7220" y="4320"/>
                </a:cubicBezTo>
                <a:cubicBezTo>
                  <a:pt x="7277" y="4439"/>
                  <a:pt x="7407" y="4499"/>
                  <a:pt x="7537" y="4499"/>
                </a:cubicBezTo>
                <a:cubicBezTo>
                  <a:pt x="7660" y="4499"/>
                  <a:pt x="7784" y="4444"/>
                  <a:pt x="7845" y="4334"/>
                </a:cubicBezTo>
                <a:cubicBezTo>
                  <a:pt x="8093" y="4596"/>
                  <a:pt x="8385" y="4759"/>
                  <a:pt x="8736" y="4904"/>
                </a:cubicBezTo>
                <a:cubicBezTo>
                  <a:pt x="8922" y="4981"/>
                  <a:pt x="9108" y="5057"/>
                  <a:pt x="9294" y="5135"/>
                </a:cubicBezTo>
                <a:cubicBezTo>
                  <a:pt x="9117" y="5227"/>
                  <a:pt x="8912" y="5371"/>
                  <a:pt x="8807" y="5424"/>
                </a:cubicBezTo>
                <a:cubicBezTo>
                  <a:pt x="8625" y="5516"/>
                  <a:pt x="8440" y="5605"/>
                  <a:pt x="8261" y="5703"/>
                </a:cubicBezTo>
                <a:cubicBezTo>
                  <a:pt x="7864" y="5923"/>
                  <a:pt x="7379" y="6138"/>
                  <a:pt x="7163" y="6554"/>
                </a:cubicBezTo>
                <a:cubicBezTo>
                  <a:pt x="7098" y="6679"/>
                  <a:pt x="7122" y="6863"/>
                  <a:pt x="7234" y="6955"/>
                </a:cubicBezTo>
                <a:cubicBezTo>
                  <a:pt x="7119" y="7381"/>
                  <a:pt x="7090" y="7849"/>
                  <a:pt x="7023" y="8278"/>
                </a:cubicBezTo>
                <a:cubicBezTo>
                  <a:pt x="6980" y="8552"/>
                  <a:pt x="6933" y="8825"/>
                  <a:pt x="6870" y="9095"/>
                </a:cubicBezTo>
                <a:cubicBezTo>
                  <a:pt x="6847" y="9195"/>
                  <a:pt x="6820" y="9295"/>
                  <a:pt x="6794" y="9394"/>
                </a:cubicBezTo>
                <a:cubicBezTo>
                  <a:pt x="6457" y="9005"/>
                  <a:pt x="6052" y="8652"/>
                  <a:pt x="5693" y="8293"/>
                </a:cubicBezTo>
                <a:cubicBezTo>
                  <a:pt x="5409" y="8010"/>
                  <a:pt x="5162" y="7731"/>
                  <a:pt x="4770" y="7701"/>
                </a:cubicBezTo>
                <a:cubicBezTo>
                  <a:pt x="4726" y="7632"/>
                  <a:pt x="4655" y="7578"/>
                  <a:pt x="4574" y="7572"/>
                </a:cubicBezTo>
                <a:cubicBezTo>
                  <a:pt x="4205" y="7540"/>
                  <a:pt x="3863" y="7518"/>
                  <a:pt x="3517" y="7518"/>
                </a:cubicBezTo>
                <a:cubicBezTo>
                  <a:pt x="3245" y="7518"/>
                  <a:pt x="2970" y="7532"/>
                  <a:pt x="2679" y="7567"/>
                </a:cubicBezTo>
                <a:cubicBezTo>
                  <a:pt x="2385" y="7602"/>
                  <a:pt x="2092" y="7648"/>
                  <a:pt x="1799" y="7689"/>
                </a:cubicBezTo>
                <a:cubicBezTo>
                  <a:pt x="1702" y="7704"/>
                  <a:pt x="1604" y="7717"/>
                  <a:pt x="1506" y="7731"/>
                </a:cubicBezTo>
                <a:cubicBezTo>
                  <a:pt x="1469" y="7725"/>
                  <a:pt x="1431" y="7723"/>
                  <a:pt x="1393" y="7722"/>
                </a:cubicBezTo>
                <a:cubicBezTo>
                  <a:pt x="1519" y="7328"/>
                  <a:pt x="1657" y="6951"/>
                  <a:pt x="1878" y="6583"/>
                </a:cubicBezTo>
                <a:cubicBezTo>
                  <a:pt x="2164" y="6110"/>
                  <a:pt x="2553" y="5717"/>
                  <a:pt x="2816" y="5228"/>
                </a:cubicBezTo>
                <a:cubicBezTo>
                  <a:pt x="2971" y="4939"/>
                  <a:pt x="2749" y="4689"/>
                  <a:pt x="2482" y="4689"/>
                </a:cubicBezTo>
                <a:cubicBezTo>
                  <a:pt x="2428" y="4689"/>
                  <a:pt x="2373" y="4699"/>
                  <a:pt x="2319" y="4721"/>
                </a:cubicBezTo>
                <a:cubicBezTo>
                  <a:pt x="2213" y="4524"/>
                  <a:pt x="2094" y="4331"/>
                  <a:pt x="1991" y="4127"/>
                </a:cubicBezTo>
                <a:cubicBezTo>
                  <a:pt x="1830" y="3804"/>
                  <a:pt x="1697" y="3469"/>
                  <a:pt x="1594" y="3123"/>
                </a:cubicBezTo>
                <a:cubicBezTo>
                  <a:pt x="1841" y="3111"/>
                  <a:pt x="2088" y="3103"/>
                  <a:pt x="2335" y="3103"/>
                </a:cubicBezTo>
                <a:cubicBezTo>
                  <a:pt x="2557" y="3103"/>
                  <a:pt x="2780" y="3109"/>
                  <a:pt x="3005" y="3123"/>
                </a:cubicBezTo>
                <a:cubicBezTo>
                  <a:pt x="3517" y="3154"/>
                  <a:pt x="4064" y="3265"/>
                  <a:pt x="4585" y="3265"/>
                </a:cubicBezTo>
                <a:cubicBezTo>
                  <a:pt x="4708" y="3265"/>
                  <a:pt x="4831" y="3259"/>
                  <a:pt x="4951" y="3244"/>
                </a:cubicBezTo>
                <a:cubicBezTo>
                  <a:pt x="5211" y="3211"/>
                  <a:pt x="5432" y="2909"/>
                  <a:pt x="5364" y="2674"/>
                </a:cubicBezTo>
                <a:cubicBezTo>
                  <a:pt x="5831" y="2216"/>
                  <a:pt x="6229" y="1720"/>
                  <a:pt x="6707" y="1283"/>
                </a:cubicBezTo>
                <a:close/>
                <a:moveTo>
                  <a:pt x="6959" y="1"/>
                </a:moveTo>
                <a:cubicBezTo>
                  <a:pt x="6884" y="1"/>
                  <a:pt x="6808" y="22"/>
                  <a:pt x="6739" y="72"/>
                </a:cubicBezTo>
                <a:cubicBezTo>
                  <a:pt x="5957" y="635"/>
                  <a:pt x="5109" y="1384"/>
                  <a:pt x="4804" y="2336"/>
                </a:cubicBezTo>
                <a:cubicBezTo>
                  <a:pt x="4324" y="2191"/>
                  <a:pt x="3795" y="2141"/>
                  <a:pt x="3257" y="2141"/>
                </a:cubicBezTo>
                <a:cubicBezTo>
                  <a:pt x="2499" y="2141"/>
                  <a:pt x="1725" y="2240"/>
                  <a:pt x="1053" y="2310"/>
                </a:cubicBezTo>
                <a:cubicBezTo>
                  <a:pt x="777" y="2339"/>
                  <a:pt x="579" y="2555"/>
                  <a:pt x="648" y="2843"/>
                </a:cubicBezTo>
                <a:cubicBezTo>
                  <a:pt x="826" y="3586"/>
                  <a:pt x="1124" y="4524"/>
                  <a:pt x="1680" y="5138"/>
                </a:cubicBezTo>
                <a:cubicBezTo>
                  <a:pt x="1277" y="5502"/>
                  <a:pt x="969" y="5990"/>
                  <a:pt x="724" y="6461"/>
                </a:cubicBezTo>
                <a:cubicBezTo>
                  <a:pt x="463" y="6967"/>
                  <a:pt x="0" y="7793"/>
                  <a:pt x="234" y="8373"/>
                </a:cubicBezTo>
                <a:cubicBezTo>
                  <a:pt x="404" y="8794"/>
                  <a:pt x="763" y="8905"/>
                  <a:pt x="1148" y="8905"/>
                </a:cubicBezTo>
                <a:cubicBezTo>
                  <a:pt x="1371" y="8905"/>
                  <a:pt x="1602" y="8867"/>
                  <a:pt x="1809" y="8831"/>
                </a:cubicBezTo>
                <a:cubicBezTo>
                  <a:pt x="2719" y="8673"/>
                  <a:pt x="3539" y="8464"/>
                  <a:pt x="4377" y="8136"/>
                </a:cubicBezTo>
                <a:cubicBezTo>
                  <a:pt x="4453" y="8777"/>
                  <a:pt x="5213" y="9304"/>
                  <a:pt x="5633" y="9727"/>
                </a:cubicBezTo>
                <a:cubicBezTo>
                  <a:pt x="5969" y="10066"/>
                  <a:pt x="6400" y="10617"/>
                  <a:pt x="6920" y="10617"/>
                </a:cubicBezTo>
                <a:cubicBezTo>
                  <a:pt x="7012" y="10617"/>
                  <a:pt x="7107" y="10599"/>
                  <a:pt x="7205" y="10561"/>
                </a:cubicBezTo>
                <a:cubicBezTo>
                  <a:pt x="7822" y="10315"/>
                  <a:pt x="7876" y="9334"/>
                  <a:pt x="7960" y="8780"/>
                </a:cubicBezTo>
                <a:cubicBezTo>
                  <a:pt x="8049" y="8203"/>
                  <a:pt x="8103" y="7549"/>
                  <a:pt x="7937" y="6973"/>
                </a:cubicBezTo>
                <a:cubicBezTo>
                  <a:pt x="8399" y="6861"/>
                  <a:pt x="8860" y="6590"/>
                  <a:pt x="9256" y="6394"/>
                </a:cubicBezTo>
                <a:cubicBezTo>
                  <a:pt x="9737" y="6155"/>
                  <a:pt x="10529" y="5922"/>
                  <a:pt x="10693" y="5330"/>
                </a:cubicBezTo>
                <a:cubicBezTo>
                  <a:pt x="10844" y="4781"/>
                  <a:pt x="10413" y="4414"/>
                  <a:pt x="9956" y="4236"/>
                </a:cubicBezTo>
                <a:cubicBezTo>
                  <a:pt x="9415" y="4024"/>
                  <a:pt x="8817" y="3763"/>
                  <a:pt x="8222" y="3763"/>
                </a:cubicBezTo>
                <a:cubicBezTo>
                  <a:pt x="8148" y="3763"/>
                  <a:pt x="8074" y="3767"/>
                  <a:pt x="8001" y="3775"/>
                </a:cubicBezTo>
                <a:cubicBezTo>
                  <a:pt x="8048" y="3351"/>
                  <a:pt x="7971" y="2913"/>
                  <a:pt x="7911" y="2479"/>
                </a:cubicBezTo>
                <a:cubicBezTo>
                  <a:pt x="7809" y="1754"/>
                  <a:pt x="7642" y="1047"/>
                  <a:pt x="7421" y="349"/>
                </a:cubicBezTo>
                <a:cubicBezTo>
                  <a:pt x="7360" y="158"/>
                  <a:pt x="7161" y="1"/>
                  <a:pt x="6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7247950" y="4224425"/>
            <a:ext cx="125875" cy="124675"/>
          </a:xfrm>
          <a:custGeom>
            <a:avLst/>
            <a:gdLst/>
            <a:ahLst/>
            <a:cxnLst/>
            <a:rect l="l" t="t" r="r" b="b"/>
            <a:pathLst>
              <a:path w="5035" h="4987" extrusionOk="0">
                <a:moveTo>
                  <a:pt x="2685" y="1148"/>
                </a:moveTo>
                <a:cubicBezTo>
                  <a:pt x="3069" y="1148"/>
                  <a:pt x="3397" y="1445"/>
                  <a:pt x="3624" y="1943"/>
                </a:cubicBezTo>
                <a:cubicBezTo>
                  <a:pt x="3797" y="2324"/>
                  <a:pt x="3962" y="2693"/>
                  <a:pt x="4062" y="3078"/>
                </a:cubicBezTo>
                <a:cubicBezTo>
                  <a:pt x="4038" y="3074"/>
                  <a:pt x="4014" y="3072"/>
                  <a:pt x="3989" y="3072"/>
                </a:cubicBezTo>
                <a:cubicBezTo>
                  <a:pt x="3850" y="3072"/>
                  <a:pt x="3710" y="3134"/>
                  <a:pt x="3603" y="3296"/>
                </a:cubicBezTo>
                <a:cubicBezTo>
                  <a:pt x="3319" y="3720"/>
                  <a:pt x="2976" y="3893"/>
                  <a:pt x="2648" y="3893"/>
                </a:cubicBezTo>
                <a:cubicBezTo>
                  <a:pt x="1711" y="3893"/>
                  <a:pt x="892" y="2493"/>
                  <a:pt x="1890" y="1538"/>
                </a:cubicBezTo>
                <a:cubicBezTo>
                  <a:pt x="2170" y="1270"/>
                  <a:pt x="2439" y="1148"/>
                  <a:pt x="2685" y="1148"/>
                </a:cubicBezTo>
                <a:close/>
                <a:moveTo>
                  <a:pt x="2838" y="1"/>
                </a:moveTo>
                <a:cubicBezTo>
                  <a:pt x="2024" y="1"/>
                  <a:pt x="1155" y="548"/>
                  <a:pt x="720" y="1189"/>
                </a:cubicBezTo>
                <a:cubicBezTo>
                  <a:pt x="0" y="2250"/>
                  <a:pt x="178" y="3707"/>
                  <a:pt x="1192" y="4519"/>
                </a:cubicBezTo>
                <a:cubicBezTo>
                  <a:pt x="1587" y="4835"/>
                  <a:pt x="2069" y="4987"/>
                  <a:pt x="2550" y="4987"/>
                </a:cubicBezTo>
                <a:cubicBezTo>
                  <a:pt x="3165" y="4987"/>
                  <a:pt x="3777" y="4738"/>
                  <a:pt x="4196" y="4269"/>
                </a:cubicBezTo>
                <a:cubicBezTo>
                  <a:pt x="4265" y="4363"/>
                  <a:pt x="4389" y="4419"/>
                  <a:pt x="4505" y="4419"/>
                </a:cubicBezTo>
                <a:cubicBezTo>
                  <a:pt x="4629" y="4419"/>
                  <a:pt x="4746" y="4355"/>
                  <a:pt x="4779" y="4206"/>
                </a:cubicBezTo>
                <a:cubicBezTo>
                  <a:pt x="5034" y="3083"/>
                  <a:pt x="4792" y="1314"/>
                  <a:pt x="3948" y="456"/>
                </a:cubicBezTo>
                <a:cubicBezTo>
                  <a:pt x="3630" y="134"/>
                  <a:pt x="3241" y="1"/>
                  <a:pt x="2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311700" y="2782400"/>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8771913" y="3556775"/>
            <a:ext cx="125875" cy="124675"/>
          </a:xfrm>
          <a:custGeom>
            <a:avLst/>
            <a:gdLst/>
            <a:ahLst/>
            <a:cxnLst/>
            <a:rect l="l" t="t" r="r" b="b"/>
            <a:pathLst>
              <a:path w="5035" h="4987" extrusionOk="0">
                <a:moveTo>
                  <a:pt x="2685" y="1148"/>
                </a:moveTo>
                <a:cubicBezTo>
                  <a:pt x="3069" y="1148"/>
                  <a:pt x="3397" y="1445"/>
                  <a:pt x="3624" y="1943"/>
                </a:cubicBezTo>
                <a:cubicBezTo>
                  <a:pt x="3797" y="2324"/>
                  <a:pt x="3962" y="2693"/>
                  <a:pt x="4062" y="3078"/>
                </a:cubicBezTo>
                <a:cubicBezTo>
                  <a:pt x="4038" y="3074"/>
                  <a:pt x="4014" y="3072"/>
                  <a:pt x="3989" y="3072"/>
                </a:cubicBezTo>
                <a:cubicBezTo>
                  <a:pt x="3850" y="3072"/>
                  <a:pt x="3710" y="3134"/>
                  <a:pt x="3603" y="3296"/>
                </a:cubicBezTo>
                <a:cubicBezTo>
                  <a:pt x="3319" y="3720"/>
                  <a:pt x="2976" y="3893"/>
                  <a:pt x="2648" y="3893"/>
                </a:cubicBezTo>
                <a:cubicBezTo>
                  <a:pt x="1711" y="3893"/>
                  <a:pt x="892" y="2493"/>
                  <a:pt x="1890" y="1538"/>
                </a:cubicBezTo>
                <a:cubicBezTo>
                  <a:pt x="2170" y="1270"/>
                  <a:pt x="2439" y="1148"/>
                  <a:pt x="2685" y="1148"/>
                </a:cubicBezTo>
                <a:close/>
                <a:moveTo>
                  <a:pt x="2838" y="1"/>
                </a:moveTo>
                <a:cubicBezTo>
                  <a:pt x="2024" y="1"/>
                  <a:pt x="1155" y="548"/>
                  <a:pt x="720" y="1189"/>
                </a:cubicBezTo>
                <a:cubicBezTo>
                  <a:pt x="0" y="2250"/>
                  <a:pt x="178" y="3707"/>
                  <a:pt x="1192" y="4519"/>
                </a:cubicBezTo>
                <a:cubicBezTo>
                  <a:pt x="1587" y="4835"/>
                  <a:pt x="2069" y="4987"/>
                  <a:pt x="2550" y="4987"/>
                </a:cubicBezTo>
                <a:cubicBezTo>
                  <a:pt x="3165" y="4987"/>
                  <a:pt x="3777" y="4738"/>
                  <a:pt x="4196" y="4269"/>
                </a:cubicBezTo>
                <a:cubicBezTo>
                  <a:pt x="4265" y="4363"/>
                  <a:pt x="4389" y="4419"/>
                  <a:pt x="4505" y="4419"/>
                </a:cubicBezTo>
                <a:cubicBezTo>
                  <a:pt x="4629" y="4419"/>
                  <a:pt x="4746" y="4355"/>
                  <a:pt x="4779" y="4206"/>
                </a:cubicBezTo>
                <a:cubicBezTo>
                  <a:pt x="5034" y="3083"/>
                  <a:pt x="4792" y="1314"/>
                  <a:pt x="3948" y="456"/>
                </a:cubicBezTo>
                <a:cubicBezTo>
                  <a:pt x="3630" y="134"/>
                  <a:pt x="3241" y="1"/>
                  <a:pt x="2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8146613" y="4224425"/>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325838" y="1136100"/>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38"/>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Table</a:t>
            </a:r>
            <a:endParaRPr/>
          </a:p>
        </p:txBody>
      </p:sp>
      <p:graphicFrame>
        <p:nvGraphicFramePr>
          <p:cNvPr id="721" name="Google Shape;721;p38"/>
          <p:cNvGraphicFramePr/>
          <p:nvPr/>
        </p:nvGraphicFramePr>
        <p:xfrm>
          <a:off x="952500" y="2155375"/>
          <a:ext cx="7239000" cy="2167100"/>
        </p:xfrm>
        <a:graphic>
          <a:graphicData uri="http://schemas.openxmlformats.org/drawingml/2006/table">
            <a:tbl>
              <a:tblPr>
                <a:noFill/>
                <a:tableStyleId>{DC972870-8D22-4A63-A4F3-B04555AEE74A}</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541775">
                <a:tc>
                  <a:txBody>
                    <a:bodyPr/>
                    <a:lstStyle/>
                    <a:p>
                      <a:pPr marL="0" lvl="0" indent="0" algn="l" rtl="0">
                        <a:spcBef>
                          <a:spcPts val="0"/>
                        </a:spcBef>
                        <a:spcAft>
                          <a:spcPts val="0"/>
                        </a:spcAft>
                        <a:buNone/>
                      </a:pPr>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lt1"/>
                          </a:solidFill>
                          <a:latin typeface="Catamaran"/>
                          <a:ea typeface="Catamaran"/>
                          <a:cs typeface="Catamaran"/>
                          <a:sym typeface="Catamaran"/>
                        </a:rPr>
                        <a:t>Factor 1</a:t>
                      </a:r>
                      <a:endParaRPr sz="1600">
                        <a:solidFill>
                          <a:schemeClr val="lt1"/>
                        </a:solidFill>
                        <a:latin typeface="Catamaran"/>
                        <a:ea typeface="Catamaran"/>
                        <a:cs typeface="Catamaran"/>
                        <a:sym typeface="Catamaran"/>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600">
                          <a:solidFill>
                            <a:schemeClr val="lt1"/>
                          </a:solidFill>
                          <a:latin typeface="Catamaran"/>
                          <a:ea typeface="Catamaran"/>
                          <a:cs typeface="Catamaran"/>
                          <a:sym typeface="Catamaran"/>
                        </a:rPr>
                        <a:t>Factor 2</a:t>
                      </a:r>
                      <a:endParaRPr sz="1600">
                        <a:solidFill>
                          <a:schemeClr val="lt1"/>
                        </a:solidFill>
                        <a:latin typeface="Catamaran"/>
                        <a:ea typeface="Catamaran"/>
                        <a:cs typeface="Catamaran"/>
                        <a:sym typeface="Catamaran"/>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600">
                          <a:solidFill>
                            <a:schemeClr val="lt1"/>
                          </a:solidFill>
                          <a:latin typeface="Catamaran"/>
                          <a:ea typeface="Catamaran"/>
                          <a:cs typeface="Catamaran"/>
                          <a:sym typeface="Catamaran"/>
                        </a:rPr>
                        <a:t>Factor 3</a:t>
                      </a:r>
                      <a:endParaRPr sz="1600">
                        <a:solidFill>
                          <a:schemeClr val="lt1"/>
                        </a:solidFill>
                        <a:latin typeface="Catamaran"/>
                        <a:ea typeface="Catamaran"/>
                        <a:cs typeface="Catamaran"/>
                        <a:sym typeface="Catamaran"/>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541775">
                <a:tc>
                  <a:txBody>
                    <a:bodyPr/>
                    <a:lstStyle/>
                    <a:p>
                      <a:pPr marL="0" lvl="0" indent="0" algn="ctr" rtl="0">
                        <a:spcBef>
                          <a:spcPts val="0"/>
                        </a:spcBef>
                        <a:spcAft>
                          <a:spcPts val="0"/>
                        </a:spcAft>
                        <a:buNone/>
                      </a:pPr>
                      <a:r>
                        <a:rPr lang="en" sz="1600">
                          <a:solidFill>
                            <a:schemeClr val="lt1"/>
                          </a:solidFill>
                          <a:latin typeface="Catamaran"/>
                          <a:ea typeface="Catamaran"/>
                          <a:cs typeface="Catamaran"/>
                          <a:sym typeface="Catamaran"/>
                        </a:rPr>
                        <a:t>Mercury</a:t>
                      </a:r>
                      <a:endParaRPr sz="1600">
                        <a:solidFill>
                          <a:schemeClr val="lt1"/>
                        </a:solidFill>
                        <a:latin typeface="Catamaran"/>
                        <a:ea typeface="Catamaran"/>
                        <a:cs typeface="Catamaran"/>
                        <a:sym typeface="Catamara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lt2"/>
                          </a:solidFill>
                        </a:rPr>
                        <a:t>Yes</a:t>
                      </a:r>
                      <a:endParaRPr>
                        <a:solidFill>
                          <a:schemeClr val="lt2"/>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lt2"/>
                          </a:solidFill>
                        </a:rPr>
                        <a:t>No</a:t>
                      </a:r>
                      <a:endParaRPr>
                        <a:solidFill>
                          <a:schemeClr val="lt2"/>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2"/>
                          </a:solidFill>
                        </a:rPr>
                        <a:t>No</a:t>
                      </a:r>
                      <a:endParaRPr>
                        <a:solidFill>
                          <a:schemeClr val="lt2"/>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541775">
                <a:tc>
                  <a:txBody>
                    <a:bodyPr/>
                    <a:lstStyle/>
                    <a:p>
                      <a:pPr marL="0" lvl="0" indent="0" algn="ctr" rtl="0">
                        <a:spcBef>
                          <a:spcPts val="0"/>
                        </a:spcBef>
                        <a:spcAft>
                          <a:spcPts val="0"/>
                        </a:spcAft>
                        <a:buNone/>
                      </a:pPr>
                      <a:r>
                        <a:rPr lang="en" sz="1600">
                          <a:solidFill>
                            <a:schemeClr val="lt1"/>
                          </a:solidFill>
                          <a:latin typeface="Catamaran"/>
                          <a:ea typeface="Catamaran"/>
                          <a:cs typeface="Catamaran"/>
                          <a:sym typeface="Catamaran"/>
                        </a:rPr>
                        <a:t>Jupiter</a:t>
                      </a:r>
                      <a:endParaRPr sz="1600">
                        <a:solidFill>
                          <a:schemeClr val="lt1"/>
                        </a:solidFill>
                        <a:latin typeface="Catamaran"/>
                        <a:ea typeface="Catamaran"/>
                        <a:cs typeface="Catamaran"/>
                        <a:sym typeface="Catamara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lt2"/>
                          </a:solidFill>
                        </a:rPr>
                        <a:t>No</a:t>
                      </a:r>
                      <a:endParaRPr>
                        <a:solidFill>
                          <a:schemeClr val="lt2"/>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2"/>
                          </a:solidFill>
                        </a:rPr>
                        <a:t>Yes</a:t>
                      </a:r>
                      <a:endParaRPr>
                        <a:solidFill>
                          <a:schemeClr val="lt2"/>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lt2"/>
                          </a:solidFill>
                        </a:rPr>
                        <a:t>No</a:t>
                      </a:r>
                      <a:endParaRPr>
                        <a:solidFill>
                          <a:schemeClr val="lt2"/>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541775">
                <a:tc>
                  <a:txBody>
                    <a:bodyPr/>
                    <a:lstStyle/>
                    <a:p>
                      <a:pPr marL="0" lvl="0" indent="0" algn="ctr" rtl="0">
                        <a:spcBef>
                          <a:spcPts val="0"/>
                        </a:spcBef>
                        <a:spcAft>
                          <a:spcPts val="0"/>
                        </a:spcAft>
                        <a:buNone/>
                      </a:pPr>
                      <a:r>
                        <a:rPr lang="en" sz="1600">
                          <a:solidFill>
                            <a:schemeClr val="lt1"/>
                          </a:solidFill>
                          <a:latin typeface="Catamaran"/>
                          <a:ea typeface="Catamaran"/>
                          <a:cs typeface="Catamaran"/>
                          <a:sym typeface="Catamaran"/>
                        </a:rPr>
                        <a:t>Venus</a:t>
                      </a:r>
                      <a:endParaRPr sz="1600">
                        <a:solidFill>
                          <a:schemeClr val="lt1"/>
                        </a:solidFill>
                        <a:latin typeface="Catamaran"/>
                        <a:ea typeface="Catamaran"/>
                        <a:cs typeface="Catamaran"/>
                        <a:sym typeface="Catamara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lt2"/>
                          </a:solidFill>
                        </a:rPr>
                        <a:t>No</a:t>
                      </a:r>
                      <a:endParaRPr>
                        <a:solidFill>
                          <a:schemeClr val="lt2"/>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2"/>
                          </a:solidFill>
                        </a:rPr>
                        <a:t>Yes</a:t>
                      </a:r>
                      <a:endParaRPr>
                        <a:solidFill>
                          <a:schemeClr val="lt2"/>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a:solidFill>
                            <a:schemeClr val="lt2"/>
                          </a:solidFill>
                        </a:rPr>
                        <a:t>Yes</a:t>
                      </a:r>
                      <a:endParaRPr>
                        <a:solidFill>
                          <a:schemeClr val="lt2"/>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bl>
          </a:graphicData>
        </a:graphic>
      </p:graphicFrame>
      <p:grpSp>
        <p:nvGrpSpPr>
          <p:cNvPr id="722" name="Google Shape;722;p38"/>
          <p:cNvGrpSpPr/>
          <p:nvPr/>
        </p:nvGrpSpPr>
        <p:grpSpPr>
          <a:xfrm rot="-700854">
            <a:off x="6934792" y="309064"/>
            <a:ext cx="1344967" cy="1366891"/>
            <a:chOff x="4499550" y="2518575"/>
            <a:chExt cx="1032625" cy="1057375"/>
          </a:xfrm>
        </p:grpSpPr>
        <p:sp>
          <p:nvSpPr>
            <p:cNvPr id="723" name="Google Shape;723;p38"/>
            <p:cNvSpPr/>
            <p:nvPr/>
          </p:nvSpPr>
          <p:spPr>
            <a:xfrm>
              <a:off x="4664575" y="3358800"/>
              <a:ext cx="43500" cy="46300"/>
            </a:xfrm>
            <a:custGeom>
              <a:avLst/>
              <a:gdLst/>
              <a:ahLst/>
              <a:cxnLst/>
              <a:rect l="l" t="t" r="r" b="b"/>
              <a:pathLst>
                <a:path w="1740" h="1852" extrusionOk="0">
                  <a:moveTo>
                    <a:pt x="1" y="1"/>
                  </a:moveTo>
                  <a:lnTo>
                    <a:pt x="1" y="1"/>
                  </a:lnTo>
                  <a:cubicBezTo>
                    <a:pt x="539" y="656"/>
                    <a:pt x="1119" y="1272"/>
                    <a:pt x="1739" y="1851"/>
                  </a:cubicBezTo>
                  <a:cubicBezTo>
                    <a:pt x="1669" y="1708"/>
                    <a:pt x="1591" y="1570"/>
                    <a:pt x="1501" y="1437"/>
                  </a:cubicBezTo>
                  <a:cubicBezTo>
                    <a:pt x="1124" y="886"/>
                    <a:pt x="593" y="38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4499550" y="2518575"/>
              <a:ext cx="1032625" cy="1057375"/>
            </a:xfrm>
            <a:custGeom>
              <a:avLst/>
              <a:gdLst/>
              <a:ahLst/>
              <a:cxnLst/>
              <a:rect l="l" t="t" r="r" b="b"/>
              <a:pathLst>
                <a:path w="41305" h="42295" extrusionOk="0">
                  <a:moveTo>
                    <a:pt x="19205" y="7581"/>
                  </a:moveTo>
                  <a:lnTo>
                    <a:pt x="19205" y="7581"/>
                  </a:lnTo>
                  <a:cubicBezTo>
                    <a:pt x="18443" y="8881"/>
                    <a:pt x="17768" y="10232"/>
                    <a:pt x="17157" y="11585"/>
                  </a:cubicBezTo>
                  <a:cubicBezTo>
                    <a:pt x="16848" y="11260"/>
                    <a:pt x="16658" y="10455"/>
                    <a:pt x="16580" y="10137"/>
                  </a:cubicBezTo>
                  <a:cubicBezTo>
                    <a:pt x="16423" y="9499"/>
                    <a:pt x="16417" y="8834"/>
                    <a:pt x="16910" y="8334"/>
                  </a:cubicBezTo>
                  <a:cubicBezTo>
                    <a:pt x="17537" y="7698"/>
                    <a:pt x="18393" y="7716"/>
                    <a:pt x="19205" y="7581"/>
                  </a:cubicBezTo>
                  <a:close/>
                  <a:moveTo>
                    <a:pt x="4201" y="12791"/>
                  </a:moveTo>
                  <a:cubicBezTo>
                    <a:pt x="4523" y="14157"/>
                    <a:pt x="4996" y="15742"/>
                    <a:pt x="4846" y="17068"/>
                  </a:cubicBezTo>
                  <a:cubicBezTo>
                    <a:pt x="4658" y="18712"/>
                    <a:pt x="3398" y="18930"/>
                    <a:pt x="2435" y="19842"/>
                  </a:cubicBezTo>
                  <a:cubicBezTo>
                    <a:pt x="2608" y="17394"/>
                    <a:pt x="3198" y="14979"/>
                    <a:pt x="4200" y="12791"/>
                  </a:cubicBezTo>
                  <a:close/>
                  <a:moveTo>
                    <a:pt x="16297" y="24555"/>
                  </a:moveTo>
                  <a:cubicBezTo>
                    <a:pt x="16449" y="24958"/>
                    <a:pt x="16614" y="25360"/>
                    <a:pt x="16802" y="25761"/>
                  </a:cubicBezTo>
                  <a:lnTo>
                    <a:pt x="16803" y="25761"/>
                  </a:lnTo>
                  <a:cubicBezTo>
                    <a:pt x="17259" y="26730"/>
                    <a:pt x="17787" y="27664"/>
                    <a:pt x="18383" y="28555"/>
                  </a:cubicBezTo>
                  <a:cubicBezTo>
                    <a:pt x="17545" y="28460"/>
                    <a:pt x="16691" y="28367"/>
                    <a:pt x="16148" y="27666"/>
                  </a:cubicBezTo>
                  <a:cubicBezTo>
                    <a:pt x="15448" y="26760"/>
                    <a:pt x="15823" y="25536"/>
                    <a:pt x="16297" y="24555"/>
                  </a:cubicBezTo>
                  <a:close/>
                  <a:moveTo>
                    <a:pt x="6603" y="33610"/>
                  </a:moveTo>
                  <a:cubicBezTo>
                    <a:pt x="7195" y="33989"/>
                    <a:pt x="7726" y="34494"/>
                    <a:pt x="8103" y="35046"/>
                  </a:cubicBezTo>
                  <a:cubicBezTo>
                    <a:pt x="8192" y="35178"/>
                    <a:pt x="8271" y="35316"/>
                    <a:pt x="8341" y="35459"/>
                  </a:cubicBezTo>
                  <a:cubicBezTo>
                    <a:pt x="7721" y="34881"/>
                    <a:pt x="7140" y="34263"/>
                    <a:pt x="6602" y="33610"/>
                  </a:cubicBezTo>
                  <a:close/>
                  <a:moveTo>
                    <a:pt x="24835" y="957"/>
                  </a:moveTo>
                  <a:lnTo>
                    <a:pt x="24835" y="957"/>
                  </a:lnTo>
                  <a:cubicBezTo>
                    <a:pt x="22687" y="2571"/>
                    <a:pt x="20976" y="4679"/>
                    <a:pt x="19559" y="6984"/>
                  </a:cubicBezTo>
                  <a:cubicBezTo>
                    <a:pt x="19265" y="6893"/>
                    <a:pt x="18947" y="6849"/>
                    <a:pt x="18624" y="6849"/>
                  </a:cubicBezTo>
                  <a:cubicBezTo>
                    <a:pt x="17392" y="6849"/>
                    <a:pt x="16081" y="7493"/>
                    <a:pt x="15677" y="8656"/>
                  </a:cubicBezTo>
                  <a:cubicBezTo>
                    <a:pt x="15392" y="9473"/>
                    <a:pt x="15754" y="12015"/>
                    <a:pt x="16844" y="12288"/>
                  </a:cubicBezTo>
                  <a:cubicBezTo>
                    <a:pt x="16803" y="12379"/>
                    <a:pt x="16763" y="12471"/>
                    <a:pt x="16724" y="12562"/>
                  </a:cubicBezTo>
                  <a:cubicBezTo>
                    <a:pt x="15105" y="16310"/>
                    <a:pt x="14821" y="20115"/>
                    <a:pt x="16051" y="23865"/>
                  </a:cubicBezTo>
                  <a:cubicBezTo>
                    <a:pt x="15108" y="25065"/>
                    <a:pt x="14393" y="26602"/>
                    <a:pt x="15314" y="28053"/>
                  </a:cubicBezTo>
                  <a:cubicBezTo>
                    <a:pt x="15898" y="28976"/>
                    <a:pt x="17360" y="29583"/>
                    <a:pt x="18603" y="29583"/>
                  </a:cubicBezTo>
                  <a:cubicBezTo>
                    <a:pt x="18767" y="29583"/>
                    <a:pt x="18928" y="29572"/>
                    <a:pt x="19083" y="29550"/>
                  </a:cubicBezTo>
                  <a:cubicBezTo>
                    <a:pt x="21017" y="32123"/>
                    <a:pt x="23562" y="34275"/>
                    <a:pt x="26540" y="35395"/>
                  </a:cubicBezTo>
                  <a:cubicBezTo>
                    <a:pt x="28896" y="36280"/>
                    <a:pt x="31772" y="36970"/>
                    <a:pt x="34554" y="36970"/>
                  </a:cubicBezTo>
                  <a:cubicBezTo>
                    <a:pt x="35885" y="36970"/>
                    <a:pt x="37194" y="36812"/>
                    <a:pt x="38415" y="36441"/>
                  </a:cubicBezTo>
                  <a:lnTo>
                    <a:pt x="38415" y="36441"/>
                  </a:lnTo>
                  <a:cubicBezTo>
                    <a:pt x="34175" y="39846"/>
                    <a:pt x="28562" y="41028"/>
                    <a:pt x="23100" y="41028"/>
                  </a:cubicBezTo>
                  <a:cubicBezTo>
                    <a:pt x="22774" y="41028"/>
                    <a:pt x="22449" y="41023"/>
                    <a:pt x="22125" y="41015"/>
                  </a:cubicBezTo>
                  <a:cubicBezTo>
                    <a:pt x="17692" y="40902"/>
                    <a:pt x="13374" y="39395"/>
                    <a:pt x="9904" y="36767"/>
                  </a:cubicBezTo>
                  <a:cubicBezTo>
                    <a:pt x="9808" y="35879"/>
                    <a:pt x="9308" y="34973"/>
                    <a:pt x="8796" y="34325"/>
                  </a:cubicBezTo>
                  <a:cubicBezTo>
                    <a:pt x="8001" y="33318"/>
                    <a:pt x="7016" y="32761"/>
                    <a:pt x="5767" y="32514"/>
                  </a:cubicBezTo>
                  <a:cubicBezTo>
                    <a:pt x="5225" y="31746"/>
                    <a:pt x="4742" y="30937"/>
                    <a:pt x="4322" y="30095"/>
                  </a:cubicBezTo>
                  <a:cubicBezTo>
                    <a:pt x="2907" y="27252"/>
                    <a:pt x="2275" y="23927"/>
                    <a:pt x="2392" y="20617"/>
                  </a:cubicBezTo>
                  <a:cubicBezTo>
                    <a:pt x="2399" y="20617"/>
                    <a:pt x="2405" y="20620"/>
                    <a:pt x="2413" y="20620"/>
                  </a:cubicBezTo>
                  <a:cubicBezTo>
                    <a:pt x="3723" y="20591"/>
                    <a:pt x="5175" y="19434"/>
                    <a:pt x="5607" y="18197"/>
                  </a:cubicBezTo>
                  <a:cubicBezTo>
                    <a:pt x="6244" y="16370"/>
                    <a:pt x="5167" y="13842"/>
                    <a:pt x="4491" y="12192"/>
                  </a:cubicBezTo>
                  <a:cubicBezTo>
                    <a:pt x="4957" y="11264"/>
                    <a:pt x="5492" y="10377"/>
                    <a:pt x="6112" y="9560"/>
                  </a:cubicBezTo>
                  <a:cubicBezTo>
                    <a:pt x="10504" y="3769"/>
                    <a:pt x="18108" y="2297"/>
                    <a:pt x="24835" y="957"/>
                  </a:cubicBezTo>
                  <a:close/>
                  <a:moveTo>
                    <a:pt x="24606" y="0"/>
                  </a:moveTo>
                  <a:cubicBezTo>
                    <a:pt x="17515" y="0"/>
                    <a:pt x="8600" y="3653"/>
                    <a:pt x="4628" y="9472"/>
                  </a:cubicBezTo>
                  <a:cubicBezTo>
                    <a:pt x="513" y="15500"/>
                    <a:pt x="1" y="24234"/>
                    <a:pt x="3242" y="30727"/>
                  </a:cubicBezTo>
                  <a:cubicBezTo>
                    <a:pt x="4639" y="33526"/>
                    <a:pt x="6658" y="35880"/>
                    <a:pt x="9066" y="37724"/>
                  </a:cubicBezTo>
                  <a:cubicBezTo>
                    <a:pt x="9120" y="37878"/>
                    <a:pt x="9260" y="37986"/>
                    <a:pt x="9424" y="37999"/>
                  </a:cubicBezTo>
                  <a:cubicBezTo>
                    <a:pt x="12839" y="40502"/>
                    <a:pt x="17002" y="41992"/>
                    <a:pt x="21318" y="42239"/>
                  </a:cubicBezTo>
                  <a:cubicBezTo>
                    <a:pt x="21957" y="42275"/>
                    <a:pt x="22620" y="42295"/>
                    <a:pt x="23301" y="42295"/>
                  </a:cubicBezTo>
                  <a:cubicBezTo>
                    <a:pt x="29632" y="42295"/>
                    <a:pt x="37496" y="40611"/>
                    <a:pt x="41073" y="35272"/>
                  </a:cubicBezTo>
                  <a:cubicBezTo>
                    <a:pt x="41305" y="34926"/>
                    <a:pt x="40965" y="34533"/>
                    <a:pt x="40623" y="34533"/>
                  </a:cubicBezTo>
                  <a:cubicBezTo>
                    <a:pt x="40510" y="34533"/>
                    <a:pt x="40397" y="34576"/>
                    <a:pt x="40303" y="34678"/>
                  </a:cubicBezTo>
                  <a:cubicBezTo>
                    <a:pt x="40264" y="34721"/>
                    <a:pt x="40221" y="34759"/>
                    <a:pt x="40182" y="34802"/>
                  </a:cubicBezTo>
                  <a:cubicBezTo>
                    <a:pt x="38576" y="35493"/>
                    <a:pt x="36776" y="35781"/>
                    <a:pt x="34939" y="35781"/>
                  </a:cubicBezTo>
                  <a:cubicBezTo>
                    <a:pt x="32158" y="35781"/>
                    <a:pt x="29291" y="35120"/>
                    <a:pt x="26872" y="34195"/>
                  </a:cubicBezTo>
                  <a:cubicBezTo>
                    <a:pt x="22740" y="32615"/>
                    <a:pt x="19440" y="28767"/>
                    <a:pt x="17669" y="24796"/>
                  </a:cubicBezTo>
                  <a:cubicBezTo>
                    <a:pt x="13963" y="16488"/>
                    <a:pt x="19475" y="6361"/>
                    <a:pt x="25927" y="919"/>
                  </a:cubicBezTo>
                  <a:cubicBezTo>
                    <a:pt x="26026" y="836"/>
                    <a:pt x="26039" y="721"/>
                    <a:pt x="26001" y="619"/>
                  </a:cubicBezTo>
                  <a:cubicBezTo>
                    <a:pt x="26127" y="404"/>
                    <a:pt x="25980" y="45"/>
                    <a:pt x="25675" y="29"/>
                  </a:cubicBezTo>
                  <a:cubicBezTo>
                    <a:pt x="25324" y="10"/>
                    <a:pt x="24968" y="0"/>
                    <a:pt x="24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4637400" y="3007200"/>
              <a:ext cx="166350" cy="120300"/>
            </a:xfrm>
            <a:custGeom>
              <a:avLst/>
              <a:gdLst/>
              <a:ahLst/>
              <a:cxnLst/>
              <a:rect l="l" t="t" r="r" b="b"/>
              <a:pathLst>
                <a:path w="6654" h="4812" extrusionOk="0">
                  <a:moveTo>
                    <a:pt x="3459" y="0"/>
                  </a:moveTo>
                  <a:cubicBezTo>
                    <a:pt x="3423" y="0"/>
                    <a:pt x="3386" y="10"/>
                    <a:pt x="3350" y="32"/>
                  </a:cubicBezTo>
                  <a:cubicBezTo>
                    <a:pt x="1877" y="918"/>
                    <a:pt x="0" y="3657"/>
                    <a:pt x="2433" y="4628"/>
                  </a:cubicBezTo>
                  <a:cubicBezTo>
                    <a:pt x="2747" y="4753"/>
                    <a:pt x="3089" y="4812"/>
                    <a:pt x="3433" y="4812"/>
                  </a:cubicBezTo>
                  <a:cubicBezTo>
                    <a:pt x="5012" y="4812"/>
                    <a:pt x="6654" y="3575"/>
                    <a:pt x="5990" y="1832"/>
                  </a:cubicBezTo>
                  <a:cubicBezTo>
                    <a:pt x="5931" y="1676"/>
                    <a:pt x="5804" y="1607"/>
                    <a:pt x="5679" y="1607"/>
                  </a:cubicBezTo>
                  <a:cubicBezTo>
                    <a:pt x="5496" y="1607"/>
                    <a:pt x="5317" y="1757"/>
                    <a:pt x="5368" y="2003"/>
                  </a:cubicBezTo>
                  <a:cubicBezTo>
                    <a:pt x="5614" y="3198"/>
                    <a:pt x="4574" y="4020"/>
                    <a:pt x="3500" y="4020"/>
                  </a:cubicBezTo>
                  <a:cubicBezTo>
                    <a:pt x="3192" y="4020"/>
                    <a:pt x="2881" y="3953"/>
                    <a:pt x="2597" y="3807"/>
                  </a:cubicBezTo>
                  <a:cubicBezTo>
                    <a:pt x="1142" y="3059"/>
                    <a:pt x="2854" y="1012"/>
                    <a:pt x="3633" y="398"/>
                  </a:cubicBezTo>
                  <a:cubicBezTo>
                    <a:pt x="3809" y="259"/>
                    <a:pt x="3647" y="0"/>
                    <a:pt x="3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4895025" y="3376800"/>
              <a:ext cx="110925" cy="95100"/>
            </a:xfrm>
            <a:custGeom>
              <a:avLst/>
              <a:gdLst/>
              <a:ahLst/>
              <a:cxnLst/>
              <a:rect l="l" t="t" r="r" b="b"/>
              <a:pathLst>
                <a:path w="4437" h="3804" extrusionOk="0">
                  <a:moveTo>
                    <a:pt x="1768" y="0"/>
                  </a:moveTo>
                  <a:cubicBezTo>
                    <a:pt x="1726" y="0"/>
                    <a:pt x="1681" y="11"/>
                    <a:pt x="1634" y="35"/>
                  </a:cubicBezTo>
                  <a:cubicBezTo>
                    <a:pt x="1" y="883"/>
                    <a:pt x="115" y="3308"/>
                    <a:pt x="2005" y="3751"/>
                  </a:cubicBezTo>
                  <a:cubicBezTo>
                    <a:pt x="2154" y="3786"/>
                    <a:pt x="2305" y="3803"/>
                    <a:pt x="2455" y="3803"/>
                  </a:cubicBezTo>
                  <a:cubicBezTo>
                    <a:pt x="3102" y="3803"/>
                    <a:pt x="3718" y="3480"/>
                    <a:pt x="4048" y="2892"/>
                  </a:cubicBezTo>
                  <a:cubicBezTo>
                    <a:pt x="4436" y="2195"/>
                    <a:pt x="4419" y="1215"/>
                    <a:pt x="3690" y="774"/>
                  </a:cubicBezTo>
                  <a:cubicBezTo>
                    <a:pt x="3647" y="748"/>
                    <a:pt x="3600" y="736"/>
                    <a:pt x="3554" y="736"/>
                  </a:cubicBezTo>
                  <a:cubicBezTo>
                    <a:pt x="3379" y="736"/>
                    <a:pt x="3215" y="906"/>
                    <a:pt x="3273" y="1094"/>
                  </a:cubicBezTo>
                  <a:cubicBezTo>
                    <a:pt x="3389" y="1481"/>
                    <a:pt x="3488" y="1912"/>
                    <a:pt x="3340" y="2301"/>
                  </a:cubicBezTo>
                  <a:cubicBezTo>
                    <a:pt x="3181" y="2712"/>
                    <a:pt x="2833" y="2943"/>
                    <a:pt x="2425" y="2943"/>
                  </a:cubicBezTo>
                  <a:cubicBezTo>
                    <a:pt x="2339" y="2943"/>
                    <a:pt x="2249" y="2933"/>
                    <a:pt x="2158" y="2911"/>
                  </a:cubicBezTo>
                  <a:cubicBezTo>
                    <a:pt x="998" y="2637"/>
                    <a:pt x="1012" y="1085"/>
                    <a:pt x="1905" y="498"/>
                  </a:cubicBezTo>
                  <a:cubicBezTo>
                    <a:pt x="2150" y="338"/>
                    <a:pt x="2006" y="0"/>
                    <a:pt x="1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4722725" y="2734825"/>
              <a:ext cx="55025" cy="40775"/>
            </a:xfrm>
            <a:custGeom>
              <a:avLst/>
              <a:gdLst/>
              <a:ahLst/>
              <a:cxnLst/>
              <a:rect l="l" t="t" r="r" b="b"/>
              <a:pathLst>
                <a:path w="2201" h="1631" extrusionOk="0">
                  <a:moveTo>
                    <a:pt x="332" y="1"/>
                  </a:moveTo>
                  <a:cubicBezTo>
                    <a:pt x="152" y="1"/>
                    <a:pt x="1" y="219"/>
                    <a:pt x="163" y="386"/>
                  </a:cubicBezTo>
                  <a:cubicBezTo>
                    <a:pt x="429" y="659"/>
                    <a:pt x="709" y="919"/>
                    <a:pt x="1014" y="1152"/>
                  </a:cubicBezTo>
                  <a:cubicBezTo>
                    <a:pt x="1268" y="1346"/>
                    <a:pt x="1588" y="1630"/>
                    <a:pt x="1926" y="1630"/>
                  </a:cubicBezTo>
                  <a:cubicBezTo>
                    <a:pt x="1939" y="1630"/>
                    <a:pt x="1952" y="1630"/>
                    <a:pt x="1965" y="1629"/>
                  </a:cubicBezTo>
                  <a:cubicBezTo>
                    <a:pt x="2116" y="1619"/>
                    <a:pt x="2200" y="1472"/>
                    <a:pt x="2132" y="1336"/>
                  </a:cubicBezTo>
                  <a:cubicBezTo>
                    <a:pt x="1991" y="1056"/>
                    <a:pt x="1637" y="906"/>
                    <a:pt x="1387" y="738"/>
                  </a:cubicBezTo>
                  <a:cubicBezTo>
                    <a:pt x="1075" y="529"/>
                    <a:pt x="774" y="303"/>
                    <a:pt x="487" y="61"/>
                  </a:cubicBezTo>
                  <a:cubicBezTo>
                    <a:pt x="437" y="19"/>
                    <a:pt x="383" y="1"/>
                    <a:pt x="3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4707600" y="2778025"/>
              <a:ext cx="47225" cy="37900"/>
            </a:xfrm>
            <a:custGeom>
              <a:avLst/>
              <a:gdLst/>
              <a:ahLst/>
              <a:cxnLst/>
              <a:rect l="l" t="t" r="r" b="b"/>
              <a:pathLst>
                <a:path w="1889" h="1516" extrusionOk="0">
                  <a:moveTo>
                    <a:pt x="320" y="1"/>
                  </a:moveTo>
                  <a:cubicBezTo>
                    <a:pt x="149" y="1"/>
                    <a:pt x="0" y="228"/>
                    <a:pt x="149" y="396"/>
                  </a:cubicBezTo>
                  <a:cubicBezTo>
                    <a:pt x="385" y="664"/>
                    <a:pt x="646" y="912"/>
                    <a:pt x="926" y="1135"/>
                  </a:cubicBezTo>
                  <a:cubicBezTo>
                    <a:pt x="1140" y="1303"/>
                    <a:pt x="1370" y="1516"/>
                    <a:pt x="1648" y="1516"/>
                  </a:cubicBezTo>
                  <a:cubicBezTo>
                    <a:pt x="1677" y="1516"/>
                    <a:pt x="1706" y="1513"/>
                    <a:pt x="1736" y="1508"/>
                  </a:cubicBezTo>
                  <a:cubicBezTo>
                    <a:pt x="1824" y="1494"/>
                    <a:pt x="1888" y="1375"/>
                    <a:pt x="1858" y="1294"/>
                  </a:cubicBezTo>
                  <a:cubicBezTo>
                    <a:pt x="1756" y="1018"/>
                    <a:pt x="1460" y="900"/>
                    <a:pt x="1232" y="737"/>
                  </a:cubicBezTo>
                  <a:cubicBezTo>
                    <a:pt x="958" y="541"/>
                    <a:pt x="708" y="315"/>
                    <a:pt x="474" y="72"/>
                  </a:cubicBezTo>
                  <a:cubicBezTo>
                    <a:pt x="426" y="22"/>
                    <a:pt x="372" y="1"/>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5102250" y="3440125"/>
              <a:ext cx="42425" cy="36350"/>
            </a:xfrm>
            <a:custGeom>
              <a:avLst/>
              <a:gdLst/>
              <a:ahLst/>
              <a:cxnLst/>
              <a:rect l="l" t="t" r="r" b="b"/>
              <a:pathLst>
                <a:path w="1697" h="1454" extrusionOk="0">
                  <a:moveTo>
                    <a:pt x="330" y="1"/>
                  </a:moveTo>
                  <a:cubicBezTo>
                    <a:pt x="144" y="1"/>
                    <a:pt x="0" y="275"/>
                    <a:pt x="154" y="436"/>
                  </a:cubicBezTo>
                  <a:cubicBezTo>
                    <a:pt x="488" y="785"/>
                    <a:pt x="840" y="1292"/>
                    <a:pt x="1317" y="1440"/>
                  </a:cubicBezTo>
                  <a:cubicBezTo>
                    <a:pt x="1345" y="1449"/>
                    <a:pt x="1372" y="1453"/>
                    <a:pt x="1397" y="1453"/>
                  </a:cubicBezTo>
                  <a:cubicBezTo>
                    <a:pt x="1587" y="1453"/>
                    <a:pt x="1696" y="1225"/>
                    <a:pt x="1616" y="1052"/>
                  </a:cubicBezTo>
                  <a:cubicBezTo>
                    <a:pt x="1503" y="812"/>
                    <a:pt x="1290" y="666"/>
                    <a:pt x="1084" y="508"/>
                  </a:cubicBezTo>
                  <a:cubicBezTo>
                    <a:pt x="879" y="350"/>
                    <a:pt x="667" y="199"/>
                    <a:pt x="457" y="45"/>
                  </a:cubicBezTo>
                  <a:cubicBezTo>
                    <a:pt x="414" y="14"/>
                    <a:pt x="371" y="1"/>
                    <a:pt x="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5086125" y="3471225"/>
              <a:ext cx="32200" cy="21550"/>
            </a:xfrm>
            <a:custGeom>
              <a:avLst/>
              <a:gdLst/>
              <a:ahLst/>
              <a:cxnLst/>
              <a:rect l="l" t="t" r="r" b="b"/>
              <a:pathLst>
                <a:path w="1288" h="862" extrusionOk="0">
                  <a:moveTo>
                    <a:pt x="375" y="0"/>
                  </a:moveTo>
                  <a:cubicBezTo>
                    <a:pt x="176" y="0"/>
                    <a:pt x="0" y="255"/>
                    <a:pt x="184" y="429"/>
                  </a:cubicBezTo>
                  <a:cubicBezTo>
                    <a:pt x="365" y="600"/>
                    <a:pt x="691" y="862"/>
                    <a:pt x="974" y="862"/>
                  </a:cubicBezTo>
                  <a:cubicBezTo>
                    <a:pt x="1063" y="862"/>
                    <a:pt x="1147" y="836"/>
                    <a:pt x="1222" y="774"/>
                  </a:cubicBezTo>
                  <a:cubicBezTo>
                    <a:pt x="1288" y="720"/>
                    <a:pt x="1278" y="629"/>
                    <a:pt x="1251" y="562"/>
                  </a:cubicBezTo>
                  <a:cubicBezTo>
                    <a:pt x="1193" y="426"/>
                    <a:pt x="1071" y="397"/>
                    <a:pt x="944" y="339"/>
                  </a:cubicBezTo>
                  <a:cubicBezTo>
                    <a:pt x="797" y="274"/>
                    <a:pt x="660" y="182"/>
                    <a:pt x="543" y="71"/>
                  </a:cubicBezTo>
                  <a:cubicBezTo>
                    <a:pt x="490" y="21"/>
                    <a:pt x="431" y="0"/>
                    <a:pt x="3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8"/>
          <p:cNvSpPr/>
          <p:nvPr/>
        </p:nvSpPr>
        <p:spPr>
          <a:xfrm>
            <a:off x="6431975" y="162325"/>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6770175" y="6719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8695900" y="15607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7764163" y="5840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29"/>
          <p:cNvSpPr txBox="1">
            <a:spLocks noGrp="1"/>
          </p:cNvSpPr>
          <p:nvPr>
            <p:ph type="title"/>
          </p:nvPr>
        </p:nvSpPr>
        <p:spPr>
          <a:xfrm>
            <a:off x="1503455" y="1310675"/>
            <a:ext cx="26772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Astronomy</a:t>
            </a:r>
            <a:endParaRPr dirty="0"/>
          </a:p>
        </p:txBody>
      </p:sp>
      <p:sp>
        <p:nvSpPr>
          <p:cNvPr id="482" name="Google Shape;482;p29"/>
          <p:cNvSpPr txBox="1">
            <a:spLocks noGrp="1"/>
          </p:cNvSpPr>
          <p:nvPr>
            <p:ph type="subTitle" idx="1"/>
          </p:nvPr>
        </p:nvSpPr>
        <p:spPr>
          <a:xfrm>
            <a:off x="1503455" y="1838650"/>
            <a:ext cx="2677200" cy="89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Study of the physical , and chemical properties and the evolution of celestial objects</a:t>
            </a:r>
            <a:endParaRPr dirty="0"/>
          </a:p>
          <a:p>
            <a:pPr marL="0" lvl="0" indent="0" algn="ctr" rtl="0">
              <a:spcBef>
                <a:spcPts val="0"/>
              </a:spcBef>
              <a:spcAft>
                <a:spcPts val="0"/>
              </a:spcAft>
              <a:buNone/>
            </a:pPr>
            <a:endParaRPr dirty="0"/>
          </a:p>
        </p:txBody>
      </p:sp>
      <p:sp>
        <p:nvSpPr>
          <p:cNvPr id="483" name="Google Shape;483;p29"/>
          <p:cNvSpPr txBox="1">
            <a:spLocks noGrp="1"/>
          </p:cNvSpPr>
          <p:nvPr>
            <p:ph type="title" idx="2"/>
          </p:nvPr>
        </p:nvSpPr>
        <p:spPr>
          <a:xfrm>
            <a:off x="1881150" y="572375"/>
            <a:ext cx="1921800" cy="8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484" name="Google Shape;484;p29"/>
          <p:cNvSpPr txBox="1">
            <a:spLocks noGrp="1"/>
          </p:cNvSpPr>
          <p:nvPr>
            <p:ph type="title" idx="3"/>
          </p:nvPr>
        </p:nvSpPr>
        <p:spPr>
          <a:xfrm>
            <a:off x="4963355" y="1310675"/>
            <a:ext cx="26772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Astrophysics</a:t>
            </a:r>
            <a:endParaRPr dirty="0"/>
          </a:p>
        </p:txBody>
      </p:sp>
      <p:sp>
        <p:nvSpPr>
          <p:cNvPr id="485" name="Google Shape;485;p29"/>
          <p:cNvSpPr txBox="1">
            <a:spLocks noGrp="1"/>
          </p:cNvSpPr>
          <p:nvPr>
            <p:ph type="subTitle" idx="4"/>
          </p:nvPr>
        </p:nvSpPr>
        <p:spPr>
          <a:xfrm>
            <a:off x="4963355" y="1838650"/>
            <a:ext cx="2677200" cy="89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The study of physics of the universe and nature of celestial objects and the relation to its surrounding</a:t>
            </a:r>
            <a:endParaRPr dirty="0"/>
          </a:p>
          <a:p>
            <a:pPr marL="0" lvl="0" indent="0" algn="ctr" rtl="0">
              <a:spcBef>
                <a:spcPts val="0"/>
              </a:spcBef>
              <a:spcAft>
                <a:spcPts val="0"/>
              </a:spcAft>
              <a:buNone/>
            </a:pPr>
            <a:endParaRPr dirty="0"/>
          </a:p>
        </p:txBody>
      </p:sp>
      <p:sp>
        <p:nvSpPr>
          <p:cNvPr id="486" name="Google Shape;486;p29"/>
          <p:cNvSpPr txBox="1">
            <a:spLocks noGrp="1"/>
          </p:cNvSpPr>
          <p:nvPr>
            <p:ph type="title" idx="5"/>
          </p:nvPr>
        </p:nvSpPr>
        <p:spPr>
          <a:xfrm>
            <a:off x="5341050" y="572375"/>
            <a:ext cx="1921800" cy="8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87" name="Google Shape;487;p29"/>
          <p:cNvSpPr txBox="1">
            <a:spLocks noGrp="1"/>
          </p:cNvSpPr>
          <p:nvPr>
            <p:ph type="title" idx="6"/>
          </p:nvPr>
        </p:nvSpPr>
        <p:spPr>
          <a:xfrm>
            <a:off x="1153886" y="3592551"/>
            <a:ext cx="3320143"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Astro-statistics</a:t>
            </a:r>
            <a:endParaRPr dirty="0"/>
          </a:p>
        </p:txBody>
      </p:sp>
      <p:sp>
        <p:nvSpPr>
          <p:cNvPr id="488" name="Google Shape;488;p29"/>
          <p:cNvSpPr txBox="1">
            <a:spLocks noGrp="1"/>
          </p:cNvSpPr>
          <p:nvPr>
            <p:ph type="subTitle" idx="7"/>
          </p:nvPr>
        </p:nvSpPr>
        <p:spPr>
          <a:xfrm>
            <a:off x="1503450" y="4120526"/>
            <a:ext cx="2677200" cy="6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Build a statistical knowledge about the universe and the distribution of the different material </a:t>
            </a:r>
            <a:endParaRPr dirty="0"/>
          </a:p>
          <a:p>
            <a:pPr marL="0" lvl="0" indent="0" algn="ctr" rtl="0">
              <a:spcBef>
                <a:spcPts val="0"/>
              </a:spcBef>
              <a:spcAft>
                <a:spcPts val="0"/>
              </a:spcAft>
              <a:buNone/>
            </a:pPr>
            <a:endParaRPr dirty="0"/>
          </a:p>
        </p:txBody>
      </p:sp>
      <p:sp>
        <p:nvSpPr>
          <p:cNvPr id="489" name="Google Shape;489;p29"/>
          <p:cNvSpPr txBox="1">
            <a:spLocks noGrp="1"/>
          </p:cNvSpPr>
          <p:nvPr>
            <p:ph type="title" idx="8"/>
          </p:nvPr>
        </p:nvSpPr>
        <p:spPr>
          <a:xfrm>
            <a:off x="1881150" y="2854251"/>
            <a:ext cx="1921800" cy="8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90" name="Google Shape;490;p29"/>
          <p:cNvSpPr txBox="1">
            <a:spLocks noGrp="1"/>
          </p:cNvSpPr>
          <p:nvPr>
            <p:ph type="title" idx="9"/>
          </p:nvPr>
        </p:nvSpPr>
        <p:spPr>
          <a:xfrm>
            <a:off x="4332514" y="3592551"/>
            <a:ext cx="3439885"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Astro-informatics</a:t>
            </a:r>
            <a:endParaRPr dirty="0"/>
          </a:p>
        </p:txBody>
      </p:sp>
      <p:sp>
        <p:nvSpPr>
          <p:cNvPr id="491" name="Google Shape;491;p29"/>
          <p:cNvSpPr txBox="1">
            <a:spLocks noGrp="1"/>
          </p:cNvSpPr>
          <p:nvPr>
            <p:ph type="subTitle" idx="13"/>
          </p:nvPr>
        </p:nvSpPr>
        <p:spPr>
          <a:xfrm>
            <a:off x="4823593" y="4119126"/>
            <a:ext cx="2677200" cy="6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Search for the best ways to to index and retrieve Astro data as well as develop automotive algorithms</a:t>
            </a:r>
            <a:endParaRPr dirty="0"/>
          </a:p>
          <a:p>
            <a:pPr marL="0" lvl="0" indent="0" algn="ctr" rtl="0">
              <a:spcBef>
                <a:spcPts val="0"/>
              </a:spcBef>
              <a:spcAft>
                <a:spcPts val="0"/>
              </a:spcAft>
              <a:buNone/>
            </a:pPr>
            <a:endParaRPr dirty="0"/>
          </a:p>
        </p:txBody>
      </p:sp>
      <p:sp>
        <p:nvSpPr>
          <p:cNvPr id="492" name="Google Shape;492;p29"/>
          <p:cNvSpPr txBox="1">
            <a:spLocks noGrp="1"/>
          </p:cNvSpPr>
          <p:nvPr>
            <p:ph type="title" idx="14"/>
          </p:nvPr>
        </p:nvSpPr>
        <p:spPr>
          <a:xfrm>
            <a:off x="5341050" y="2854251"/>
            <a:ext cx="1921800" cy="8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15153075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pic>
        <p:nvPicPr>
          <p:cNvPr id="739" name="Google Shape;739;p39"/>
          <p:cNvPicPr preferRelativeResize="0"/>
          <p:nvPr/>
        </p:nvPicPr>
        <p:blipFill rotWithShape="1">
          <a:blip r:embed="rId3">
            <a:alphaModFix/>
          </a:blip>
          <a:srcRect t="6515" b="6836"/>
          <a:stretch/>
        </p:blipFill>
        <p:spPr>
          <a:xfrm>
            <a:off x="4230625" y="1671400"/>
            <a:ext cx="3703325" cy="1794051"/>
          </a:xfrm>
          <a:prstGeom prst="rect">
            <a:avLst/>
          </a:prstGeom>
          <a:noFill/>
          <a:ln>
            <a:noFill/>
          </a:ln>
        </p:spPr>
      </p:pic>
      <p:grpSp>
        <p:nvGrpSpPr>
          <p:cNvPr id="740" name="Google Shape;740;p39"/>
          <p:cNvGrpSpPr/>
          <p:nvPr/>
        </p:nvGrpSpPr>
        <p:grpSpPr>
          <a:xfrm>
            <a:off x="4189665" y="1518025"/>
            <a:ext cx="3785236" cy="2388246"/>
            <a:chOff x="238100" y="603575"/>
            <a:chExt cx="7144650" cy="4507825"/>
          </a:xfrm>
        </p:grpSpPr>
        <p:sp>
          <p:nvSpPr>
            <p:cNvPr id="741" name="Google Shape;741;p39"/>
            <p:cNvSpPr/>
            <p:nvPr/>
          </p:nvSpPr>
          <p:spPr>
            <a:xfrm>
              <a:off x="3232475" y="2089250"/>
              <a:ext cx="1029650" cy="1092875"/>
            </a:xfrm>
            <a:custGeom>
              <a:avLst/>
              <a:gdLst/>
              <a:ahLst/>
              <a:cxnLst/>
              <a:rect l="l" t="t" r="r" b="b"/>
              <a:pathLst>
                <a:path w="41186" h="43715" extrusionOk="0">
                  <a:moveTo>
                    <a:pt x="6659" y="1"/>
                  </a:moveTo>
                  <a:cubicBezTo>
                    <a:pt x="6129" y="1"/>
                    <a:pt x="5639" y="51"/>
                    <a:pt x="5196" y="157"/>
                  </a:cubicBezTo>
                  <a:cubicBezTo>
                    <a:pt x="5196" y="157"/>
                    <a:pt x="0" y="820"/>
                    <a:pt x="23" y="12340"/>
                  </a:cubicBezTo>
                  <a:cubicBezTo>
                    <a:pt x="47" y="23691"/>
                    <a:pt x="255" y="43715"/>
                    <a:pt x="6298" y="43715"/>
                  </a:cubicBezTo>
                  <a:cubicBezTo>
                    <a:pt x="6388" y="43715"/>
                    <a:pt x="6479" y="43710"/>
                    <a:pt x="6572" y="43701"/>
                  </a:cubicBezTo>
                  <a:cubicBezTo>
                    <a:pt x="12882" y="43089"/>
                    <a:pt x="41185" y="24970"/>
                    <a:pt x="40349" y="20714"/>
                  </a:cubicBezTo>
                  <a:cubicBezTo>
                    <a:pt x="39556" y="16680"/>
                    <a:pt x="16325" y="1"/>
                    <a:pt x="66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9"/>
            <p:cNvSpPr/>
            <p:nvPr/>
          </p:nvSpPr>
          <p:spPr>
            <a:xfrm>
              <a:off x="238100" y="603575"/>
              <a:ext cx="7144650" cy="4507825"/>
            </a:xfrm>
            <a:custGeom>
              <a:avLst/>
              <a:gdLst/>
              <a:ahLst/>
              <a:cxnLst/>
              <a:rect l="l" t="t" r="r" b="b"/>
              <a:pathLst>
                <a:path w="285786" h="180313" extrusionOk="0">
                  <a:moveTo>
                    <a:pt x="154305" y="2668"/>
                  </a:moveTo>
                  <a:cubicBezTo>
                    <a:pt x="160742" y="2668"/>
                    <a:pt x="167178" y="2691"/>
                    <a:pt x="173613" y="2734"/>
                  </a:cubicBezTo>
                  <a:cubicBezTo>
                    <a:pt x="204332" y="2938"/>
                    <a:pt x="235476" y="2838"/>
                    <a:pt x="266051" y="6210"/>
                  </a:cubicBezTo>
                  <a:cubicBezTo>
                    <a:pt x="269630" y="6605"/>
                    <a:pt x="273279" y="6995"/>
                    <a:pt x="276774" y="7894"/>
                  </a:cubicBezTo>
                  <a:cubicBezTo>
                    <a:pt x="278778" y="8407"/>
                    <a:pt x="279398" y="8424"/>
                    <a:pt x="279627" y="10041"/>
                  </a:cubicBezTo>
                  <a:cubicBezTo>
                    <a:pt x="280271" y="14588"/>
                    <a:pt x="280036" y="19417"/>
                    <a:pt x="280149" y="23996"/>
                  </a:cubicBezTo>
                  <a:cubicBezTo>
                    <a:pt x="280354" y="32373"/>
                    <a:pt x="280483" y="40752"/>
                    <a:pt x="280590" y="49130"/>
                  </a:cubicBezTo>
                  <a:cubicBezTo>
                    <a:pt x="280866" y="70511"/>
                    <a:pt x="280973" y="91894"/>
                    <a:pt x="280913" y="113278"/>
                  </a:cubicBezTo>
                  <a:cubicBezTo>
                    <a:pt x="280860" y="130024"/>
                    <a:pt x="280962" y="146846"/>
                    <a:pt x="279972" y="163571"/>
                  </a:cubicBezTo>
                  <a:cubicBezTo>
                    <a:pt x="279870" y="165292"/>
                    <a:pt x="280018" y="167450"/>
                    <a:pt x="279487" y="169109"/>
                  </a:cubicBezTo>
                  <a:cubicBezTo>
                    <a:pt x="279288" y="169734"/>
                    <a:pt x="278740" y="170190"/>
                    <a:pt x="278321" y="170462"/>
                  </a:cubicBezTo>
                  <a:cubicBezTo>
                    <a:pt x="276091" y="171901"/>
                    <a:pt x="272558" y="172647"/>
                    <a:pt x="269386" y="173275"/>
                  </a:cubicBezTo>
                  <a:cubicBezTo>
                    <a:pt x="256846" y="175753"/>
                    <a:pt x="243846" y="176303"/>
                    <a:pt x="231107" y="176838"/>
                  </a:cubicBezTo>
                  <a:cubicBezTo>
                    <a:pt x="216041" y="177470"/>
                    <a:pt x="200954" y="177722"/>
                    <a:pt x="185863" y="177722"/>
                  </a:cubicBezTo>
                  <a:cubicBezTo>
                    <a:pt x="163110" y="177722"/>
                    <a:pt x="140348" y="177149"/>
                    <a:pt x="117631" y="176438"/>
                  </a:cubicBezTo>
                  <a:cubicBezTo>
                    <a:pt x="86085" y="175451"/>
                    <a:pt x="54492" y="174209"/>
                    <a:pt x="23020" y="171776"/>
                  </a:cubicBezTo>
                  <a:cubicBezTo>
                    <a:pt x="19366" y="171492"/>
                    <a:pt x="15705" y="171218"/>
                    <a:pt x="12066" y="170772"/>
                  </a:cubicBezTo>
                  <a:cubicBezTo>
                    <a:pt x="11160" y="170661"/>
                    <a:pt x="10164" y="170618"/>
                    <a:pt x="9286" y="170358"/>
                  </a:cubicBezTo>
                  <a:cubicBezTo>
                    <a:pt x="9220" y="170338"/>
                    <a:pt x="9166" y="170322"/>
                    <a:pt x="9124" y="170309"/>
                  </a:cubicBezTo>
                  <a:lnTo>
                    <a:pt x="9124" y="170309"/>
                  </a:lnTo>
                  <a:cubicBezTo>
                    <a:pt x="9023" y="170173"/>
                    <a:pt x="8804" y="169846"/>
                    <a:pt x="8722" y="169541"/>
                  </a:cubicBezTo>
                  <a:cubicBezTo>
                    <a:pt x="5709" y="158145"/>
                    <a:pt x="5993" y="145628"/>
                    <a:pt x="5618" y="133925"/>
                  </a:cubicBezTo>
                  <a:cubicBezTo>
                    <a:pt x="4432" y="96917"/>
                    <a:pt x="4897" y="59876"/>
                    <a:pt x="4884" y="22856"/>
                  </a:cubicBezTo>
                  <a:cubicBezTo>
                    <a:pt x="4883" y="18997"/>
                    <a:pt x="4941" y="15125"/>
                    <a:pt x="4777" y="11269"/>
                  </a:cubicBezTo>
                  <a:lnTo>
                    <a:pt x="4777" y="11269"/>
                  </a:lnTo>
                  <a:cubicBezTo>
                    <a:pt x="4797" y="11242"/>
                    <a:pt x="4896" y="11124"/>
                    <a:pt x="5305" y="10918"/>
                  </a:cubicBezTo>
                  <a:cubicBezTo>
                    <a:pt x="5686" y="10725"/>
                    <a:pt x="6754" y="10353"/>
                    <a:pt x="7948" y="10030"/>
                  </a:cubicBezTo>
                  <a:cubicBezTo>
                    <a:pt x="11828" y="8986"/>
                    <a:pt x="15852" y="8454"/>
                    <a:pt x="19892" y="7939"/>
                  </a:cubicBezTo>
                  <a:cubicBezTo>
                    <a:pt x="33476" y="6204"/>
                    <a:pt x="47191" y="5421"/>
                    <a:pt x="60860" y="4747"/>
                  </a:cubicBezTo>
                  <a:cubicBezTo>
                    <a:pt x="91974" y="3215"/>
                    <a:pt x="123148" y="2668"/>
                    <a:pt x="154305" y="2668"/>
                  </a:cubicBezTo>
                  <a:close/>
                  <a:moveTo>
                    <a:pt x="157175" y="0"/>
                  </a:moveTo>
                  <a:cubicBezTo>
                    <a:pt x="131420" y="0"/>
                    <a:pt x="105662" y="434"/>
                    <a:pt x="79933" y="1374"/>
                  </a:cubicBezTo>
                  <a:cubicBezTo>
                    <a:pt x="63970" y="1957"/>
                    <a:pt x="47994" y="2701"/>
                    <a:pt x="32083" y="4140"/>
                  </a:cubicBezTo>
                  <a:cubicBezTo>
                    <a:pt x="23052" y="4957"/>
                    <a:pt x="12886" y="5326"/>
                    <a:pt x="4332" y="8667"/>
                  </a:cubicBezTo>
                  <a:cubicBezTo>
                    <a:pt x="2703" y="9303"/>
                    <a:pt x="101" y="10343"/>
                    <a:pt x="5" y="12393"/>
                  </a:cubicBezTo>
                  <a:lnTo>
                    <a:pt x="5" y="12393"/>
                  </a:lnTo>
                  <a:cubicBezTo>
                    <a:pt x="2" y="12435"/>
                    <a:pt x="1" y="12478"/>
                    <a:pt x="3" y="12521"/>
                  </a:cubicBezTo>
                  <a:cubicBezTo>
                    <a:pt x="3" y="12521"/>
                    <a:pt x="3" y="12521"/>
                    <a:pt x="3" y="12521"/>
                  </a:cubicBezTo>
                  <a:lnTo>
                    <a:pt x="3" y="12521"/>
                  </a:lnTo>
                  <a:cubicBezTo>
                    <a:pt x="3" y="12537"/>
                    <a:pt x="3" y="12553"/>
                    <a:pt x="5" y="12569"/>
                  </a:cubicBezTo>
                  <a:lnTo>
                    <a:pt x="5" y="12569"/>
                  </a:lnTo>
                  <a:cubicBezTo>
                    <a:pt x="518" y="24602"/>
                    <a:pt x="88" y="36724"/>
                    <a:pt x="63" y="48762"/>
                  </a:cubicBezTo>
                  <a:cubicBezTo>
                    <a:pt x="19" y="69560"/>
                    <a:pt x="19" y="90360"/>
                    <a:pt x="316" y="111156"/>
                  </a:cubicBezTo>
                  <a:cubicBezTo>
                    <a:pt x="557" y="128097"/>
                    <a:pt x="586" y="145220"/>
                    <a:pt x="2389" y="162085"/>
                  </a:cubicBezTo>
                  <a:cubicBezTo>
                    <a:pt x="2667" y="164686"/>
                    <a:pt x="2564" y="170177"/>
                    <a:pt x="4710" y="172176"/>
                  </a:cubicBezTo>
                  <a:cubicBezTo>
                    <a:pt x="5945" y="173328"/>
                    <a:pt x="8573" y="173251"/>
                    <a:pt x="10127" y="173426"/>
                  </a:cubicBezTo>
                  <a:cubicBezTo>
                    <a:pt x="37538" y="176504"/>
                    <a:pt x="65359" y="177198"/>
                    <a:pt x="92899" y="178276"/>
                  </a:cubicBezTo>
                  <a:cubicBezTo>
                    <a:pt x="122751" y="179444"/>
                    <a:pt x="152652" y="180312"/>
                    <a:pt x="182540" y="180312"/>
                  </a:cubicBezTo>
                  <a:cubicBezTo>
                    <a:pt x="192487" y="180312"/>
                    <a:pt x="202432" y="180216"/>
                    <a:pt x="212374" y="180003"/>
                  </a:cubicBezTo>
                  <a:cubicBezTo>
                    <a:pt x="227746" y="179673"/>
                    <a:pt x="243196" y="179171"/>
                    <a:pt x="258478" y="177376"/>
                  </a:cubicBezTo>
                  <a:cubicBezTo>
                    <a:pt x="263583" y="176778"/>
                    <a:pt x="268727" y="176053"/>
                    <a:pt x="273707" y="174742"/>
                  </a:cubicBezTo>
                  <a:cubicBezTo>
                    <a:pt x="276749" y="173942"/>
                    <a:pt x="280408" y="172940"/>
                    <a:pt x="282763" y="170709"/>
                  </a:cubicBezTo>
                  <a:cubicBezTo>
                    <a:pt x="285180" y="168418"/>
                    <a:pt x="284666" y="164478"/>
                    <a:pt x="284824" y="161419"/>
                  </a:cubicBezTo>
                  <a:cubicBezTo>
                    <a:pt x="285215" y="153864"/>
                    <a:pt x="285346" y="146294"/>
                    <a:pt x="285460" y="138730"/>
                  </a:cubicBezTo>
                  <a:cubicBezTo>
                    <a:pt x="285786" y="117381"/>
                    <a:pt x="285753" y="96024"/>
                    <a:pt x="285617" y="74671"/>
                  </a:cubicBezTo>
                  <a:cubicBezTo>
                    <a:pt x="285501" y="56103"/>
                    <a:pt x="285350" y="37527"/>
                    <a:pt x="284823" y="18967"/>
                  </a:cubicBezTo>
                  <a:cubicBezTo>
                    <a:pt x="284749" y="16369"/>
                    <a:pt x="284672" y="13771"/>
                    <a:pt x="284544" y="11177"/>
                  </a:cubicBezTo>
                  <a:cubicBezTo>
                    <a:pt x="284496" y="10194"/>
                    <a:pt x="284698" y="8561"/>
                    <a:pt x="284253" y="7651"/>
                  </a:cubicBezTo>
                  <a:cubicBezTo>
                    <a:pt x="283409" y="5926"/>
                    <a:pt x="280467" y="5516"/>
                    <a:pt x="278833" y="5148"/>
                  </a:cubicBezTo>
                  <a:cubicBezTo>
                    <a:pt x="268996" y="2929"/>
                    <a:pt x="258547" y="2632"/>
                    <a:pt x="248518" y="2055"/>
                  </a:cubicBezTo>
                  <a:cubicBezTo>
                    <a:pt x="231906" y="1098"/>
                    <a:pt x="215264" y="652"/>
                    <a:pt x="198629" y="364"/>
                  </a:cubicBezTo>
                  <a:cubicBezTo>
                    <a:pt x="184815" y="125"/>
                    <a:pt x="170996" y="0"/>
                    <a:pt x="157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9"/>
            <p:cNvSpPr/>
            <p:nvPr/>
          </p:nvSpPr>
          <p:spPr>
            <a:xfrm>
              <a:off x="283750" y="4284400"/>
              <a:ext cx="7068150" cy="214175"/>
            </a:xfrm>
            <a:custGeom>
              <a:avLst/>
              <a:gdLst/>
              <a:ahLst/>
              <a:cxnLst/>
              <a:rect l="l" t="t" r="r" b="b"/>
              <a:pathLst>
                <a:path w="282726" h="8567" extrusionOk="0">
                  <a:moveTo>
                    <a:pt x="281440" y="0"/>
                  </a:moveTo>
                  <a:cubicBezTo>
                    <a:pt x="281358" y="0"/>
                    <a:pt x="281269" y="7"/>
                    <a:pt x="281172" y="21"/>
                  </a:cubicBezTo>
                  <a:cubicBezTo>
                    <a:pt x="244658" y="5455"/>
                    <a:pt x="207489" y="6751"/>
                    <a:pt x="170508" y="6751"/>
                  </a:cubicBezTo>
                  <a:cubicBezTo>
                    <a:pt x="161603" y="6751"/>
                    <a:pt x="152708" y="6676"/>
                    <a:pt x="143836" y="6565"/>
                  </a:cubicBezTo>
                  <a:cubicBezTo>
                    <a:pt x="104367" y="6072"/>
                    <a:pt x="64908" y="4358"/>
                    <a:pt x="25525" y="1725"/>
                  </a:cubicBezTo>
                  <a:cubicBezTo>
                    <a:pt x="17804" y="1209"/>
                    <a:pt x="10082" y="677"/>
                    <a:pt x="2370" y="30"/>
                  </a:cubicBezTo>
                  <a:cubicBezTo>
                    <a:pt x="2336" y="27"/>
                    <a:pt x="2302" y="26"/>
                    <a:pt x="2268" y="26"/>
                  </a:cubicBezTo>
                  <a:cubicBezTo>
                    <a:pt x="1088" y="26"/>
                    <a:pt x="1" y="1713"/>
                    <a:pt x="1565" y="1844"/>
                  </a:cubicBezTo>
                  <a:lnTo>
                    <a:pt x="1565" y="1846"/>
                  </a:lnTo>
                  <a:cubicBezTo>
                    <a:pt x="23837" y="3710"/>
                    <a:pt x="46172" y="4976"/>
                    <a:pt x="68494" y="6051"/>
                  </a:cubicBezTo>
                  <a:cubicBezTo>
                    <a:pt x="99920" y="7565"/>
                    <a:pt x="131406" y="8567"/>
                    <a:pt x="162883" y="8567"/>
                  </a:cubicBezTo>
                  <a:cubicBezTo>
                    <a:pt x="177207" y="8567"/>
                    <a:pt x="191528" y="8360"/>
                    <a:pt x="205842" y="7899"/>
                  </a:cubicBezTo>
                  <a:cubicBezTo>
                    <a:pt x="230949" y="7090"/>
                    <a:pt x="256119" y="5557"/>
                    <a:pt x="280984" y="1856"/>
                  </a:cubicBezTo>
                  <a:cubicBezTo>
                    <a:pt x="282243" y="1668"/>
                    <a:pt x="282726" y="0"/>
                    <a:pt x="281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9"/>
            <p:cNvSpPr/>
            <p:nvPr/>
          </p:nvSpPr>
          <p:spPr>
            <a:xfrm>
              <a:off x="3168925" y="2049700"/>
              <a:ext cx="1165600" cy="1174725"/>
            </a:xfrm>
            <a:custGeom>
              <a:avLst/>
              <a:gdLst/>
              <a:ahLst/>
              <a:cxnLst/>
              <a:rect l="l" t="t" r="r" b="b"/>
              <a:pathLst>
                <a:path w="46624" h="46989" extrusionOk="0">
                  <a:moveTo>
                    <a:pt x="8147" y="3301"/>
                  </a:moveTo>
                  <a:cubicBezTo>
                    <a:pt x="10494" y="3301"/>
                    <a:pt x="14710" y="5374"/>
                    <a:pt x="16299" y="6102"/>
                  </a:cubicBezTo>
                  <a:cubicBezTo>
                    <a:pt x="21052" y="8278"/>
                    <a:pt x="25577" y="11022"/>
                    <a:pt x="29892" y="13960"/>
                  </a:cubicBezTo>
                  <a:cubicBezTo>
                    <a:pt x="33165" y="16189"/>
                    <a:pt x="36760" y="18565"/>
                    <a:pt x="39398" y="21560"/>
                  </a:cubicBezTo>
                  <a:cubicBezTo>
                    <a:pt x="41607" y="24071"/>
                    <a:pt x="39444" y="25701"/>
                    <a:pt x="37248" y="27631"/>
                  </a:cubicBezTo>
                  <a:cubicBezTo>
                    <a:pt x="29939" y="34064"/>
                    <a:pt x="20443" y="39324"/>
                    <a:pt x="11375" y="42814"/>
                  </a:cubicBezTo>
                  <a:cubicBezTo>
                    <a:pt x="10430" y="43178"/>
                    <a:pt x="9504" y="43553"/>
                    <a:pt x="8996" y="43553"/>
                  </a:cubicBezTo>
                  <a:cubicBezTo>
                    <a:pt x="8882" y="43553"/>
                    <a:pt x="8789" y="43534"/>
                    <a:pt x="8722" y="43492"/>
                  </a:cubicBezTo>
                  <a:cubicBezTo>
                    <a:pt x="7682" y="42835"/>
                    <a:pt x="7177" y="41025"/>
                    <a:pt x="6834" y="39955"/>
                  </a:cubicBezTo>
                  <a:cubicBezTo>
                    <a:pt x="5550" y="35962"/>
                    <a:pt x="5234" y="31593"/>
                    <a:pt x="5065" y="27426"/>
                  </a:cubicBezTo>
                  <a:cubicBezTo>
                    <a:pt x="4864" y="22440"/>
                    <a:pt x="4988" y="17420"/>
                    <a:pt x="5469" y="12452"/>
                  </a:cubicBezTo>
                  <a:cubicBezTo>
                    <a:pt x="5690" y="10151"/>
                    <a:pt x="5661" y="5459"/>
                    <a:pt x="7148" y="3490"/>
                  </a:cubicBezTo>
                  <a:lnTo>
                    <a:pt x="7148" y="3490"/>
                  </a:lnTo>
                  <a:cubicBezTo>
                    <a:pt x="7415" y="3358"/>
                    <a:pt x="7755" y="3301"/>
                    <a:pt x="8147" y="3301"/>
                  </a:cubicBezTo>
                  <a:close/>
                  <a:moveTo>
                    <a:pt x="8690" y="1"/>
                  </a:moveTo>
                  <a:cubicBezTo>
                    <a:pt x="6915" y="1"/>
                    <a:pt x="5217" y="423"/>
                    <a:pt x="3795" y="1558"/>
                  </a:cubicBezTo>
                  <a:cubicBezTo>
                    <a:pt x="3702" y="1632"/>
                    <a:pt x="3618" y="1705"/>
                    <a:pt x="3542" y="1777"/>
                  </a:cubicBezTo>
                  <a:lnTo>
                    <a:pt x="3542" y="1777"/>
                  </a:lnTo>
                  <a:cubicBezTo>
                    <a:pt x="3483" y="1826"/>
                    <a:pt x="3427" y="1878"/>
                    <a:pt x="3376" y="1933"/>
                  </a:cubicBezTo>
                  <a:cubicBezTo>
                    <a:pt x="1254" y="4195"/>
                    <a:pt x="1111" y="8585"/>
                    <a:pt x="784" y="11463"/>
                  </a:cubicBezTo>
                  <a:cubicBezTo>
                    <a:pt x="139" y="17147"/>
                    <a:pt x="1" y="22915"/>
                    <a:pt x="273" y="28626"/>
                  </a:cubicBezTo>
                  <a:cubicBezTo>
                    <a:pt x="525" y="33924"/>
                    <a:pt x="683" y="46989"/>
                    <a:pt x="8103" y="46989"/>
                  </a:cubicBezTo>
                  <a:cubicBezTo>
                    <a:pt x="8624" y="46989"/>
                    <a:pt x="9180" y="46924"/>
                    <a:pt x="9775" y="46788"/>
                  </a:cubicBezTo>
                  <a:cubicBezTo>
                    <a:pt x="14982" y="45598"/>
                    <a:pt x="20140" y="42583"/>
                    <a:pt x="24762" y="40027"/>
                  </a:cubicBezTo>
                  <a:cubicBezTo>
                    <a:pt x="30302" y="36966"/>
                    <a:pt x="35876" y="33642"/>
                    <a:pt x="40658" y="29463"/>
                  </a:cubicBezTo>
                  <a:cubicBezTo>
                    <a:pt x="42917" y="27493"/>
                    <a:pt x="46624" y="24333"/>
                    <a:pt x="44955" y="21013"/>
                  </a:cubicBezTo>
                  <a:cubicBezTo>
                    <a:pt x="43140" y="17403"/>
                    <a:pt x="38154" y="14468"/>
                    <a:pt x="34991" y="12241"/>
                  </a:cubicBezTo>
                  <a:cubicBezTo>
                    <a:pt x="29454" y="8341"/>
                    <a:pt x="23530" y="4761"/>
                    <a:pt x="17255" y="2179"/>
                  </a:cubicBezTo>
                  <a:cubicBezTo>
                    <a:pt x="14803" y="1170"/>
                    <a:pt x="11641" y="1"/>
                    <a:pt x="8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9"/>
            <p:cNvSpPr/>
            <p:nvPr/>
          </p:nvSpPr>
          <p:spPr>
            <a:xfrm>
              <a:off x="1030425" y="4338525"/>
              <a:ext cx="124700" cy="632250"/>
            </a:xfrm>
            <a:custGeom>
              <a:avLst/>
              <a:gdLst/>
              <a:ahLst/>
              <a:cxnLst/>
              <a:rect l="l" t="t" r="r" b="b"/>
              <a:pathLst>
                <a:path w="4988" h="25290" extrusionOk="0">
                  <a:moveTo>
                    <a:pt x="2097" y="1"/>
                  </a:moveTo>
                  <a:cubicBezTo>
                    <a:pt x="1424" y="1"/>
                    <a:pt x="596" y="365"/>
                    <a:pt x="559" y="895"/>
                  </a:cubicBezTo>
                  <a:lnTo>
                    <a:pt x="559" y="897"/>
                  </a:lnTo>
                  <a:cubicBezTo>
                    <a:pt x="0" y="8856"/>
                    <a:pt x="639" y="17065"/>
                    <a:pt x="2455" y="24822"/>
                  </a:cubicBezTo>
                  <a:cubicBezTo>
                    <a:pt x="2532" y="25151"/>
                    <a:pt x="2874" y="25290"/>
                    <a:pt x="3277" y="25290"/>
                  </a:cubicBezTo>
                  <a:cubicBezTo>
                    <a:pt x="4027" y="25290"/>
                    <a:pt x="4988" y="24809"/>
                    <a:pt x="4842" y="24181"/>
                  </a:cubicBezTo>
                  <a:cubicBezTo>
                    <a:pt x="3051" y="16534"/>
                    <a:pt x="2408" y="8490"/>
                    <a:pt x="2958" y="645"/>
                  </a:cubicBezTo>
                  <a:cubicBezTo>
                    <a:pt x="2990" y="191"/>
                    <a:pt x="2584" y="1"/>
                    <a:pt x="20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9"/>
            <p:cNvSpPr/>
            <p:nvPr/>
          </p:nvSpPr>
          <p:spPr>
            <a:xfrm>
              <a:off x="567000" y="4480475"/>
              <a:ext cx="314075" cy="294800"/>
            </a:xfrm>
            <a:custGeom>
              <a:avLst/>
              <a:gdLst/>
              <a:ahLst/>
              <a:cxnLst/>
              <a:rect l="l" t="t" r="r" b="b"/>
              <a:pathLst>
                <a:path w="12563" h="11792" extrusionOk="0">
                  <a:moveTo>
                    <a:pt x="2470" y="1379"/>
                  </a:moveTo>
                  <a:cubicBezTo>
                    <a:pt x="2482" y="1380"/>
                    <a:pt x="2495" y="1381"/>
                    <a:pt x="2508" y="1383"/>
                  </a:cubicBezTo>
                  <a:lnTo>
                    <a:pt x="2508" y="1383"/>
                  </a:lnTo>
                  <a:cubicBezTo>
                    <a:pt x="2415" y="1432"/>
                    <a:pt x="2358" y="1449"/>
                    <a:pt x="2330" y="1449"/>
                  </a:cubicBezTo>
                  <a:cubicBezTo>
                    <a:pt x="2310" y="1449"/>
                    <a:pt x="2304" y="1441"/>
                    <a:pt x="2308" y="1431"/>
                  </a:cubicBezTo>
                  <a:lnTo>
                    <a:pt x="2308" y="1431"/>
                  </a:lnTo>
                  <a:cubicBezTo>
                    <a:pt x="2364" y="1416"/>
                    <a:pt x="2419" y="1399"/>
                    <a:pt x="2470" y="1379"/>
                  </a:cubicBezTo>
                  <a:close/>
                  <a:moveTo>
                    <a:pt x="2811" y="1524"/>
                  </a:moveTo>
                  <a:lnTo>
                    <a:pt x="2811" y="1524"/>
                  </a:lnTo>
                  <a:cubicBezTo>
                    <a:pt x="3050" y="1632"/>
                    <a:pt x="3370" y="1682"/>
                    <a:pt x="3608" y="1781"/>
                  </a:cubicBezTo>
                  <a:cubicBezTo>
                    <a:pt x="4244" y="2042"/>
                    <a:pt x="4859" y="2364"/>
                    <a:pt x="5457" y="2700"/>
                  </a:cubicBezTo>
                  <a:cubicBezTo>
                    <a:pt x="6641" y="3368"/>
                    <a:pt x="7803" y="4119"/>
                    <a:pt x="8840" y="5001"/>
                  </a:cubicBezTo>
                  <a:cubicBezTo>
                    <a:pt x="9604" y="5650"/>
                    <a:pt x="10096" y="5946"/>
                    <a:pt x="9319" y="6771"/>
                  </a:cubicBezTo>
                  <a:cubicBezTo>
                    <a:pt x="8321" y="7829"/>
                    <a:pt x="6861" y="8584"/>
                    <a:pt x="5601" y="9277"/>
                  </a:cubicBezTo>
                  <a:cubicBezTo>
                    <a:pt x="4996" y="9610"/>
                    <a:pt x="4379" y="9927"/>
                    <a:pt x="3745" y="10202"/>
                  </a:cubicBezTo>
                  <a:cubicBezTo>
                    <a:pt x="3603" y="10265"/>
                    <a:pt x="3423" y="10373"/>
                    <a:pt x="3246" y="10449"/>
                  </a:cubicBezTo>
                  <a:lnTo>
                    <a:pt x="3246" y="10449"/>
                  </a:lnTo>
                  <a:cubicBezTo>
                    <a:pt x="3233" y="10415"/>
                    <a:pt x="3219" y="10372"/>
                    <a:pt x="3207" y="10317"/>
                  </a:cubicBezTo>
                  <a:cubicBezTo>
                    <a:pt x="3001" y="9330"/>
                    <a:pt x="2653" y="8445"/>
                    <a:pt x="2570" y="7401"/>
                  </a:cubicBezTo>
                  <a:cubicBezTo>
                    <a:pt x="2461" y="6032"/>
                    <a:pt x="2482" y="4642"/>
                    <a:pt x="2611" y="3274"/>
                  </a:cubicBezTo>
                  <a:cubicBezTo>
                    <a:pt x="2653" y="2808"/>
                    <a:pt x="2655" y="2093"/>
                    <a:pt x="2811" y="1524"/>
                  </a:cubicBezTo>
                  <a:close/>
                  <a:moveTo>
                    <a:pt x="3174" y="1"/>
                  </a:moveTo>
                  <a:cubicBezTo>
                    <a:pt x="2484" y="1"/>
                    <a:pt x="1829" y="169"/>
                    <a:pt x="1245" y="573"/>
                  </a:cubicBezTo>
                  <a:cubicBezTo>
                    <a:pt x="1124" y="657"/>
                    <a:pt x="1031" y="735"/>
                    <a:pt x="962" y="809"/>
                  </a:cubicBezTo>
                  <a:lnTo>
                    <a:pt x="962" y="809"/>
                  </a:lnTo>
                  <a:cubicBezTo>
                    <a:pt x="928" y="837"/>
                    <a:pt x="898" y="866"/>
                    <a:pt x="873" y="896"/>
                  </a:cubicBezTo>
                  <a:cubicBezTo>
                    <a:pt x="120" y="1816"/>
                    <a:pt x="203" y="3580"/>
                    <a:pt x="150" y="4700"/>
                  </a:cubicBezTo>
                  <a:cubicBezTo>
                    <a:pt x="66" y="6450"/>
                    <a:pt x="1" y="8388"/>
                    <a:pt x="490" y="10092"/>
                  </a:cubicBezTo>
                  <a:cubicBezTo>
                    <a:pt x="850" y="11346"/>
                    <a:pt x="1621" y="11791"/>
                    <a:pt x="2557" y="11791"/>
                  </a:cubicBezTo>
                  <a:cubicBezTo>
                    <a:pt x="4297" y="11791"/>
                    <a:pt x="6606" y="10249"/>
                    <a:pt x="7893" y="9491"/>
                  </a:cubicBezTo>
                  <a:cubicBezTo>
                    <a:pt x="9145" y="8753"/>
                    <a:pt x="11454" y="7587"/>
                    <a:pt x="12061" y="6142"/>
                  </a:cubicBezTo>
                  <a:cubicBezTo>
                    <a:pt x="12563" y="4948"/>
                    <a:pt x="11205" y="4162"/>
                    <a:pt x="10357" y="3520"/>
                  </a:cubicBezTo>
                  <a:cubicBezTo>
                    <a:pt x="8718" y="2282"/>
                    <a:pt x="5712" y="1"/>
                    <a:pt x="3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9"/>
            <p:cNvSpPr/>
            <p:nvPr/>
          </p:nvSpPr>
          <p:spPr>
            <a:xfrm>
              <a:off x="1781050" y="4375575"/>
              <a:ext cx="117100" cy="637100"/>
            </a:xfrm>
            <a:custGeom>
              <a:avLst/>
              <a:gdLst/>
              <a:ahLst/>
              <a:cxnLst/>
              <a:rect l="l" t="t" r="r" b="b"/>
              <a:pathLst>
                <a:path w="4684" h="25484" extrusionOk="0">
                  <a:moveTo>
                    <a:pt x="2042" y="0"/>
                  </a:moveTo>
                  <a:cubicBezTo>
                    <a:pt x="1385" y="0"/>
                    <a:pt x="625" y="371"/>
                    <a:pt x="581" y="979"/>
                  </a:cubicBezTo>
                  <a:cubicBezTo>
                    <a:pt x="1" y="8927"/>
                    <a:pt x="562" y="17089"/>
                    <a:pt x="2150" y="24889"/>
                  </a:cubicBezTo>
                  <a:cubicBezTo>
                    <a:pt x="2234" y="25305"/>
                    <a:pt x="2616" y="25483"/>
                    <a:pt x="3052" y="25483"/>
                  </a:cubicBezTo>
                  <a:cubicBezTo>
                    <a:pt x="3791" y="25483"/>
                    <a:pt x="4683" y="24972"/>
                    <a:pt x="4536" y="24248"/>
                  </a:cubicBezTo>
                  <a:cubicBezTo>
                    <a:pt x="2977" y="16591"/>
                    <a:pt x="2431" y="8612"/>
                    <a:pt x="3001" y="806"/>
                  </a:cubicBezTo>
                  <a:cubicBezTo>
                    <a:pt x="3042" y="245"/>
                    <a:pt x="2576" y="0"/>
                    <a:pt x="20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9"/>
            <p:cNvSpPr/>
            <p:nvPr/>
          </p:nvSpPr>
          <p:spPr>
            <a:xfrm>
              <a:off x="1252775" y="4493275"/>
              <a:ext cx="184450" cy="339175"/>
            </a:xfrm>
            <a:custGeom>
              <a:avLst/>
              <a:gdLst/>
              <a:ahLst/>
              <a:cxnLst/>
              <a:rect l="l" t="t" r="r" b="b"/>
              <a:pathLst>
                <a:path w="7378" h="13567" extrusionOk="0">
                  <a:moveTo>
                    <a:pt x="2944" y="1215"/>
                  </a:moveTo>
                  <a:lnTo>
                    <a:pt x="4741" y="1314"/>
                  </a:lnTo>
                  <a:lnTo>
                    <a:pt x="4741" y="1314"/>
                  </a:lnTo>
                  <a:cubicBezTo>
                    <a:pt x="4069" y="4839"/>
                    <a:pt x="4646" y="8898"/>
                    <a:pt x="4900" y="12513"/>
                  </a:cubicBezTo>
                  <a:lnTo>
                    <a:pt x="4900" y="12513"/>
                  </a:lnTo>
                  <a:cubicBezTo>
                    <a:pt x="4827" y="12514"/>
                    <a:pt x="4754" y="12515"/>
                    <a:pt x="4681" y="12515"/>
                  </a:cubicBezTo>
                  <a:cubicBezTo>
                    <a:pt x="4021" y="12515"/>
                    <a:pt x="3405" y="12460"/>
                    <a:pt x="3066" y="12249"/>
                  </a:cubicBezTo>
                  <a:cubicBezTo>
                    <a:pt x="3063" y="12248"/>
                    <a:pt x="3061" y="12246"/>
                    <a:pt x="3059" y="12245"/>
                  </a:cubicBezTo>
                  <a:lnTo>
                    <a:pt x="3059" y="12245"/>
                  </a:lnTo>
                  <a:cubicBezTo>
                    <a:pt x="3086" y="12255"/>
                    <a:pt x="3113" y="12262"/>
                    <a:pt x="3136" y="12262"/>
                  </a:cubicBezTo>
                  <a:cubicBezTo>
                    <a:pt x="3192" y="12262"/>
                    <a:pt x="3222" y="12221"/>
                    <a:pt x="3164" y="12082"/>
                  </a:cubicBezTo>
                  <a:cubicBezTo>
                    <a:pt x="3075" y="11871"/>
                    <a:pt x="3048" y="11482"/>
                    <a:pt x="3058" y="11244"/>
                  </a:cubicBezTo>
                  <a:cubicBezTo>
                    <a:pt x="3091" y="10421"/>
                    <a:pt x="2948" y="9549"/>
                    <a:pt x="2924" y="8723"/>
                  </a:cubicBezTo>
                  <a:cubicBezTo>
                    <a:pt x="2852" y="6224"/>
                    <a:pt x="2877" y="3717"/>
                    <a:pt x="2944" y="1215"/>
                  </a:cubicBezTo>
                  <a:close/>
                  <a:moveTo>
                    <a:pt x="2408" y="0"/>
                  </a:moveTo>
                  <a:cubicBezTo>
                    <a:pt x="1708" y="0"/>
                    <a:pt x="602" y="337"/>
                    <a:pt x="585" y="877"/>
                  </a:cubicBezTo>
                  <a:cubicBezTo>
                    <a:pt x="465" y="4816"/>
                    <a:pt x="1" y="9238"/>
                    <a:pt x="854" y="13108"/>
                  </a:cubicBezTo>
                  <a:cubicBezTo>
                    <a:pt x="890" y="13269"/>
                    <a:pt x="1167" y="13334"/>
                    <a:pt x="1291" y="13340"/>
                  </a:cubicBezTo>
                  <a:lnTo>
                    <a:pt x="5391" y="13564"/>
                  </a:lnTo>
                  <a:cubicBezTo>
                    <a:pt x="5419" y="13566"/>
                    <a:pt x="5450" y="13567"/>
                    <a:pt x="5485" y="13567"/>
                  </a:cubicBezTo>
                  <a:cubicBezTo>
                    <a:pt x="6041" y="13567"/>
                    <a:pt x="7377" y="13365"/>
                    <a:pt x="7339" y="12692"/>
                  </a:cubicBezTo>
                  <a:cubicBezTo>
                    <a:pt x="7128" y="8881"/>
                    <a:pt x="6368" y="4350"/>
                    <a:pt x="7178" y="603"/>
                  </a:cubicBezTo>
                  <a:cubicBezTo>
                    <a:pt x="7235" y="344"/>
                    <a:pt x="6965" y="247"/>
                    <a:pt x="6751" y="235"/>
                  </a:cubicBezTo>
                  <a:lnTo>
                    <a:pt x="2560" y="6"/>
                  </a:lnTo>
                  <a:lnTo>
                    <a:pt x="2560" y="6"/>
                  </a:lnTo>
                  <a:cubicBezTo>
                    <a:pt x="2512" y="2"/>
                    <a:pt x="2461" y="0"/>
                    <a:pt x="2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9"/>
            <p:cNvSpPr/>
            <p:nvPr/>
          </p:nvSpPr>
          <p:spPr>
            <a:xfrm>
              <a:off x="1451225" y="4505075"/>
              <a:ext cx="184375" cy="337375"/>
            </a:xfrm>
            <a:custGeom>
              <a:avLst/>
              <a:gdLst/>
              <a:ahLst/>
              <a:cxnLst/>
              <a:rect l="l" t="t" r="r" b="b"/>
              <a:pathLst>
                <a:path w="7375" h="13495" extrusionOk="0">
                  <a:moveTo>
                    <a:pt x="2945" y="1144"/>
                  </a:moveTo>
                  <a:lnTo>
                    <a:pt x="4754" y="1243"/>
                  </a:lnTo>
                  <a:lnTo>
                    <a:pt x="4754" y="1243"/>
                  </a:lnTo>
                  <a:cubicBezTo>
                    <a:pt x="4068" y="4787"/>
                    <a:pt x="4651" y="8873"/>
                    <a:pt x="4904" y="12511"/>
                  </a:cubicBezTo>
                  <a:lnTo>
                    <a:pt x="4904" y="12511"/>
                  </a:lnTo>
                  <a:cubicBezTo>
                    <a:pt x="4830" y="12512"/>
                    <a:pt x="4757" y="12513"/>
                    <a:pt x="4684" y="12513"/>
                  </a:cubicBezTo>
                  <a:cubicBezTo>
                    <a:pt x="4018" y="12513"/>
                    <a:pt x="3400" y="12458"/>
                    <a:pt x="3074" y="12245"/>
                  </a:cubicBezTo>
                  <a:cubicBezTo>
                    <a:pt x="3009" y="12202"/>
                    <a:pt x="2974" y="12181"/>
                    <a:pt x="2960" y="12173"/>
                  </a:cubicBezTo>
                  <a:lnTo>
                    <a:pt x="2960" y="12173"/>
                  </a:lnTo>
                  <a:cubicBezTo>
                    <a:pt x="2985" y="12187"/>
                    <a:pt x="3071" y="12231"/>
                    <a:pt x="3132" y="12231"/>
                  </a:cubicBezTo>
                  <a:cubicBezTo>
                    <a:pt x="3190" y="12231"/>
                    <a:pt x="3226" y="12190"/>
                    <a:pt x="3165" y="12044"/>
                  </a:cubicBezTo>
                  <a:cubicBezTo>
                    <a:pt x="3074" y="11831"/>
                    <a:pt x="3050" y="11445"/>
                    <a:pt x="3059" y="11206"/>
                  </a:cubicBezTo>
                  <a:cubicBezTo>
                    <a:pt x="3089" y="10382"/>
                    <a:pt x="2949" y="9514"/>
                    <a:pt x="2925" y="8685"/>
                  </a:cubicBezTo>
                  <a:cubicBezTo>
                    <a:pt x="2853" y="6173"/>
                    <a:pt x="2878" y="3657"/>
                    <a:pt x="2945" y="1144"/>
                  </a:cubicBezTo>
                  <a:close/>
                  <a:moveTo>
                    <a:pt x="2518" y="1"/>
                  </a:moveTo>
                  <a:cubicBezTo>
                    <a:pt x="2489" y="1"/>
                    <a:pt x="2456" y="3"/>
                    <a:pt x="2420" y="8"/>
                  </a:cubicBezTo>
                  <a:lnTo>
                    <a:pt x="2420" y="8"/>
                  </a:lnTo>
                  <a:cubicBezTo>
                    <a:pt x="1720" y="17"/>
                    <a:pt x="601" y="331"/>
                    <a:pt x="585" y="841"/>
                  </a:cubicBezTo>
                  <a:cubicBezTo>
                    <a:pt x="465" y="4779"/>
                    <a:pt x="1" y="9202"/>
                    <a:pt x="853" y="13070"/>
                  </a:cubicBezTo>
                  <a:cubicBezTo>
                    <a:pt x="888" y="13223"/>
                    <a:pt x="1174" y="13263"/>
                    <a:pt x="1281" y="13269"/>
                  </a:cubicBezTo>
                  <a:lnTo>
                    <a:pt x="5381" y="13493"/>
                  </a:lnTo>
                  <a:cubicBezTo>
                    <a:pt x="5404" y="13494"/>
                    <a:pt x="5429" y="13495"/>
                    <a:pt x="5458" y="13495"/>
                  </a:cubicBezTo>
                  <a:cubicBezTo>
                    <a:pt x="5975" y="13495"/>
                    <a:pt x="7374" y="13280"/>
                    <a:pt x="7340" y="12655"/>
                  </a:cubicBezTo>
                  <a:cubicBezTo>
                    <a:pt x="7129" y="8842"/>
                    <a:pt x="6365" y="4303"/>
                    <a:pt x="7174" y="553"/>
                  </a:cubicBezTo>
                  <a:cubicBezTo>
                    <a:pt x="7230" y="300"/>
                    <a:pt x="6960" y="244"/>
                    <a:pt x="6760" y="232"/>
                  </a:cubicBezTo>
                  <a:lnTo>
                    <a:pt x="2544" y="1"/>
                  </a:lnTo>
                  <a:cubicBezTo>
                    <a:pt x="2536" y="1"/>
                    <a:pt x="2527" y="1"/>
                    <a:pt x="2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9"/>
            <p:cNvSpPr/>
            <p:nvPr/>
          </p:nvSpPr>
          <p:spPr>
            <a:xfrm>
              <a:off x="6438550" y="4374275"/>
              <a:ext cx="117850" cy="656450"/>
            </a:xfrm>
            <a:custGeom>
              <a:avLst/>
              <a:gdLst/>
              <a:ahLst/>
              <a:cxnLst/>
              <a:rect l="l" t="t" r="r" b="b"/>
              <a:pathLst>
                <a:path w="4714" h="26258" extrusionOk="0">
                  <a:moveTo>
                    <a:pt x="2075" y="0"/>
                  </a:moveTo>
                  <a:cubicBezTo>
                    <a:pt x="1390" y="0"/>
                    <a:pt x="499" y="361"/>
                    <a:pt x="472" y="834"/>
                  </a:cubicBezTo>
                  <a:cubicBezTo>
                    <a:pt x="0" y="9177"/>
                    <a:pt x="558" y="17699"/>
                    <a:pt x="2214" y="25882"/>
                  </a:cubicBezTo>
                  <a:cubicBezTo>
                    <a:pt x="2267" y="26146"/>
                    <a:pt x="2567" y="26258"/>
                    <a:pt x="2938" y="26258"/>
                  </a:cubicBezTo>
                  <a:cubicBezTo>
                    <a:pt x="3683" y="26258"/>
                    <a:pt x="4714" y="25808"/>
                    <a:pt x="4600" y="25242"/>
                  </a:cubicBezTo>
                  <a:cubicBezTo>
                    <a:pt x="2967" y="17169"/>
                    <a:pt x="2390" y="8755"/>
                    <a:pt x="2857" y="525"/>
                  </a:cubicBezTo>
                  <a:cubicBezTo>
                    <a:pt x="2878" y="152"/>
                    <a:pt x="2520" y="0"/>
                    <a:pt x="2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9"/>
            <p:cNvSpPr/>
            <p:nvPr/>
          </p:nvSpPr>
          <p:spPr>
            <a:xfrm>
              <a:off x="5508325" y="4425050"/>
              <a:ext cx="150225" cy="667725"/>
            </a:xfrm>
            <a:custGeom>
              <a:avLst/>
              <a:gdLst/>
              <a:ahLst/>
              <a:cxnLst/>
              <a:rect l="l" t="t" r="r" b="b"/>
              <a:pathLst>
                <a:path w="6009" h="26709" extrusionOk="0">
                  <a:moveTo>
                    <a:pt x="1804" y="0"/>
                  </a:moveTo>
                  <a:cubicBezTo>
                    <a:pt x="1090" y="0"/>
                    <a:pt x="1" y="374"/>
                    <a:pt x="23" y="918"/>
                  </a:cubicBezTo>
                  <a:lnTo>
                    <a:pt x="23" y="917"/>
                  </a:lnTo>
                  <a:cubicBezTo>
                    <a:pt x="365" y="9404"/>
                    <a:pt x="1037" y="18252"/>
                    <a:pt x="3480" y="26413"/>
                  </a:cubicBezTo>
                  <a:cubicBezTo>
                    <a:pt x="3542" y="26622"/>
                    <a:pt x="3803" y="26709"/>
                    <a:pt x="4131" y="26709"/>
                  </a:cubicBezTo>
                  <a:cubicBezTo>
                    <a:pt x="4890" y="26709"/>
                    <a:pt x="6008" y="26246"/>
                    <a:pt x="5866" y="25772"/>
                  </a:cubicBezTo>
                  <a:cubicBezTo>
                    <a:pt x="3424" y="17612"/>
                    <a:pt x="2752" y="8764"/>
                    <a:pt x="2408" y="278"/>
                  </a:cubicBezTo>
                  <a:cubicBezTo>
                    <a:pt x="2401" y="85"/>
                    <a:pt x="2145" y="0"/>
                    <a:pt x="1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9"/>
            <p:cNvSpPr/>
            <p:nvPr/>
          </p:nvSpPr>
          <p:spPr>
            <a:xfrm>
              <a:off x="6991600" y="4424000"/>
              <a:ext cx="188650" cy="149975"/>
            </a:xfrm>
            <a:custGeom>
              <a:avLst/>
              <a:gdLst/>
              <a:ahLst/>
              <a:cxnLst/>
              <a:rect l="l" t="t" r="r" b="b"/>
              <a:pathLst>
                <a:path w="7546" h="5999" extrusionOk="0">
                  <a:moveTo>
                    <a:pt x="5650" y="0"/>
                  </a:moveTo>
                  <a:cubicBezTo>
                    <a:pt x="4953" y="0"/>
                    <a:pt x="4203" y="174"/>
                    <a:pt x="3593" y="278"/>
                  </a:cubicBezTo>
                  <a:cubicBezTo>
                    <a:pt x="2770" y="418"/>
                    <a:pt x="1949" y="576"/>
                    <a:pt x="1135" y="760"/>
                  </a:cubicBezTo>
                  <a:cubicBezTo>
                    <a:pt x="692" y="858"/>
                    <a:pt x="1" y="1296"/>
                    <a:pt x="145" y="1840"/>
                  </a:cubicBezTo>
                  <a:cubicBezTo>
                    <a:pt x="250" y="2227"/>
                    <a:pt x="659" y="2337"/>
                    <a:pt x="1046" y="2337"/>
                  </a:cubicBezTo>
                  <a:cubicBezTo>
                    <a:pt x="1228" y="2337"/>
                    <a:pt x="1405" y="2312"/>
                    <a:pt x="1544" y="2282"/>
                  </a:cubicBezTo>
                  <a:lnTo>
                    <a:pt x="1542" y="2282"/>
                  </a:lnTo>
                  <a:cubicBezTo>
                    <a:pt x="2071" y="2162"/>
                    <a:pt x="2603" y="2054"/>
                    <a:pt x="3136" y="1955"/>
                  </a:cubicBezTo>
                  <a:cubicBezTo>
                    <a:pt x="3566" y="1876"/>
                    <a:pt x="3997" y="1804"/>
                    <a:pt x="4431" y="1751"/>
                  </a:cubicBezTo>
                  <a:cubicBezTo>
                    <a:pt x="4571" y="1735"/>
                    <a:pt x="4714" y="1727"/>
                    <a:pt x="4856" y="1714"/>
                  </a:cubicBezTo>
                  <a:lnTo>
                    <a:pt x="4856" y="1714"/>
                  </a:lnTo>
                  <a:cubicBezTo>
                    <a:pt x="4865" y="1810"/>
                    <a:pt x="4882" y="1910"/>
                    <a:pt x="4883" y="1965"/>
                  </a:cubicBezTo>
                  <a:cubicBezTo>
                    <a:pt x="4889" y="2425"/>
                    <a:pt x="4853" y="2889"/>
                    <a:pt x="4821" y="3347"/>
                  </a:cubicBezTo>
                  <a:cubicBezTo>
                    <a:pt x="4776" y="3992"/>
                    <a:pt x="4718" y="4635"/>
                    <a:pt x="4646" y="5279"/>
                  </a:cubicBezTo>
                  <a:cubicBezTo>
                    <a:pt x="4591" y="5782"/>
                    <a:pt x="5020" y="5998"/>
                    <a:pt x="5532" y="5998"/>
                  </a:cubicBezTo>
                  <a:cubicBezTo>
                    <a:pt x="6194" y="5998"/>
                    <a:pt x="6993" y="5636"/>
                    <a:pt x="7057" y="5068"/>
                  </a:cubicBezTo>
                  <a:cubicBezTo>
                    <a:pt x="7149" y="4233"/>
                    <a:pt x="7223" y="3397"/>
                    <a:pt x="7266" y="2559"/>
                  </a:cubicBezTo>
                  <a:cubicBezTo>
                    <a:pt x="7309" y="1742"/>
                    <a:pt x="7545" y="487"/>
                    <a:pt x="6582" y="142"/>
                  </a:cubicBezTo>
                  <a:cubicBezTo>
                    <a:pt x="6296" y="39"/>
                    <a:pt x="5979" y="0"/>
                    <a:pt x="5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9"/>
            <p:cNvSpPr/>
            <p:nvPr/>
          </p:nvSpPr>
          <p:spPr>
            <a:xfrm>
              <a:off x="6597875" y="4463975"/>
              <a:ext cx="209750" cy="182225"/>
            </a:xfrm>
            <a:custGeom>
              <a:avLst/>
              <a:gdLst/>
              <a:ahLst/>
              <a:cxnLst/>
              <a:rect l="l" t="t" r="r" b="b"/>
              <a:pathLst>
                <a:path w="8390" h="7289" extrusionOk="0">
                  <a:moveTo>
                    <a:pt x="2640" y="2025"/>
                  </a:moveTo>
                  <a:lnTo>
                    <a:pt x="2640" y="2025"/>
                  </a:lnTo>
                  <a:cubicBezTo>
                    <a:pt x="2642" y="2054"/>
                    <a:pt x="2641" y="2088"/>
                    <a:pt x="2637" y="2124"/>
                  </a:cubicBezTo>
                  <a:lnTo>
                    <a:pt x="2637" y="2124"/>
                  </a:lnTo>
                  <a:cubicBezTo>
                    <a:pt x="2568" y="2119"/>
                    <a:pt x="2475" y="2100"/>
                    <a:pt x="2352" y="2061"/>
                  </a:cubicBezTo>
                  <a:lnTo>
                    <a:pt x="2352" y="2061"/>
                  </a:lnTo>
                  <a:cubicBezTo>
                    <a:pt x="2364" y="2065"/>
                    <a:pt x="2380" y="2067"/>
                    <a:pt x="2398" y="2067"/>
                  </a:cubicBezTo>
                  <a:cubicBezTo>
                    <a:pt x="2457" y="2067"/>
                    <a:pt x="2543" y="2049"/>
                    <a:pt x="2640" y="2025"/>
                  </a:cubicBezTo>
                  <a:close/>
                  <a:moveTo>
                    <a:pt x="5409" y="1"/>
                  </a:moveTo>
                  <a:cubicBezTo>
                    <a:pt x="3852" y="1"/>
                    <a:pt x="2091" y="112"/>
                    <a:pt x="940" y="936"/>
                  </a:cubicBezTo>
                  <a:cubicBezTo>
                    <a:pt x="94" y="1541"/>
                    <a:pt x="118" y="2678"/>
                    <a:pt x="66" y="3621"/>
                  </a:cubicBezTo>
                  <a:cubicBezTo>
                    <a:pt x="13" y="4590"/>
                    <a:pt x="1" y="5565"/>
                    <a:pt x="11" y="6535"/>
                  </a:cubicBezTo>
                  <a:cubicBezTo>
                    <a:pt x="18" y="7064"/>
                    <a:pt x="480" y="7289"/>
                    <a:pt x="999" y="7289"/>
                  </a:cubicBezTo>
                  <a:cubicBezTo>
                    <a:pt x="1669" y="7289"/>
                    <a:pt x="2432" y="6914"/>
                    <a:pt x="2425" y="6336"/>
                  </a:cubicBezTo>
                  <a:cubicBezTo>
                    <a:pt x="2416" y="5607"/>
                    <a:pt x="2424" y="4879"/>
                    <a:pt x="2448" y="4151"/>
                  </a:cubicBezTo>
                  <a:cubicBezTo>
                    <a:pt x="2464" y="3675"/>
                    <a:pt x="2484" y="3200"/>
                    <a:pt x="2528" y="2726"/>
                  </a:cubicBezTo>
                  <a:cubicBezTo>
                    <a:pt x="2540" y="2600"/>
                    <a:pt x="2620" y="2322"/>
                    <a:pt x="2637" y="2124"/>
                  </a:cubicBezTo>
                  <a:lnTo>
                    <a:pt x="2637" y="2124"/>
                  </a:lnTo>
                  <a:cubicBezTo>
                    <a:pt x="2651" y="2125"/>
                    <a:pt x="2663" y="2125"/>
                    <a:pt x="2674" y="2125"/>
                  </a:cubicBezTo>
                  <a:cubicBezTo>
                    <a:pt x="2816" y="2125"/>
                    <a:pt x="2834" y="2055"/>
                    <a:pt x="2805" y="1980"/>
                  </a:cubicBezTo>
                  <a:lnTo>
                    <a:pt x="2805" y="1980"/>
                  </a:lnTo>
                  <a:cubicBezTo>
                    <a:pt x="2749" y="1996"/>
                    <a:pt x="2693" y="2011"/>
                    <a:pt x="2640" y="2025"/>
                  </a:cubicBezTo>
                  <a:lnTo>
                    <a:pt x="2640" y="2025"/>
                  </a:lnTo>
                  <a:cubicBezTo>
                    <a:pt x="2638" y="1997"/>
                    <a:pt x="2634" y="1974"/>
                    <a:pt x="2627" y="1954"/>
                  </a:cubicBezTo>
                  <a:cubicBezTo>
                    <a:pt x="2587" y="1847"/>
                    <a:pt x="2599" y="1808"/>
                    <a:pt x="2631" y="1808"/>
                  </a:cubicBezTo>
                  <a:cubicBezTo>
                    <a:pt x="2678" y="1808"/>
                    <a:pt x="2771" y="1896"/>
                    <a:pt x="2805" y="1980"/>
                  </a:cubicBezTo>
                  <a:lnTo>
                    <a:pt x="2805" y="1980"/>
                  </a:lnTo>
                  <a:cubicBezTo>
                    <a:pt x="2967" y="1933"/>
                    <a:pt x="3130" y="1882"/>
                    <a:pt x="3218" y="1870"/>
                  </a:cubicBezTo>
                  <a:cubicBezTo>
                    <a:pt x="3697" y="1802"/>
                    <a:pt x="4184" y="1770"/>
                    <a:pt x="4667" y="1743"/>
                  </a:cubicBezTo>
                  <a:cubicBezTo>
                    <a:pt x="5207" y="1713"/>
                    <a:pt x="5749" y="1697"/>
                    <a:pt x="6291" y="1697"/>
                  </a:cubicBezTo>
                  <a:cubicBezTo>
                    <a:pt x="6375" y="1697"/>
                    <a:pt x="6460" y="1697"/>
                    <a:pt x="6545" y="1698"/>
                  </a:cubicBezTo>
                  <a:cubicBezTo>
                    <a:pt x="6549" y="1698"/>
                    <a:pt x="6553" y="1698"/>
                    <a:pt x="6557" y="1698"/>
                  </a:cubicBezTo>
                  <a:cubicBezTo>
                    <a:pt x="7887" y="1698"/>
                    <a:pt x="8390" y="29"/>
                    <a:pt x="6774" y="15"/>
                  </a:cubicBezTo>
                  <a:cubicBezTo>
                    <a:pt x="6355" y="11"/>
                    <a:pt x="5892" y="1"/>
                    <a:pt x="5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9"/>
            <p:cNvSpPr/>
            <p:nvPr/>
          </p:nvSpPr>
          <p:spPr>
            <a:xfrm>
              <a:off x="6978525" y="4696425"/>
              <a:ext cx="195475" cy="174150"/>
            </a:xfrm>
            <a:custGeom>
              <a:avLst/>
              <a:gdLst/>
              <a:ahLst/>
              <a:cxnLst/>
              <a:rect l="l" t="t" r="r" b="b"/>
              <a:pathLst>
                <a:path w="7819" h="6966" extrusionOk="0">
                  <a:moveTo>
                    <a:pt x="6999" y="0"/>
                  </a:moveTo>
                  <a:cubicBezTo>
                    <a:pt x="6293" y="0"/>
                    <a:pt x="5070" y="343"/>
                    <a:pt x="5100" y="815"/>
                  </a:cubicBezTo>
                  <a:cubicBezTo>
                    <a:pt x="5168" y="1879"/>
                    <a:pt x="5412" y="3825"/>
                    <a:pt x="4750" y="4729"/>
                  </a:cubicBezTo>
                  <a:cubicBezTo>
                    <a:pt x="4386" y="5224"/>
                    <a:pt x="3433" y="5392"/>
                    <a:pt x="2870" y="5580"/>
                  </a:cubicBezTo>
                  <a:cubicBezTo>
                    <a:pt x="2326" y="5762"/>
                    <a:pt x="1779" y="5931"/>
                    <a:pt x="1227" y="6088"/>
                  </a:cubicBezTo>
                  <a:cubicBezTo>
                    <a:pt x="1035" y="6142"/>
                    <a:pt x="1" y="6431"/>
                    <a:pt x="132" y="6778"/>
                  </a:cubicBezTo>
                  <a:cubicBezTo>
                    <a:pt x="186" y="6920"/>
                    <a:pt x="371" y="6966"/>
                    <a:pt x="588" y="6966"/>
                  </a:cubicBezTo>
                  <a:cubicBezTo>
                    <a:pt x="910" y="6966"/>
                    <a:pt x="1300" y="6864"/>
                    <a:pt x="1425" y="6829"/>
                  </a:cubicBezTo>
                  <a:cubicBezTo>
                    <a:pt x="2275" y="6588"/>
                    <a:pt x="3118" y="6324"/>
                    <a:pt x="3953" y="6038"/>
                  </a:cubicBezTo>
                  <a:cubicBezTo>
                    <a:pt x="4845" y="5731"/>
                    <a:pt x="6013" y="5420"/>
                    <a:pt x="6735" y="4775"/>
                  </a:cubicBezTo>
                  <a:cubicBezTo>
                    <a:pt x="7818" y="3805"/>
                    <a:pt x="7569" y="1484"/>
                    <a:pt x="7487" y="175"/>
                  </a:cubicBezTo>
                  <a:cubicBezTo>
                    <a:pt x="7479" y="54"/>
                    <a:pt x="7280" y="0"/>
                    <a:pt x="69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9"/>
            <p:cNvSpPr/>
            <p:nvPr/>
          </p:nvSpPr>
          <p:spPr>
            <a:xfrm>
              <a:off x="6595625" y="4774175"/>
              <a:ext cx="229675" cy="151875"/>
            </a:xfrm>
            <a:custGeom>
              <a:avLst/>
              <a:gdLst/>
              <a:ahLst/>
              <a:cxnLst/>
              <a:rect l="l" t="t" r="r" b="b"/>
              <a:pathLst>
                <a:path w="9187" h="6075" extrusionOk="0">
                  <a:moveTo>
                    <a:pt x="1985" y="1"/>
                  </a:moveTo>
                  <a:cubicBezTo>
                    <a:pt x="1325" y="1"/>
                    <a:pt x="573" y="374"/>
                    <a:pt x="553" y="978"/>
                  </a:cubicBezTo>
                  <a:lnTo>
                    <a:pt x="555" y="977"/>
                  </a:lnTo>
                  <a:lnTo>
                    <a:pt x="555" y="977"/>
                  </a:lnTo>
                  <a:cubicBezTo>
                    <a:pt x="511" y="2324"/>
                    <a:pt x="0" y="5789"/>
                    <a:pt x="1896" y="6044"/>
                  </a:cubicBezTo>
                  <a:cubicBezTo>
                    <a:pt x="2053" y="6065"/>
                    <a:pt x="2213" y="6074"/>
                    <a:pt x="2376" y="6074"/>
                  </a:cubicBezTo>
                  <a:cubicBezTo>
                    <a:pt x="3312" y="6074"/>
                    <a:pt x="4329" y="5764"/>
                    <a:pt x="5202" y="5577"/>
                  </a:cubicBezTo>
                  <a:cubicBezTo>
                    <a:pt x="6089" y="5386"/>
                    <a:pt x="6972" y="5179"/>
                    <a:pt x="7854" y="4958"/>
                  </a:cubicBezTo>
                  <a:cubicBezTo>
                    <a:pt x="9187" y="4621"/>
                    <a:pt x="8960" y="3247"/>
                    <a:pt x="7822" y="3247"/>
                  </a:cubicBezTo>
                  <a:cubicBezTo>
                    <a:pt x="7695" y="3247"/>
                    <a:pt x="7557" y="3264"/>
                    <a:pt x="7409" y="3302"/>
                  </a:cubicBezTo>
                  <a:cubicBezTo>
                    <a:pt x="6837" y="3446"/>
                    <a:pt x="6261" y="3585"/>
                    <a:pt x="5684" y="3716"/>
                  </a:cubicBezTo>
                  <a:cubicBezTo>
                    <a:pt x="4922" y="3890"/>
                    <a:pt x="3879" y="3908"/>
                    <a:pt x="3125" y="4181"/>
                  </a:cubicBezTo>
                  <a:lnTo>
                    <a:pt x="3125" y="4181"/>
                  </a:lnTo>
                  <a:cubicBezTo>
                    <a:pt x="3132" y="3766"/>
                    <a:pt x="2985" y="3237"/>
                    <a:pt x="2973" y="2839"/>
                  </a:cubicBezTo>
                  <a:cubicBezTo>
                    <a:pt x="2951" y="2161"/>
                    <a:pt x="2952" y="1480"/>
                    <a:pt x="2973" y="802"/>
                  </a:cubicBezTo>
                  <a:cubicBezTo>
                    <a:pt x="2991" y="243"/>
                    <a:pt x="2518" y="1"/>
                    <a:pt x="19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9"/>
            <p:cNvSpPr/>
            <p:nvPr/>
          </p:nvSpPr>
          <p:spPr>
            <a:xfrm>
              <a:off x="5761950" y="4564800"/>
              <a:ext cx="353400" cy="375925"/>
            </a:xfrm>
            <a:custGeom>
              <a:avLst/>
              <a:gdLst/>
              <a:ahLst/>
              <a:cxnLst/>
              <a:rect l="l" t="t" r="r" b="b"/>
              <a:pathLst>
                <a:path w="14136" h="15037" extrusionOk="0">
                  <a:moveTo>
                    <a:pt x="9602" y="1644"/>
                  </a:moveTo>
                  <a:lnTo>
                    <a:pt x="9602" y="1644"/>
                  </a:lnTo>
                  <a:cubicBezTo>
                    <a:pt x="9817" y="2339"/>
                    <a:pt x="10226" y="3187"/>
                    <a:pt x="10330" y="3777"/>
                  </a:cubicBezTo>
                  <a:cubicBezTo>
                    <a:pt x="10822" y="6594"/>
                    <a:pt x="11042" y="9587"/>
                    <a:pt x="10860" y="12442"/>
                  </a:cubicBezTo>
                  <a:cubicBezTo>
                    <a:pt x="10854" y="12531"/>
                    <a:pt x="10836" y="12643"/>
                    <a:pt x="10812" y="12768"/>
                  </a:cubicBezTo>
                  <a:lnTo>
                    <a:pt x="10812" y="12768"/>
                  </a:lnTo>
                  <a:cubicBezTo>
                    <a:pt x="10102" y="11906"/>
                    <a:pt x="9043" y="11051"/>
                    <a:pt x="8454" y="10189"/>
                  </a:cubicBezTo>
                  <a:cubicBezTo>
                    <a:pt x="8375" y="10074"/>
                    <a:pt x="8209" y="10039"/>
                    <a:pt x="8031" y="10039"/>
                  </a:cubicBezTo>
                  <a:cubicBezTo>
                    <a:pt x="7830" y="10039"/>
                    <a:pt x="7614" y="10084"/>
                    <a:pt x="7494" y="10108"/>
                  </a:cubicBezTo>
                  <a:cubicBezTo>
                    <a:pt x="7112" y="10184"/>
                    <a:pt x="4690" y="10512"/>
                    <a:pt x="3094" y="10909"/>
                  </a:cubicBezTo>
                  <a:lnTo>
                    <a:pt x="3094" y="10909"/>
                  </a:lnTo>
                  <a:cubicBezTo>
                    <a:pt x="3064" y="10711"/>
                    <a:pt x="3044" y="10512"/>
                    <a:pt x="3032" y="10313"/>
                  </a:cubicBezTo>
                  <a:cubicBezTo>
                    <a:pt x="3111" y="9872"/>
                    <a:pt x="2996" y="9310"/>
                    <a:pt x="2993" y="8865"/>
                  </a:cubicBezTo>
                  <a:cubicBezTo>
                    <a:pt x="2989" y="7957"/>
                    <a:pt x="3018" y="7045"/>
                    <a:pt x="3060" y="6138"/>
                  </a:cubicBezTo>
                  <a:lnTo>
                    <a:pt x="3060" y="6138"/>
                  </a:lnTo>
                  <a:cubicBezTo>
                    <a:pt x="3550" y="5013"/>
                    <a:pt x="7088" y="5296"/>
                    <a:pt x="8030" y="4164"/>
                  </a:cubicBezTo>
                  <a:cubicBezTo>
                    <a:pt x="8425" y="3688"/>
                    <a:pt x="8665" y="3007"/>
                    <a:pt x="9010" y="2488"/>
                  </a:cubicBezTo>
                  <a:cubicBezTo>
                    <a:pt x="9194" y="2210"/>
                    <a:pt x="9443" y="1936"/>
                    <a:pt x="9602" y="1644"/>
                  </a:cubicBezTo>
                  <a:close/>
                  <a:moveTo>
                    <a:pt x="10604" y="1"/>
                  </a:moveTo>
                  <a:cubicBezTo>
                    <a:pt x="8277" y="1"/>
                    <a:pt x="6728" y="2575"/>
                    <a:pt x="5749" y="4468"/>
                  </a:cubicBezTo>
                  <a:lnTo>
                    <a:pt x="5749" y="4468"/>
                  </a:lnTo>
                  <a:cubicBezTo>
                    <a:pt x="3837" y="4722"/>
                    <a:pt x="1192" y="5224"/>
                    <a:pt x="695" y="6624"/>
                  </a:cubicBezTo>
                  <a:cubicBezTo>
                    <a:pt x="693" y="6631"/>
                    <a:pt x="691" y="6638"/>
                    <a:pt x="691" y="6644"/>
                  </a:cubicBezTo>
                  <a:lnTo>
                    <a:pt x="691" y="6644"/>
                  </a:lnTo>
                  <a:cubicBezTo>
                    <a:pt x="682" y="6669"/>
                    <a:pt x="677" y="6696"/>
                    <a:pt x="676" y="6722"/>
                  </a:cubicBezTo>
                  <a:cubicBezTo>
                    <a:pt x="623" y="7810"/>
                    <a:pt x="1" y="11537"/>
                    <a:pt x="1075" y="12160"/>
                  </a:cubicBezTo>
                  <a:cubicBezTo>
                    <a:pt x="1181" y="12222"/>
                    <a:pt x="1310" y="12247"/>
                    <a:pt x="1453" y="12247"/>
                  </a:cubicBezTo>
                  <a:cubicBezTo>
                    <a:pt x="2009" y="12247"/>
                    <a:pt x="2775" y="11866"/>
                    <a:pt x="3169" y="11758"/>
                  </a:cubicBezTo>
                  <a:cubicBezTo>
                    <a:pt x="4176" y="11482"/>
                    <a:pt x="5204" y="11271"/>
                    <a:pt x="6230" y="11067"/>
                  </a:cubicBezTo>
                  <a:lnTo>
                    <a:pt x="6230" y="11067"/>
                  </a:lnTo>
                  <a:cubicBezTo>
                    <a:pt x="7241" y="12555"/>
                    <a:pt x="8923" y="15037"/>
                    <a:pt x="10854" y="15037"/>
                  </a:cubicBezTo>
                  <a:cubicBezTo>
                    <a:pt x="11275" y="15037"/>
                    <a:pt x="11707" y="14919"/>
                    <a:pt x="12147" y="14648"/>
                  </a:cubicBezTo>
                  <a:cubicBezTo>
                    <a:pt x="14136" y="13422"/>
                    <a:pt x="13304" y="9031"/>
                    <a:pt x="13170" y="7107"/>
                  </a:cubicBezTo>
                  <a:cubicBezTo>
                    <a:pt x="13048" y="5366"/>
                    <a:pt x="13274" y="177"/>
                    <a:pt x="10822" y="8"/>
                  </a:cubicBezTo>
                  <a:cubicBezTo>
                    <a:pt x="10749" y="3"/>
                    <a:pt x="10676" y="1"/>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9"/>
            <p:cNvSpPr/>
            <p:nvPr/>
          </p:nvSpPr>
          <p:spPr>
            <a:xfrm>
              <a:off x="6058275" y="4538425"/>
              <a:ext cx="206450" cy="144950"/>
            </a:xfrm>
            <a:custGeom>
              <a:avLst/>
              <a:gdLst/>
              <a:ahLst/>
              <a:cxnLst/>
              <a:rect l="l" t="t" r="r" b="b"/>
              <a:pathLst>
                <a:path w="8258" h="5798" extrusionOk="0">
                  <a:moveTo>
                    <a:pt x="7519" y="0"/>
                  </a:moveTo>
                  <a:cubicBezTo>
                    <a:pt x="7034" y="0"/>
                    <a:pt x="6387" y="220"/>
                    <a:pt x="6038" y="468"/>
                  </a:cubicBezTo>
                  <a:cubicBezTo>
                    <a:pt x="4001" y="1911"/>
                    <a:pt x="2174" y="3694"/>
                    <a:pt x="360" y="5401"/>
                  </a:cubicBezTo>
                  <a:cubicBezTo>
                    <a:pt x="0" y="5739"/>
                    <a:pt x="582" y="5798"/>
                    <a:pt x="854" y="5798"/>
                  </a:cubicBezTo>
                  <a:cubicBezTo>
                    <a:pt x="881" y="5798"/>
                    <a:pt x="905" y="5797"/>
                    <a:pt x="925" y="5796"/>
                  </a:cubicBezTo>
                  <a:cubicBezTo>
                    <a:pt x="1436" y="5767"/>
                    <a:pt x="2134" y="5588"/>
                    <a:pt x="2522" y="5225"/>
                  </a:cubicBezTo>
                  <a:lnTo>
                    <a:pt x="2521" y="5225"/>
                  </a:lnTo>
                  <a:cubicBezTo>
                    <a:pt x="4231" y="3616"/>
                    <a:pt x="5949" y="1901"/>
                    <a:pt x="7867" y="542"/>
                  </a:cubicBezTo>
                  <a:cubicBezTo>
                    <a:pt x="8257" y="265"/>
                    <a:pt x="8152" y="87"/>
                    <a:pt x="7725" y="16"/>
                  </a:cubicBezTo>
                  <a:cubicBezTo>
                    <a:pt x="7661" y="5"/>
                    <a:pt x="7592" y="0"/>
                    <a:pt x="7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9"/>
            <p:cNvSpPr/>
            <p:nvPr/>
          </p:nvSpPr>
          <p:spPr>
            <a:xfrm>
              <a:off x="6060775" y="4706700"/>
              <a:ext cx="241350" cy="47200"/>
            </a:xfrm>
            <a:custGeom>
              <a:avLst/>
              <a:gdLst/>
              <a:ahLst/>
              <a:cxnLst/>
              <a:rect l="l" t="t" r="r" b="b"/>
              <a:pathLst>
                <a:path w="9654" h="1888" extrusionOk="0">
                  <a:moveTo>
                    <a:pt x="8624" y="0"/>
                  </a:moveTo>
                  <a:cubicBezTo>
                    <a:pt x="8471" y="0"/>
                    <a:pt x="8295" y="24"/>
                    <a:pt x="8098" y="78"/>
                  </a:cubicBezTo>
                  <a:cubicBezTo>
                    <a:pt x="6833" y="421"/>
                    <a:pt x="5489" y="527"/>
                    <a:pt x="4158" y="527"/>
                  </a:cubicBezTo>
                  <a:cubicBezTo>
                    <a:pt x="3603" y="527"/>
                    <a:pt x="3050" y="509"/>
                    <a:pt x="2507" y="481"/>
                  </a:cubicBezTo>
                  <a:cubicBezTo>
                    <a:pt x="2491" y="481"/>
                    <a:pt x="2475" y="480"/>
                    <a:pt x="2459" y="480"/>
                  </a:cubicBezTo>
                  <a:cubicBezTo>
                    <a:pt x="1536" y="480"/>
                    <a:pt x="0" y="1763"/>
                    <a:pt x="1582" y="1843"/>
                  </a:cubicBezTo>
                  <a:cubicBezTo>
                    <a:pt x="2135" y="1871"/>
                    <a:pt x="2695" y="1887"/>
                    <a:pt x="3258" y="1887"/>
                  </a:cubicBezTo>
                  <a:cubicBezTo>
                    <a:pt x="4998" y="1887"/>
                    <a:pt x="6760" y="1732"/>
                    <a:pt x="8421" y="1281"/>
                  </a:cubicBezTo>
                  <a:cubicBezTo>
                    <a:pt x="9653" y="947"/>
                    <a:pt x="9591" y="0"/>
                    <a:pt x="8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9"/>
            <p:cNvSpPr/>
            <p:nvPr/>
          </p:nvSpPr>
          <p:spPr>
            <a:xfrm>
              <a:off x="6079250" y="4805450"/>
              <a:ext cx="247650" cy="151375"/>
            </a:xfrm>
            <a:custGeom>
              <a:avLst/>
              <a:gdLst/>
              <a:ahLst/>
              <a:cxnLst/>
              <a:rect l="l" t="t" r="r" b="b"/>
              <a:pathLst>
                <a:path w="9906" h="6055" extrusionOk="0">
                  <a:moveTo>
                    <a:pt x="2054" y="1"/>
                  </a:moveTo>
                  <a:cubicBezTo>
                    <a:pt x="1130" y="1"/>
                    <a:pt x="0" y="905"/>
                    <a:pt x="856" y="1600"/>
                  </a:cubicBezTo>
                  <a:cubicBezTo>
                    <a:pt x="2830" y="3199"/>
                    <a:pt x="4943" y="4992"/>
                    <a:pt x="7305" y="5977"/>
                  </a:cubicBezTo>
                  <a:cubicBezTo>
                    <a:pt x="7433" y="6030"/>
                    <a:pt x="7571" y="6054"/>
                    <a:pt x="7713" y="6054"/>
                  </a:cubicBezTo>
                  <a:cubicBezTo>
                    <a:pt x="8719" y="6054"/>
                    <a:pt x="9906" y="4855"/>
                    <a:pt x="8675" y="4341"/>
                  </a:cubicBezTo>
                  <a:cubicBezTo>
                    <a:pt x="6492" y="3429"/>
                    <a:pt x="4516" y="1681"/>
                    <a:pt x="2691" y="202"/>
                  </a:cubicBezTo>
                  <a:cubicBezTo>
                    <a:pt x="2518" y="62"/>
                    <a:pt x="2293" y="1"/>
                    <a:pt x="20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 name="Google Shape;760;p39"/>
          <p:cNvSpPr txBox="1">
            <a:spLocks noGrp="1"/>
          </p:cNvSpPr>
          <p:nvPr>
            <p:ph type="title"/>
          </p:nvPr>
        </p:nvSpPr>
        <p:spPr>
          <a:xfrm>
            <a:off x="635425" y="403200"/>
            <a:ext cx="3159600" cy="137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Multimedia Content</a:t>
            </a:r>
            <a:endParaRPr/>
          </a:p>
        </p:txBody>
      </p:sp>
      <p:sp>
        <p:nvSpPr>
          <p:cNvPr id="761" name="Google Shape;761;p39"/>
          <p:cNvSpPr txBox="1">
            <a:spLocks noGrp="1"/>
          </p:cNvSpPr>
          <p:nvPr>
            <p:ph type="subTitle" idx="1"/>
          </p:nvPr>
        </p:nvSpPr>
        <p:spPr>
          <a:xfrm>
            <a:off x="635425" y="1880850"/>
            <a:ext cx="1816500" cy="189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Insert your multimedia content here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40"/>
          <p:cNvSpPr/>
          <p:nvPr/>
        </p:nvSpPr>
        <p:spPr>
          <a:xfrm>
            <a:off x="2073850" y="2995575"/>
            <a:ext cx="1580100" cy="2403050"/>
          </a:xfrm>
          <a:custGeom>
            <a:avLst/>
            <a:gdLst/>
            <a:ahLst/>
            <a:cxnLst/>
            <a:rect l="l" t="t" r="r" b="b"/>
            <a:pathLst>
              <a:path w="63204" h="96122" extrusionOk="0">
                <a:moveTo>
                  <a:pt x="63204" y="0"/>
                </a:moveTo>
                <a:cubicBezTo>
                  <a:pt x="63204" y="25406"/>
                  <a:pt x="55492" y="53797"/>
                  <a:pt x="37527" y="71762"/>
                </a:cubicBezTo>
                <a:cubicBezTo>
                  <a:pt x="29985" y="79304"/>
                  <a:pt x="20725" y="84938"/>
                  <a:pt x="11851" y="90855"/>
                </a:cubicBezTo>
                <a:cubicBezTo>
                  <a:pt x="8254" y="93253"/>
                  <a:pt x="3057" y="93065"/>
                  <a:pt x="0" y="96122"/>
                </a:cubicBezTo>
              </a:path>
            </a:pathLst>
          </a:custGeom>
          <a:noFill/>
          <a:ln w="28575" cap="flat" cmpd="sng">
            <a:solidFill>
              <a:schemeClr val="lt2"/>
            </a:solidFill>
            <a:prstDash val="dash"/>
            <a:round/>
            <a:headEnd type="none" w="med" len="med"/>
            <a:tailEnd type="none" w="med" len="med"/>
          </a:ln>
        </p:spPr>
      </p:sp>
      <p:sp>
        <p:nvSpPr>
          <p:cNvPr id="767" name="Google Shape;767;p40"/>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Lesson Timeline</a:t>
            </a:r>
            <a:endParaRPr/>
          </a:p>
        </p:txBody>
      </p:sp>
      <p:sp>
        <p:nvSpPr>
          <p:cNvPr id="768" name="Google Shape;768;p40"/>
          <p:cNvSpPr/>
          <p:nvPr/>
        </p:nvSpPr>
        <p:spPr>
          <a:xfrm>
            <a:off x="1592813" y="2666400"/>
            <a:ext cx="600900" cy="60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Love Ya Like A Sister"/>
                <a:ea typeface="Love Ya Like A Sister"/>
                <a:cs typeface="Love Ya Like A Sister"/>
                <a:sym typeface="Love Ya Like A Sister"/>
              </a:rPr>
              <a:t>1</a:t>
            </a:r>
            <a:endParaRPr sz="1800">
              <a:solidFill>
                <a:schemeClr val="lt1"/>
              </a:solidFill>
              <a:latin typeface="Love Ya Like A Sister"/>
              <a:ea typeface="Love Ya Like A Sister"/>
              <a:cs typeface="Love Ya Like A Sister"/>
              <a:sym typeface="Love Ya Like A Sister"/>
            </a:endParaRPr>
          </a:p>
        </p:txBody>
      </p:sp>
      <p:sp>
        <p:nvSpPr>
          <p:cNvPr id="769" name="Google Shape;769;p40"/>
          <p:cNvSpPr/>
          <p:nvPr/>
        </p:nvSpPr>
        <p:spPr>
          <a:xfrm>
            <a:off x="3378638" y="2666400"/>
            <a:ext cx="600900" cy="60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lt1"/>
                </a:solidFill>
                <a:latin typeface="Love Ya Like A Sister"/>
                <a:ea typeface="Love Ya Like A Sister"/>
                <a:cs typeface="Love Ya Like A Sister"/>
                <a:sym typeface="Love Ya Like A Sister"/>
              </a:rPr>
              <a:t>2</a:t>
            </a:r>
            <a:endParaRPr/>
          </a:p>
        </p:txBody>
      </p:sp>
      <p:sp>
        <p:nvSpPr>
          <p:cNvPr id="770" name="Google Shape;770;p40"/>
          <p:cNvSpPr/>
          <p:nvPr/>
        </p:nvSpPr>
        <p:spPr>
          <a:xfrm>
            <a:off x="5164463" y="2666400"/>
            <a:ext cx="600900" cy="60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lt1"/>
                </a:solidFill>
                <a:latin typeface="Love Ya Like A Sister"/>
                <a:ea typeface="Love Ya Like A Sister"/>
                <a:cs typeface="Love Ya Like A Sister"/>
                <a:sym typeface="Love Ya Like A Sister"/>
              </a:rPr>
              <a:t>3</a:t>
            </a:r>
            <a:endParaRPr/>
          </a:p>
        </p:txBody>
      </p:sp>
      <p:sp>
        <p:nvSpPr>
          <p:cNvPr id="771" name="Google Shape;771;p40"/>
          <p:cNvSpPr/>
          <p:nvPr/>
        </p:nvSpPr>
        <p:spPr>
          <a:xfrm>
            <a:off x="6950288" y="2666400"/>
            <a:ext cx="600900" cy="60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lt1"/>
                </a:solidFill>
                <a:latin typeface="Love Ya Like A Sister"/>
                <a:ea typeface="Love Ya Like A Sister"/>
                <a:cs typeface="Love Ya Like A Sister"/>
                <a:sym typeface="Love Ya Like A Sister"/>
              </a:rPr>
              <a:t>4</a:t>
            </a:r>
            <a:endParaRPr/>
          </a:p>
        </p:txBody>
      </p:sp>
      <p:sp>
        <p:nvSpPr>
          <p:cNvPr id="772" name="Google Shape;772;p40"/>
          <p:cNvSpPr/>
          <p:nvPr/>
        </p:nvSpPr>
        <p:spPr>
          <a:xfrm>
            <a:off x="-32925" y="1440175"/>
            <a:ext cx="1942200" cy="1399025"/>
          </a:xfrm>
          <a:custGeom>
            <a:avLst/>
            <a:gdLst/>
            <a:ahLst/>
            <a:cxnLst/>
            <a:rect l="l" t="t" r="r" b="b"/>
            <a:pathLst>
              <a:path w="77688" h="55961" extrusionOk="0">
                <a:moveTo>
                  <a:pt x="77688" y="55961"/>
                </a:moveTo>
                <a:cubicBezTo>
                  <a:pt x="77688" y="38944"/>
                  <a:pt x="64525" y="22276"/>
                  <a:pt x="50365" y="12838"/>
                </a:cubicBezTo>
                <a:cubicBezTo>
                  <a:pt x="35949" y="3229"/>
                  <a:pt x="17325" y="0"/>
                  <a:pt x="0" y="0"/>
                </a:cubicBezTo>
              </a:path>
            </a:pathLst>
          </a:custGeom>
          <a:noFill/>
          <a:ln w="28575" cap="flat" cmpd="sng">
            <a:solidFill>
              <a:schemeClr val="lt2"/>
            </a:solidFill>
            <a:prstDash val="dash"/>
            <a:round/>
            <a:headEnd type="none" w="med" len="med"/>
            <a:tailEnd type="none" w="med" len="med"/>
          </a:ln>
        </p:spPr>
      </p:sp>
      <p:sp>
        <p:nvSpPr>
          <p:cNvPr id="773" name="Google Shape;773;p40"/>
          <p:cNvSpPr/>
          <p:nvPr/>
        </p:nvSpPr>
        <p:spPr>
          <a:xfrm>
            <a:off x="3621025" y="-181050"/>
            <a:ext cx="1927750" cy="3061400"/>
          </a:xfrm>
          <a:custGeom>
            <a:avLst/>
            <a:gdLst/>
            <a:ahLst/>
            <a:cxnLst/>
            <a:rect l="l" t="t" r="r" b="b"/>
            <a:pathLst>
              <a:path w="77110" h="122456" extrusionOk="0">
                <a:moveTo>
                  <a:pt x="76371" y="122456"/>
                </a:moveTo>
                <a:cubicBezTo>
                  <a:pt x="78513" y="109595"/>
                  <a:pt x="75343" y="96150"/>
                  <a:pt x="71762" y="83613"/>
                </a:cubicBezTo>
                <a:cubicBezTo>
                  <a:pt x="66560" y="65399"/>
                  <a:pt x="59480" y="46312"/>
                  <a:pt x="46086" y="32918"/>
                </a:cubicBezTo>
                <a:cubicBezTo>
                  <a:pt x="36271" y="23103"/>
                  <a:pt x="24930" y="14913"/>
                  <a:pt x="13826" y="6584"/>
                </a:cubicBezTo>
                <a:cubicBezTo>
                  <a:pt x="9743" y="3521"/>
                  <a:pt x="3609" y="3609"/>
                  <a:pt x="0" y="0"/>
                </a:cubicBezTo>
              </a:path>
            </a:pathLst>
          </a:custGeom>
          <a:noFill/>
          <a:ln w="28575" cap="flat" cmpd="sng">
            <a:solidFill>
              <a:schemeClr val="lt2"/>
            </a:solidFill>
            <a:prstDash val="dash"/>
            <a:round/>
            <a:headEnd type="none" w="med" len="med"/>
            <a:tailEnd type="none" w="med" len="med"/>
          </a:ln>
        </p:spPr>
      </p:sp>
      <p:sp>
        <p:nvSpPr>
          <p:cNvPr id="774" name="Google Shape;774;p40"/>
          <p:cNvSpPr/>
          <p:nvPr/>
        </p:nvSpPr>
        <p:spPr>
          <a:xfrm rot="585881">
            <a:off x="6929321" y="3143701"/>
            <a:ext cx="250072" cy="2386569"/>
          </a:xfrm>
          <a:custGeom>
            <a:avLst/>
            <a:gdLst/>
            <a:ahLst/>
            <a:cxnLst/>
            <a:rect l="l" t="t" r="r" b="b"/>
            <a:pathLst>
              <a:path w="10003" h="95464" extrusionOk="0">
                <a:moveTo>
                  <a:pt x="4609" y="0"/>
                </a:moveTo>
                <a:cubicBezTo>
                  <a:pt x="9423" y="14439"/>
                  <a:pt x="11105" y="30325"/>
                  <a:pt x="9218" y="45428"/>
                </a:cubicBezTo>
                <a:cubicBezTo>
                  <a:pt x="7116" y="62257"/>
                  <a:pt x="7589" y="80297"/>
                  <a:pt x="0" y="95464"/>
                </a:cubicBezTo>
              </a:path>
            </a:pathLst>
          </a:custGeom>
          <a:noFill/>
          <a:ln w="28575" cap="flat" cmpd="sng">
            <a:solidFill>
              <a:schemeClr val="lt2"/>
            </a:solidFill>
            <a:prstDash val="dash"/>
            <a:round/>
            <a:headEnd type="none" w="med" len="med"/>
            <a:tailEnd type="none" w="med" len="med"/>
          </a:ln>
        </p:spPr>
      </p:sp>
      <p:sp>
        <p:nvSpPr>
          <p:cNvPr id="775" name="Google Shape;775;p40"/>
          <p:cNvSpPr txBox="1">
            <a:spLocks noGrp="1"/>
          </p:cNvSpPr>
          <p:nvPr>
            <p:ph type="title" idx="4294967295"/>
          </p:nvPr>
        </p:nvSpPr>
        <p:spPr>
          <a:xfrm>
            <a:off x="1053128" y="3374517"/>
            <a:ext cx="16803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Week 1</a:t>
            </a:r>
            <a:endParaRPr sz="2400"/>
          </a:p>
        </p:txBody>
      </p:sp>
      <p:sp>
        <p:nvSpPr>
          <p:cNvPr id="776" name="Google Shape;776;p40"/>
          <p:cNvSpPr txBox="1">
            <a:spLocks noGrp="1"/>
          </p:cNvSpPr>
          <p:nvPr>
            <p:ph type="subTitle" idx="4294967295"/>
          </p:nvPr>
        </p:nvSpPr>
        <p:spPr>
          <a:xfrm>
            <a:off x="1053125" y="3826292"/>
            <a:ext cx="16803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Mercury is the smallest of them all</a:t>
            </a:r>
            <a:endParaRPr sz="1400"/>
          </a:p>
        </p:txBody>
      </p:sp>
      <p:sp>
        <p:nvSpPr>
          <p:cNvPr id="777" name="Google Shape;777;p40"/>
          <p:cNvSpPr txBox="1">
            <a:spLocks noGrp="1"/>
          </p:cNvSpPr>
          <p:nvPr>
            <p:ph type="title" idx="4294967295"/>
          </p:nvPr>
        </p:nvSpPr>
        <p:spPr>
          <a:xfrm>
            <a:off x="2838953" y="1365892"/>
            <a:ext cx="16803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Week 2</a:t>
            </a:r>
            <a:endParaRPr sz="2400"/>
          </a:p>
        </p:txBody>
      </p:sp>
      <p:sp>
        <p:nvSpPr>
          <p:cNvPr id="778" name="Google Shape;778;p40"/>
          <p:cNvSpPr txBox="1">
            <a:spLocks noGrp="1"/>
          </p:cNvSpPr>
          <p:nvPr>
            <p:ph type="subTitle" idx="4294967295"/>
          </p:nvPr>
        </p:nvSpPr>
        <p:spPr>
          <a:xfrm>
            <a:off x="2838950" y="1817667"/>
            <a:ext cx="16803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Saturn is a gas giant and has rings</a:t>
            </a:r>
            <a:endParaRPr sz="1400"/>
          </a:p>
          <a:p>
            <a:pPr marL="0" lvl="0" indent="0" algn="ctr" rtl="0">
              <a:spcBef>
                <a:spcPts val="1600"/>
              </a:spcBef>
              <a:spcAft>
                <a:spcPts val="1600"/>
              </a:spcAft>
              <a:buNone/>
            </a:pPr>
            <a:endParaRPr sz="1400"/>
          </a:p>
        </p:txBody>
      </p:sp>
      <p:sp>
        <p:nvSpPr>
          <p:cNvPr id="779" name="Google Shape;779;p40"/>
          <p:cNvSpPr txBox="1">
            <a:spLocks noGrp="1"/>
          </p:cNvSpPr>
          <p:nvPr>
            <p:ph type="title" idx="4294967295"/>
          </p:nvPr>
        </p:nvSpPr>
        <p:spPr>
          <a:xfrm>
            <a:off x="4624778" y="3374517"/>
            <a:ext cx="16803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Week 3</a:t>
            </a:r>
            <a:endParaRPr sz="2400"/>
          </a:p>
        </p:txBody>
      </p:sp>
      <p:sp>
        <p:nvSpPr>
          <p:cNvPr id="780" name="Google Shape;780;p40"/>
          <p:cNvSpPr txBox="1">
            <a:spLocks noGrp="1"/>
          </p:cNvSpPr>
          <p:nvPr>
            <p:ph type="subTitle" idx="4294967295"/>
          </p:nvPr>
        </p:nvSpPr>
        <p:spPr>
          <a:xfrm>
            <a:off x="4624775" y="3826292"/>
            <a:ext cx="16803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Venus has a beautiful name</a:t>
            </a:r>
            <a:endParaRPr sz="1400"/>
          </a:p>
          <a:p>
            <a:pPr marL="0" lvl="0" indent="0" algn="ctr" rtl="0">
              <a:spcBef>
                <a:spcPts val="1600"/>
              </a:spcBef>
              <a:spcAft>
                <a:spcPts val="1600"/>
              </a:spcAft>
              <a:buNone/>
            </a:pPr>
            <a:endParaRPr sz="1400"/>
          </a:p>
        </p:txBody>
      </p:sp>
      <p:sp>
        <p:nvSpPr>
          <p:cNvPr id="781" name="Google Shape;781;p40"/>
          <p:cNvSpPr txBox="1">
            <a:spLocks noGrp="1"/>
          </p:cNvSpPr>
          <p:nvPr>
            <p:ph type="title" idx="4294967295"/>
          </p:nvPr>
        </p:nvSpPr>
        <p:spPr>
          <a:xfrm>
            <a:off x="6410603" y="1365892"/>
            <a:ext cx="1680300" cy="6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Week 4</a:t>
            </a:r>
            <a:endParaRPr sz="2400"/>
          </a:p>
        </p:txBody>
      </p:sp>
      <p:sp>
        <p:nvSpPr>
          <p:cNvPr id="782" name="Google Shape;782;p40"/>
          <p:cNvSpPr txBox="1">
            <a:spLocks noGrp="1"/>
          </p:cNvSpPr>
          <p:nvPr>
            <p:ph type="subTitle" idx="4294967295"/>
          </p:nvPr>
        </p:nvSpPr>
        <p:spPr>
          <a:xfrm>
            <a:off x="6410600" y="1817667"/>
            <a:ext cx="16803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Earth is the planet we live on</a:t>
            </a:r>
            <a:endParaRPr sz="14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41"/>
          <p:cNvSpPr txBox="1">
            <a:spLocks noGrp="1"/>
          </p:cNvSpPr>
          <p:nvPr>
            <p:ph type="subTitle" idx="1"/>
          </p:nvPr>
        </p:nvSpPr>
        <p:spPr>
          <a:xfrm>
            <a:off x="635425" y="1685875"/>
            <a:ext cx="3348600" cy="72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smallest planet in our Solar System</a:t>
            </a:r>
            <a:endParaRPr/>
          </a:p>
        </p:txBody>
      </p:sp>
      <p:sp>
        <p:nvSpPr>
          <p:cNvPr id="788" name="Google Shape;788;p41"/>
          <p:cNvSpPr txBox="1">
            <a:spLocks noGrp="1"/>
          </p:cNvSpPr>
          <p:nvPr>
            <p:ph type="body" idx="2"/>
          </p:nvPr>
        </p:nvSpPr>
        <p:spPr>
          <a:xfrm>
            <a:off x="635425" y="2673500"/>
            <a:ext cx="3348600" cy="2057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Ceres is the closest dwarf planet to the Sun</a:t>
            </a:r>
            <a:endParaRPr/>
          </a:p>
          <a:p>
            <a:pPr marL="457200" lvl="0" indent="-317500" algn="l" rtl="0">
              <a:spcBef>
                <a:spcPts val="1000"/>
              </a:spcBef>
              <a:spcAft>
                <a:spcPts val="0"/>
              </a:spcAft>
              <a:buSzPts val="1400"/>
              <a:buChar char="●"/>
            </a:pPr>
            <a:r>
              <a:rPr lang="en"/>
              <a:t>Australia is actually wider than the Moon</a:t>
            </a:r>
            <a:endParaRPr/>
          </a:p>
          <a:p>
            <a:pPr marL="457200" lvl="0" indent="-317500" algn="l" rtl="0">
              <a:spcBef>
                <a:spcPts val="1000"/>
              </a:spcBef>
              <a:spcAft>
                <a:spcPts val="0"/>
              </a:spcAft>
              <a:buSzPts val="1400"/>
              <a:buChar char="●"/>
            </a:pPr>
            <a:r>
              <a:rPr lang="en"/>
              <a:t>The average temperature on Mars is around -60 degrees Celsius</a:t>
            </a:r>
            <a:endParaRPr/>
          </a:p>
          <a:p>
            <a:pPr marL="0" lvl="0" indent="0" algn="l" rtl="0">
              <a:spcBef>
                <a:spcPts val="1000"/>
              </a:spcBef>
              <a:spcAft>
                <a:spcPts val="1600"/>
              </a:spcAft>
              <a:buNone/>
            </a:pPr>
            <a:endParaRPr/>
          </a:p>
        </p:txBody>
      </p:sp>
      <p:sp>
        <p:nvSpPr>
          <p:cNvPr id="789" name="Google Shape;789;p41"/>
          <p:cNvSpPr txBox="1">
            <a:spLocks noGrp="1"/>
          </p:cNvSpPr>
          <p:nvPr>
            <p:ph type="title"/>
          </p:nvPr>
        </p:nvSpPr>
        <p:spPr>
          <a:xfrm>
            <a:off x="635425" y="403200"/>
            <a:ext cx="28662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Know This?</a:t>
            </a:r>
            <a:endParaRPr/>
          </a:p>
        </p:txBody>
      </p:sp>
      <p:pic>
        <p:nvPicPr>
          <p:cNvPr id="790" name="Google Shape;790;p41"/>
          <p:cNvPicPr preferRelativeResize="0"/>
          <p:nvPr/>
        </p:nvPicPr>
        <p:blipFill rotWithShape="1">
          <a:blip r:embed="rId3">
            <a:alphaModFix/>
          </a:blip>
          <a:srcRect l="14456" r="8567"/>
          <a:stretch/>
        </p:blipFill>
        <p:spPr>
          <a:xfrm>
            <a:off x="5226576" y="-2"/>
            <a:ext cx="3917421" cy="5143498"/>
          </a:xfrm>
          <a:prstGeom prst="rect">
            <a:avLst/>
          </a:prstGeom>
          <a:noFill/>
          <a:ln>
            <a:noFill/>
          </a:ln>
        </p:spPr>
      </p:pic>
    </p:spTree>
    <p:extLst>
      <p:ext uri="{BB962C8B-B14F-4D97-AF65-F5344CB8AC3E}">
        <p14:creationId xmlns:p14="http://schemas.microsoft.com/office/powerpoint/2010/main" val="36379096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94"/>
        <p:cNvGrpSpPr/>
        <p:nvPr/>
      </p:nvGrpSpPr>
      <p:grpSpPr>
        <a:xfrm>
          <a:off x="0" y="0"/>
          <a:ext cx="0" cy="0"/>
          <a:chOff x="0" y="0"/>
          <a:chExt cx="0" cy="0"/>
        </a:xfrm>
      </p:grpSpPr>
      <p:sp>
        <p:nvSpPr>
          <p:cNvPr id="795" name="Google Shape;795;p42"/>
          <p:cNvSpPr txBox="1">
            <a:spLocks noGrp="1"/>
          </p:cNvSpPr>
          <p:nvPr>
            <p:ph type="title"/>
          </p:nvPr>
        </p:nvSpPr>
        <p:spPr>
          <a:xfrm>
            <a:off x="1388100" y="526350"/>
            <a:ext cx="6367800" cy="40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43"/>
          <p:cNvSpPr txBox="1">
            <a:spLocks noGrp="1"/>
          </p:cNvSpPr>
          <p:nvPr>
            <p:ph type="title"/>
          </p:nvPr>
        </p:nvSpPr>
        <p:spPr>
          <a:xfrm>
            <a:off x="1458079" y="2513550"/>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a:t>
            </a:r>
            <a:endParaRPr/>
          </a:p>
        </p:txBody>
      </p:sp>
      <p:sp>
        <p:nvSpPr>
          <p:cNvPr id="801" name="Google Shape;801;p43"/>
          <p:cNvSpPr txBox="1">
            <a:spLocks noGrp="1"/>
          </p:cNvSpPr>
          <p:nvPr>
            <p:ph type="subTitle" idx="1"/>
          </p:nvPr>
        </p:nvSpPr>
        <p:spPr>
          <a:xfrm>
            <a:off x="1458075" y="3041525"/>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a:t>
            </a:r>
            <a:endParaRPr/>
          </a:p>
          <a:p>
            <a:pPr marL="0" lvl="0" indent="0" algn="ctr" rtl="0">
              <a:spcBef>
                <a:spcPts val="0"/>
              </a:spcBef>
              <a:spcAft>
                <a:spcPts val="0"/>
              </a:spcAft>
              <a:buNone/>
            </a:pPr>
            <a:r>
              <a:rPr lang="en"/>
              <a:t>name and is the second</a:t>
            </a:r>
            <a:endParaRPr/>
          </a:p>
          <a:p>
            <a:pPr marL="0" lvl="0" indent="0" algn="ctr" rtl="0">
              <a:spcBef>
                <a:spcPts val="0"/>
              </a:spcBef>
              <a:spcAft>
                <a:spcPts val="0"/>
              </a:spcAft>
              <a:buNone/>
            </a:pPr>
            <a:r>
              <a:rPr lang="en"/>
              <a:t>planet from the Sun</a:t>
            </a:r>
            <a:endParaRPr/>
          </a:p>
        </p:txBody>
      </p:sp>
      <p:sp>
        <p:nvSpPr>
          <p:cNvPr id="802" name="Google Shape;802;p43"/>
          <p:cNvSpPr txBox="1">
            <a:spLocks noGrp="1"/>
          </p:cNvSpPr>
          <p:nvPr>
            <p:ph type="title" idx="2"/>
          </p:nvPr>
        </p:nvSpPr>
        <p:spPr>
          <a:xfrm>
            <a:off x="5355229" y="2513550"/>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803" name="Google Shape;803;p43"/>
          <p:cNvSpPr txBox="1">
            <a:spLocks noGrp="1"/>
          </p:cNvSpPr>
          <p:nvPr>
            <p:ph type="subTitle" idx="3"/>
          </p:nvPr>
        </p:nvSpPr>
        <p:spPr>
          <a:xfrm>
            <a:off x="5355225" y="3041525"/>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a:t>
            </a:r>
            <a:endParaRPr/>
          </a:p>
          <a:p>
            <a:pPr marL="0" lvl="0" indent="0" algn="ctr" rtl="0">
              <a:spcBef>
                <a:spcPts val="0"/>
              </a:spcBef>
              <a:spcAft>
                <a:spcPts val="0"/>
              </a:spcAft>
              <a:buNone/>
            </a:pPr>
            <a:r>
              <a:rPr lang="en"/>
              <a:t>is actually a cold place full of iron oxide dust</a:t>
            </a:r>
            <a:endParaRPr/>
          </a:p>
        </p:txBody>
      </p:sp>
      <p:grpSp>
        <p:nvGrpSpPr>
          <p:cNvPr id="804" name="Google Shape;804;p43"/>
          <p:cNvGrpSpPr/>
          <p:nvPr/>
        </p:nvGrpSpPr>
        <p:grpSpPr>
          <a:xfrm>
            <a:off x="5723874" y="1069985"/>
            <a:ext cx="1593419" cy="1214976"/>
            <a:chOff x="4953225" y="4376400"/>
            <a:chExt cx="1442400" cy="1099725"/>
          </a:xfrm>
        </p:grpSpPr>
        <p:sp>
          <p:nvSpPr>
            <p:cNvPr id="805" name="Google Shape;805;p43"/>
            <p:cNvSpPr/>
            <p:nvPr/>
          </p:nvSpPr>
          <p:spPr>
            <a:xfrm>
              <a:off x="5550475" y="4859950"/>
              <a:ext cx="66300" cy="91550"/>
            </a:xfrm>
            <a:custGeom>
              <a:avLst/>
              <a:gdLst/>
              <a:ahLst/>
              <a:cxnLst/>
              <a:rect l="l" t="t" r="r" b="b"/>
              <a:pathLst>
                <a:path w="2652" h="3662" extrusionOk="0">
                  <a:moveTo>
                    <a:pt x="2130" y="1"/>
                  </a:moveTo>
                  <a:cubicBezTo>
                    <a:pt x="2050" y="1"/>
                    <a:pt x="1971" y="18"/>
                    <a:pt x="1903" y="56"/>
                  </a:cubicBezTo>
                  <a:cubicBezTo>
                    <a:pt x="1325" y="376"/>
                    <a:pt x="972" y="1005"/>
                    <a:pt x="661" y="1565"/>
                  </a:cubicBezTo>
                  <a:cubicBezTo>
                    <a:pt x="382" y="2072"/>
                    <a:pt x="0" y="2786"/>
                    <a:pt x="238" y="3370"/>
                  </a:cubicBezTo>
                  <a:cubicBezTo>
                    <a:pt x="298" y="3518"/>
                    <a:pt x="438" y="3662"/>
                    <a:pt x="606" y="3662"/>
                  </a:cubicBezTo>
                  <a:cubicBezTo>
                    <a:pt x="641" y="3662"/>
                    <a:pt x="678" y="3655"/>
                    <a:pt x="716" y="3641"/>
                  </a:cubicBezTo>
                  <a:cubicBezTo>
                    <a:pt x="1306" y="3419"/>
                    <a:pt x="1587" y="2797"/>
                    <a:pt x="1865" y="2269"/>
                  </a:cubicBezTo>
                  <a:cubicBezTo>
                    <a:pt x="2170" y="1687"/>
                    <a:pt x="2537" y="1130"/>
                    <a:pt x="2616" y="466"/>
                  </a:cubicBezTo>
                  <a:cubicBezTo>
                    <a:pt x="2652" y="180"/>
                    <a:pt x="2385" y="1"/>
                    <a:pt x="21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5484000" y="4968825"/>
              <a:ext cx="67125" cy="71225"/>
            </a:xfrm>
            <a:custGeom>
              <a:avLst/>
              <a:gdLst/>
              <a:ahLst/>
              <a:cxnLst/>
              <a:rect l="l" t="t" r="r" b="b"/>
              <a:pathLst>
                <a:path w="2685" h="2849" extrusionOk="0">
                  <a:moveTo>
                    <a:pt x="2061" y="0"/>
                  </a:moveTo>
                  <a:cubicBezTo>
                    <a:pt x="1975" y="0"/>
                    <a:pt x="1887" y="24"/>
                    <a:pt x="1805" y="79"/>
                  </a:cubicBezTo>
                  <a:cubicBezTo>
                    <a:pt x="1185" y="491"/>
                    <a:pt x="691" y="1169"/>
                    <a:pt x="303" y="1797"/>
                  </a:cubicBezTo>
                  <a:cubicBezTo>
                    <a:pt x="1" y="2286"/>
                    <a:pt x="467" y="2849"/>
                    <a:pt x="937" y="2849"/>
                  </a:cubicBezTo>
                  <a:cubicBezTo>
                    <a:pt x="1096" y="2849"/>
                    <a:pt x="1255" y="2785"/>
                    <a:pt x="1385" y="2633"/>
                  </a:cubicBezTo>
                  <a:cubicBezTo>
                    <a:pt x="1867" y="2073"/>
                    <a:pt x="2381" y="1399"/>
                    <a:pt x="2588" y="681"/>
                  </a:cubicBezTo>
                  <a:cubicBezTo>
                    <a:pt x="2684" y="342"/>
                    <a:pt x="2385" y="0"/>
                    <a:pt x="2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4953225" y="4376400"/>
              <a:ext cx="1442400" cy="1099725"/>
            </a:xfrm>
            <a:custGeom>
              <a:avLst/>
              <a:gdLst/>
              <a:ahLst/>
              <a:cxnLst/>
              <a:rect l="l" t="t" r="r" b="b"/>
              <a:pathLst>
                <a:path w="57696" h="43989" extrusionOk="0">
                  <a:moveTo>
                    <a:pt x="37189" y="1126"/>
                  </a:moveTo>
                  <a:cubicBezTo>
                    <a:pt x="37515" y="1219"/>
                    <a:pt x="37859" y="1253"/>
                    <a:pt x="38195" y="1341"/>
                  </a:cubicBezTo>
                  <a:cubicBezTo>
                    <a:pt x="38587" y="1443"/>
                    <a:pt x="39205" y="1803"/>
                    <a:pt x="38481" y="2076"/>
                  </a:cubicBezTo>
                  <a:cubicBezTo>
                    <a:pt x="38426" y="2097"/>
                    <a:pt x="38349" y="2106"/>
                    <a:pt x="38258" y="2106"/>
                  </a:cubicBezTo>
                  <a:cubicBezTo>
                    <a:pt x="37838" y="2106"/>
                    <a:pt x="37128" y="1904"/>
                    <a:pt x="36965" y="1695"/>
                  </a:cubicBezTo>
                  <a:cubicBezTo>
                    <a:pt x="36835" y="1528"/>
                    <a:pt x="36792" y="1696"/>
                    <a:pt x="36947" y="1413"/>
                  </a:cubicBezTo>
                  <a:cubicBezTo>
                    <a:pt x="37008" y="1301"/>
                    <a:pt x="37094" y="1209"/>
                    <a:pt x="37189" y="1126"/>
                  </a:cubicBezTo>
                  <a:close/>
                  <a:moveTo>
                    <a:pt x="36735" y="3923"/>
                  </a:moveTo>
                  <a:lnTo>
                    <a:pt x="36735" y="3923"/>
                  </a:lnTo>
                  <a:cubicBezTo>
                    <a:pt x="36069" y="5612"/>
                    <a:pt x="35475" y="7335"/>
                    <a:pt x="34854" y="9041"/>
                  </a:cubicBezTo>
                  <a:cubicBezTo>
                    <a:pt x="34331" y="8838"/>
                    <a:pt x="33806" y="8639"/>
                    <a:pt x="33277" y="8451"/>
                  </a:cubicBezTo>
                  <a:cubicBezTo>
                    <a:pt x="34516" y="7042"/>
                    <a:pt x="35719" y="5494"/>
                    <a:pt x="36735" y="3923"/>
                  </a:cubicBezTo>
                  <a:close/>
                  <a:moveTo>
                    <a:pt x="26707" y="7873"/>
                  </a:moveTo>
                  <a:lnTo>
                    <a:pt x="26707" y="7873"/>
                  </a:lnTo>
                  <a:cubicBezTo>
                    <a:pt x="31448" y="9454"/>
                    <a:pt x="36083" y="10968"/>
                    <a:pt x="40523" y="13274"/>
                  </a:cubicBezTo>
                  <a:cubicBezTo>
                    <a:pt x="39263" y="14887"/>
                    <a:pt x="37349" y="15910"/>
                    <a:pt x="35332" y="15910"/>
                  </a:cubicBezTo>
                  <a:cubicBezTo>
                    <a:pt x="34732" y="15910"/>
                    <a:pt x="34123" y="15819"/>
                    <a:pt x="33519" y="15627"/>
                  </a:cubicBezTo>
                  <a:cubicBezTo>
                    <a:pt x="30656" y="14714"/>
                    <a:pt x="27158" y="10949"/>
                    <a:pt x="26707" y="7873"/>
                  </a:cubicBezTo>
                  <a:close/>
                  <a:moveTo>
                    <a:pt x="30819" y="15857"/>
                  </a:moveTo>
                  <a:cubicBezTo>
                    <a:pt x="31264" y="16155"/>
                    <a:pt x="31732" y="16418"/>
                    <a:pt x="32217" y="16645"/>
                  </a:cubicBezTo>
                  <a:cubicBezTo>
                    <a:pt x="32163" y="17114"/>
                    <a:pt x="32045" y="17550"/>
                    <a:pt x="31877" y="17990"/>
                  </a:cubicBezTo>
                  <a:cubicBezTo>
                    <a:pt x="31371" y="17790"/>
                    <a:pt x="30860" y="17605"/>
                    <a:pt x="30340" y="17450"/>
                  </a:cubicBezTo>
                  <a:cubicBezTo>
                    <a:pt x="30587" y="16947"/>
                    <a:pt x="30684" y="16397"/>
                    <a:pt x="30819" y="15857"/>
                  </a:cubicBezTo>
                  <a:close/>
                  <a:moveTo>
                    <a:pt x="3808" y="14618"/>
                  </a:moveTo>
                  <a:cubicBezTo>
                    <a:pt x="4927" y="15322"/>
                    <a:pt x="6053" y="16046"/>
                    <a:pt x="7187" y="16768"/>
                  </a:cubicBezTo>
                  <a:cubicBezTo>
                    <a:pt x="6611" y="17631"/>
                    <a:pt x="5832" y="18494"/>
                    <a:pt x="5527" y="19467"/>
                  </a:cubicBezTo>
                  <a:cubicBezTo>
                    <a:pt x="4745" y="19198"/>
                    <a:pt x="3705" y="19057"/>
                    <a:pt x="2991" y="18645"/>
                  </a:cubicBezTo>
                  <a:cubicBezTo>
                    <a:pt x="2949" y="18648"/>
                    <a:pt x="2908" y="18649"/>
                    <a:pt x="2869" y="18649"/>
                  </a:cubicBezTo>
                  <a:cubicBezTo>
                    <a:pt x="2187" y="18649"/>
                    <a:pt x="1858" y="18294"/>
                    <a:pt x="1880" y="17582"/>
                  </a:cubicBezTo>
                  <a:cubicBezTo>
                    <a:pt x="2234" y="17044"/>
                    <a:pt x="2587" y="16505"/>
                    <a:pt x="2940" y="15967"/>
                  </a:cubicBezTo>
                  <a:cubicBezTo>
                    <a:pt x="3231" y="15518"/>
                    <a:pt x="3519" y="15068"/>
                    <a:pt x="3808" y="14618"/>
                  </a:cubicBezTo>
                  <a:close/>
                  <a:moveTo>
                    <a:pt x="19398" y="20165"/>
                  </a:moveTo>
                  <a:cubicBezTo>
                    <a:pt x="19534" y="20247"/>
                    <a:pt x="19681" y="20318"/>
                    <a:pt x="19810" y="20391"/>
                  </a:cubicBezTo>
                  <a:cubicBezTo>
                    <a:pt x="20299" y="20660"/>
                    <a:pt x="20816" y="20873"/>
                    <a:pt x="21354" y="21025"/>
                  </a:cubicBezTo>
                  <a:cubicBezTo>
                    <a:pt x="21409" y="21042"/>
                    <a:pt x="21468" y="21051"/>
                    <a:pt x="21526" y="21051"/>
                  </a:cubicBezTo>
                  <a:cubicBezTo>
                    <a:pt x="21549" y="21051"/>
                    <a:pt x="21572" y="21050"/>
                    <a:pt x="21595" y="21047"/>
                  </a:cubicBezTo>
                  <a:lnTo>
                    <a:pt x="21595" y="21047"/>
                  </a:lnTo>
                  <a:cubicBezTo>
                    <a:pt x="21353" y="21459"/>
                    <a:pt x="21121" y="21878"/>
                    <a:pt x="20889" y="22297"/>
                  </a:cubicBezTo>
                  <a:cubicBezTo>
                    <a:pt x="20596" y="22194"/>
                    <a:pt x="20275" y="22141"/>
                    <a:pt x="19983" y="22064"/>
                  </a:cubicBezTo>
                  <a:cubicBezTo>
                    <a:pt x="19541" y="21949"/>
                    <a:pt x="19118" y="21802"/>
                    <a:pt x="18698" y="21640"/>
                  </a:cubicBezTo>
                  <a:cubicBezTo>
                    <a:pt x="18936" y="21150"/>
                    <a:pt x="19169" y="20658"/>
                    <a:pt x="19398" y="20165"/>
                  </a:cubicBezTo>
                  <a:close/>
                  <a:moveTo>
                    <a:pt x="6156" y="10979"/>
                  </a:moveTo>
                  <a:cubicBezTo>
                    <a:pt x="10400" y="13381"/>
                    <a:pt x="15528" y="13651"/>
                    <a:pt x="19675" y="16251"/>
                  </a:cubicBezTo>
                  <a:cubicBezTo>
                    <a:pt x="18436" y="19019"/>
                    <a:pt x="17100" y="21778"/>
                    <a:pt x="16096" y="24642"/>
                  </a:cubicBezTo>
                  <a:cubicBezTo>
                    <a:pt x="12995" y="22548"/>
                    <a:pt x="9540" y="20920"/>
                    <a:pt x="6020" y="19647"/>
                  </a:cubicBezTo>
                  <a:cubicBezTo>
                    <a:pt x="6827" y="19077"/>
                    <a:pt x="7392" y="18070"/>
                    <a:pt x="7886" y="17209"/>
                  </a:cubicBezTo>
                  <a:cubicBezTo>
                    <a:pt x="9147" y="18003"/>
                    <a:pt x="10421" y="18781"/>
                    <a:pt x="11714" y="19511"/>
                  </a:cubicBezTo>
                  <a:cubicBezTo>
                    <a:pt x="11496" y="20163"/>
                    <a:pt x="11357" y="20818"/>
                    <a:pt x="11344" y="21457"/>
                  </a:cubicBezTo>
                  <a:cubicBezTo>
                    <a:pt x="11339" y="21612"/>
                    <a:pt x="11456" y="21693"/>
                    <a:pt x="11579" y="21693"/>
                  </a:cubicBezTo>
                  <a:cubicBezTo>
                    <a:pt x="11661" y="21693"/>
                    <a:pt x="11747" y="21657"/>
                    <a:pt x="11800" y="21581"/>
                  </a:cubicBezTo>
                  <a:cubicBezTo>
                    <a:pt x="12139" y="21101"/>
                    <a:pt x="12392" y="20563"/>
                    <a:pt x="12619" y="20012"/>
                  </a:cubicBezTo>
                  <a:cubicBezTo>
                    <a:pt x="13940" y="20728"/>
                    <a:pt x="15282" y="21385"/>
                    <a:pt x="16650" y="21942"/>
                  </a:cubicBezTo>
                  <a:cubicBezTo>
                    <a:pt x="16696" y="21961"/>
                    <a:pt x="16740" y="21969"/>
                    <a:pt x="16783" y="21969"/>
                  </a:cubicBezTo>
                  <a:cubicBezTo>
                    <a:pt x="17126" y="21969"/>
                    <a:pt x="17308" y="21401"/>
                    <a:pt x="16959" y="21210"/>
                  </a:cubicBezTo>
                  <a:cubicBezTo>
                    <a:pt x="15638" y="20489"/>
                    <a:pt x="14323" y="19761"/>
                    <a:pt x="13011" y="19027"/>
                  </a:cubicBezTo>
                  <a:cubicBezTo>
                    <a:pt x="13127" y="18732"/>
                    <a:pt x="13246" y="18439"/>
                    <a:pt x="13377" y="18155"/>
                  </a:cubicBezTo>
                  <a:cubicBezTo>
                    <a:pt x="13909" y="17009"/>
                    <a:pt x="14487" y="15872"/>
                    <a:pt x="15120" y="14778"/>
                  </a:cubicBezTo>
                  <a:cubicBezTo>
                    <a:pt x="15259" y="14537"/>
                    <a:pt x="15060" y="14329"/>
                    <a:pt x="14849" y="14329"/>
                  </a:cubicBezTo>
                  <a:cubicBezTo>
                    <a:pt x="14755" y="14329"/>
                    <a:pt x="14659" y="14370"/>
                    <a:pt x="14589" y="14468"/>
                  </a:cubicBezTo>
                  <a:cubicBezTo>
                    <a:pt x="13765" y="15622"/>
                    <a:pt x="12774" y="17040"/>
                    <a:pt x="12106" y="18520"/>
                  </a:cubicBezTo>
                  <a:cubicBezTo>
                    <a:pt x="10847" y="17816"/>
                    <a:pt x="9589" y="17112"/>
                    <a:pt x="8330" y="16409"/>
                  </a:cubicBezTo>
                  <a:cubicBezTo>
                    <a:pt x="8852" y="15437"/>
                    <a:pt x="9303" y="14425"/>
                    <a:pt x="9713" y="13404"/>
                  </a:cubicBezTo>
                  <a:cubicBezTo>
                    <a:pt x="9798" y="13194"/>
                    <a:pt x="9588" y="13022"/>
                    <a:pt x="9396" y="13022"/>
                  </a:cubicBezTo>
                  <a:cubicBezTo>
                    <a:pt x="9300" y="13022"/>
                    <a:pt x="9207" y="13066"/>
                    <a:pt x="9160" y="13170"/>
                  </a:cubicBezTo>
                  <a:cubicBezTo>
                    <a:pt x="8708" y="14156"/>
                    <a:pt x="8191" y="15096"/>
                    <a:pt x="7638" y="16022"/>
                  </a:cubicBezTo>
                  <a:cubicBezTo>
                    <a:pt x="6477" y="15373"/>
                    <a:pt x="5314" y="14729"/>
                    <a:pt x="4147" y="14089"/>
                  </a:cubicBezTo>
                  <a:cubicBezTo>
                    <a:pt x="4813" y="13050"/>
                    <a:pt x="5480" y="12011"/>
                    <a:pt x="6156" y="10979"/>
                  </a:cubicBezTo>
                  <a:close/>
                  <a:moveTo>
                    <a:pt x="35537" y="26247"/>
                  </a:moveTo>
                  <a:cubicBezTo>
                    <a:pt x="36351" y="26793"/>
                    <a:pt x="37189" y="27351"/>
                    <a:pt x="38149" y="27559"/>
                  </a:cubicBezTo>
                  <a:cubicBezTo>
                    <a:pt x="37905" y="28058"/>
                    <a:pt x="37665" y="28561"/>
                    <a:pt x="37430" y="29065"/>
                  </a:cubicBezTo>
                  <a:cubicBezTo>
                    <a:pt x="37393" y="28946"/>
                    <a:pt x="37325" y="28838"/>
                    <a:pt x="37223" y="28765"/>
                  </a:cubicBezTo>
                  <a:cubicBezTo>
                    <a:pt x="36602" y="28325"/>
                    <a:pt x="35647" y="28216"/>
                    <a:pt x="34927" y="27994"/>
                  </a:cubicBezTo>
                  <a:cubicBezTo>
                    <a:pt x="34890" y="27982"/>
                    <a:pt x="34856" y="27986"/>
                    <a:pt x="34822" y="27984"/>
                  </a:cubicBezTo>
                  <a:cubicBezTo>
                    <a:pt x="35056" y="27410"/>
                    <a:pt x="35300" y="26830"/>
                    <a:pt x="35537" y="26247"/>
                  </a:cubicBezTo>
                  <a:close/>
                  <a:moveTo>
                    <a:pt x="45431" y="26724"/>
                  </a:moveTo>
                  <a:lnTo>
                    <a:pt x="45431" y="26724"/>
                  </a:lnTo>
                  <a:cubicBezTo>
                    <a:pt x="48870" y="28141"/>
                    <a:pt x="52370" y="29400"/>
                    <a:pt x="55940" y="30468"/>
                  </a:cubicBezTo>
                  <a:cubicBezTo>
                    <a:pt x="55348" y="31777"/>
                    <a:pt x="54756" y="33084"/>
                    <a:pt x="54162" y="34392"/>
                  </a:cubicBezTo>
                  <a:cubicBezTo>
                    <a:pt x="54116" y="34272"/>
                    <a:pt x="54020" y="34168"/>
                    <a:pt x="53851" y="34115"/>
                  </a:cubicBezTo>
                  <a:cubicBezTo>
                    <a:pt x="52208" y="33614"/>
                    <a:pt x="50577" y="33085"/>
                    <a:pt x="48952" y="32547"/>
                  </a:cubicBezTo>
                  <a:cubicBezTo>
                    <a:pt x="49297" y="31476"/>
                    <a:pt x="49687" y="30415"/>
                    <a:pt x="50133" y="29387"/>
                  </a:cubicBezTo>
                  <a:cubicBezTo>
                    <a:pt x="50234" y="29156"/>
                    <a:pt x="50043" y="28942"/>
                    <a:pt x="49855" y="28942"/>
                  </a:cubicBezTo>
                  <a:cubicBezTo>
                    <a:pt x="49770" y="28942"/>
                    <a:pt x="49686" y="28986"/>
                    <a:pt x="49629" y="29091"/>
                  </a:cubicBezTo>
                  <a:cubicBezTo>
                    <a:pt x="49139" y="30014"/>
                    <a:pt x="48539" y="31101"/>
                    <a:pt x="48033" y="32241"/>
                  </a:cubicBezTo>
                  <a:cubicBezTo>
                    <a:pt x="46830" y="31838"/>
                    <a:pt x="45630" y="31428"/>
                    <a:pt x="44431" y="31015"/>
                  </a:cubicBezTo>
                  <a:cubicBezTo>
                    <a:pt x="44839" y="29631"/>
                    <a:pt x="45306" y="28230"/>
                    <a:pt x="45438" y="26791"/>
                  </a:cubicBezTo>
                  <a:cubicBezTo>
                    <a:pt x="45440" y="26768"/>
                    <a:pt x="45437" y="26746"/>
                    <a:pt x="45431" y="26724"/>
                  </a:cubicBezTo>
                  <a:close/>
                  <a:moveTo>
                    <a:pt x="41046" y="24818"/>
                  </a:moveTo>
                  <a:cubicBezTo>
                    <a:pt x="42377" y="25429"/>
                    <a:pt x="43719" y="26015"/>
                    <a:pt x="45071" y="26577"/>
                  </a:cubicBezTo>
                  <a:cubicBezTo>
                    <a:pt x="45029" y="26595"/>
                    <a:pt x="44996" y="26626"/>
                    <a:pt x="44974" y="26665"/>
                  </a:cubicBezTo>
                  <a:cubicBezTo>
                    <a:pt x="44306" y="27926"/>
                    <a:pt x="43936" y="29337"/>
                    <a:pt x="43528" y="30702"/>
                  </a:cubicBezTo>
                  <a:cubicBezTo>
                    <a:pt x="42561" y="30367"/>
                    <a:pt x="41593" y="30028"/>
                    <a:pt x="40626" y="29687"/>
                  </a:cubicBezTo>
                  <a:cubicBezTo>
                    <a:pt x="40579" y="29671"/>
                    <a:pt x="40535" y="29664"/>
                    <a:pt x="40495" y="29664"/>
                  </a:cubicBezTo>
                  <a:cubicBezTo>
                    <a:pt x="40136" y="29664"/>
                    <a:pt x="40036" y="30251"/>
                    <a:pt x="40426" y="30408"/>
                  </a:cubicBezTo>
                  <a:cubicBezTo>
                    <a:pt x="41361" y="30785"/>
                    <a:pt x="42305" y="31184"/>
                    <a:pt x="43252" y="31585"/>
                  </a:cubicBezTo>
                  <a:cubicBezTo>
                    <a:pt x="42855" y="32819"/>
                    <a:pt x="42415" y="34072"/>
                    <a:pt x="42307" y="35354"/>
                  </a:cubicBezTo>
                  <a:cubicBezTo>
                    <a:pt x="42290" y="35559"/>
                    <a:pt x="42470" y="35681"/>
                    <a:pt x="42647" y="35681"/>
                  </a:cubicBezTo>
                  <a:cubicBezTo>
                    <a:pt x="42760" y="35681"/>
                    <a:pt x="42872" y="35632"/>
                    <a:pt x="42931" y="35523"/>
                  </a:cubicBezTo>
                  <a:cubicBezTo>
                    <a:pt x="43521" y="34428"/>
                    <a:pt x="43836" y="33182"/>
                    <a:pt x="44162" y="31970"/>
                  </a:cubicBezTo>
                  <a:cubicBezTo>
                    <a:pt x="45292" y="32445"/>
                    <a:pt x="46432" y="32917"/>
                    <a:pt x="47583" y="33348"/>
                  </a:cubicBezTo>
                  <a:cubicBezTo>
                    <a:pt x="47133" y="34581"/>
                    <a:pt x="46865" y="35832"/>
                    <a:pt x="47026" y="36971"/>
                  </a:cubicBezTo>
                  <a:cubicBezTo>
                    <a:pt x="47045" y="37109"/>
                    <a:pt x="47161" y="37173"/>
                    <a:pt x="47282" y="37173"/>
                  </a:cubicBezTo>
                  <a:cubicBezTo>
                    <a:pt x="47385" y="37173"/>
                    <a:pt x="47492" y="37126"/>
                    <a:pt x="47545" y="37039"/>
                  </a:cubicBezTo>
                  <a:cubicBezTo>
                    <a:pt x="48143" y="36051"/>
                    <a:pt x="48277" y="34823"/>
                    <a:pt x="48593" y="33715"/>
                  </a:cubicBezTo>
                  <a:cubicBezTo>
                    <a:pt x="50239" y="34291"/>
                    <a:pt x="51908" y="34770"/>
                    <a:pt x="53593" y="35046"/>
                  </a:cubicBezTo>
                  <a:cubicBezTo>
                    <a:pt x="53620" y="35051"/>
                    <a:pt x="53647" y="35053"/>
                    <a:pt x="53673" y="35053"/>
                  </a:cubicBezTo>
                  <a:cubicBezTo>
                    <a:pt x="53745" y="35053"/>
                    <a:pt x="53816" y="35038"/>
                    <a:pt x="53882" y="35008"/>
                  </a:cubicBezTo>
                  <a:lnTo>
                    <a:pt x="53882" y="35008"/>
                  </a:lnTo>
                  <a:cubicBezTo>
                    <a:pt x="53204" y="36504"/>
                    <a:pt x="52530" y="38000"/>
                    <a:pt x="51859" y="39498"/>
                  </a:cubicBezTo>
                  <a:cubicBezTo>
                    <a:pt x="46759" y="37583"/>
                    <a:pt x="41507" y="35861"/>
                    <a:pt x="36631" y="33445"/>
                  </a:cubicBezTo>
                  <a:cubicBezTo>
                    <a:pt x="38360" y="30747"/>
                    <a:pt x="39671" y="27703"/>
                    <a:pt x="41046" y="24818"/>
                  </a:cubicBezTo>
                  <a:close/>
                  <a:moveTo>
                    <a:pt x="25365" y="17836"/>
                  </a:moveTo>
                  <a:cubicBezTo>
                    <a:pt x="27749" y="18072"/>
                    <a:pt x="30059" y="18518"/>
                    <a:pt x="32261" y="19584"/>
                  </a:cubicBezTo>
                  <a:cubicBezTo>
                    <a:pt x="33537" y="20201"/>
                    <a:pt x="35120" y="20994"/>
                    <a:pt x="35290" y="22616"/>
                  </a:cubicBezTo>
                  <a:cubicBezTo>
                    <a:pt x="35391" y="23590"/>
                    <a:pt x="34144" y="25669"/>
                    <a:pt x="33789" y="26629"/>
                  </a:cubicBezTo>
                  <a:lnTo>
                    <a:pt x="33789" y="26627"/>
                  </a:lnTo>
                  <a:cubicBezTo>
                    <a:pt x="32798" y="29306"/>
                    <a:pt x="31809" y="31983"/>
                    <a:pt x="30820" y="34661"/>
                  </a:cubicBezTo>
                  <a:cubicBezTo>
                    <a:pt x="30002" y="36876"/>
                    <a:pt x="29045" y="42314"/>
                    <a:pt x="26218" y="42314"/>
                  </a:cubicBezTo>
                  <a:cubicBezTo>
                    <a:pt x="26216" y="42314"/>
                    <a:pt x="26214" y="42314"/>
                    <a:pt x="26212" y="42314"/>
                  </a:cubicBezTo>
                  <a:cubicBezTo>
                    <a:pt x="23868" y="42308"/>
                    <a:pt x="20980" y="40964"/>
                    <a:pt x="18848" y="40097"/>
                  </a:cubicBezTo>
                  <a:cubicBezTo>
                    <a:pt x="16864" y="39289"/>
                    <a:pt x="15698" y="38695"/>
                    <a:pt x="16417" y="36472"/>
                  </a:cubicBezTo>
                  <a:cubicBezTo>
                    <a:pt x="16823" y="35216"/>
                    <a:pt x="17261" y="33973"/>
                    <a:pt x="17733" y="32741"/>
                  </a:cubicBezTo>
                  <a:cubicBezTo>
                    <a:pt x="19737" y="27528"/>
                    <a:pt x="22529" y="22915"/>
                    <a:pt x="25273" y="18088"/>
                  </a:cubicBezTo>
                  <a:cubicBezTo>
                    <a:pt x="25317" y="18010"/>
                    <a:pt x="25349" y="17925"/>
                    <a:pt x="25365" y="17836"/>
                  </a:cubicBezTo>
                  <a:close/>
                  <a:moveTo>
                    <a:pt x="37671" y="1"/>
                  </a:moveTo>
                  <a:cubicBezTo>
                    <a:pt x="37330" y="1"/>
                    <a:pt x="37007" y="62"/>
                    <a:pt x="36748" y="192"/>
                  </a:cubicBezTo>
                  <a:cubicBezTo>
                    <a:pt x="36592" y="271"/>
                    <a:pt x="36527" y="430"/>
                    <a:pt x="36539" y="587"/>
                  </a:cubicBezTo>
                  <a:cubicBezTo>
                    <a:pt x="36030" y="932"/>
                    <a:pt x="35639" y="1438"/>
                    <a:pt x="35841" y="2032"/>
                  </a:cubicBezTo>
                  <a:cubicBezTo>
                    <a:pt x="35976" y="2426"/>
                    <a:pt x="36349" y="2656"/>
                    <a:pt x="36711" y="2837"/>
                  </a:cubicBezTo>
                  <a:cubicBezTo>
                    <a:pt x="36642" y="2847"/>
                    <a:pt x="36577" y="2881"/>
                    <a:pt x="36527" y="2930"/>
                  </a:cubicBezTo>
                  <a:cubicBezTo>
                    <a:pt x="34997" y="4472"/>
                    <a:pt x="33558" y="6301"/>
                    <a:pt x="32311" y="8109"/>
                  </a:cubicBezTo>
                  <a:cubicBezTo>
                    <a:pt x="30556" y="7510"/>
                    <a:pt x="28784" y="6974"/>
                    <a:pt x="27030" y="6471"/>
                  </a:cubicBezTo>
                  <a:cubicBezTo>
                    <a:pt x="26953" y="6449"/>
                    <a:pt x="26880" y="6439"/>
                    <a:pt x="26812" y="6439"/>
                  </a:cubicBezTo>
                  <a:cubicBezTo>
                    <a:pt x="26389" y="6439"/>
                    <a:pt x="26136" y="6828"/>
                    <a:pt x="26152" y="7205"/>
                  </a:cubicBezTo>
                  <a:cubicBezTo>
                    <a:pt x="26043" y="7263"/>
                    <a:pt x="25969" y="7371"/>
                    <a:pt x="25958" y="7495"/>
                  </a:cubicBezTo>
                  <a:cubicBezTo>
                    <a:pt x="25601" y="10372"/>
                    <a:pt x="27655" y="13475"/>
                    <a:pt x="30187" y="15407"/>
                  </a:cubicBezTo>
                  <a:cubicBezTo>
                    <a:pt x="30175" y="15420"/>
                    <a:pt x="30165" y="15434"/>
                    <a:pt x="30156" y="15449"/>
                  </a:cubicBezTo>
                  <a:cubicBezTo>
                    <a:pt x="29888" y="16021"/>
                    <a:pt x="29532" y="16565"/>
                    <a:pt x="29409" y="17194"/>
                  </a:cubicBezTo>
                  <a:cubicBezTo>
                    <a:pt x="28224" y="16912"/>
                    <a:pt x="27014" y="16759"/>
                    <a:pt x="25796" y="16759"/>
                  </a:cubicBezTo>
                  <a:cubicBezTo>
                    <a:pt x="25116" y="16759"/>
                    <a:pt x="24435" y="16806"/>
                    <a:pt x="23754" y="16905"/>
                  </a:cubicBezTo>
                  <a:cubicBezTo>
                    <a:pt x="23300" y="16970"/>
                    <a:pt x="23420" y="17598"/>
                    <a:pt x="23799" y="17691"/>
                  </a:cubicBezTo>
                  <a:cubicBezTo>
                    <a:pt x="23171" y="18539"/>
                    <a:pt x="22582" y="19425"/>
                    <a:pt x="22021" y="20333"/>
                  </a:cubicBezTo>
                  <a:cubicBezTo>
                    <a:pt x="21978" y="20164"/>
                    <a:pt x="21860" y="20010"/>
                    <a:pt x="21654" y="19931"/>
                  </a:cubicBezTo>
                  <a:cubicBezTo>
                    <a:pt x="21070" y="19707"/>
                    <a:pt x="20476" y="19502"/>
                    <a:pt x="19886" y="19296"/>
                  </a:cubicBezTo>
                  <a:cubicBezTo>
                    <a:pt x="19866" y="19289"/>
                    <a:pt x="19838" y="19279"/>
                    <a:pt x="19812" y="19270"/>
                  </a:cubicBezTo>
                  <a:cubicBezTo>
                    <a:pt x="20264" y="18289"/>
                    <a:pt x="20714" y="17308"/>
                    <a:pt x="21175" y="16337"/>
                  </a:cubicBezTo>
                  <a:cubicBezTo>
                    <a:pt x="21296" y="16082"/>
                    <a:pt x="21321" y="15680"/>
                    <a:pt x="21064" y="15482"/>
                  </a:cubicBezTo>
                  <a:cubicBezTo>
                    <a:pt x="16702" y="12095"/>
                    <a:pt x="10970" y="11975"/>
                    <a:pt x="6311" y="9168"/>
                  </a:cubicBezTo>
                  <a:cubicBezTo>
                    <a:pt x="6187" y="9093"/>
                    <a:pt x="6049" y="9058"/>
                    <a:pt x="5911" y="9058"/>
                  </a:cubicBezTo>
                  <a:cubicBezTo>
                    <a:pt x="5626" y="9058"/>
                    <a:pt x="5343" y="9207"/>
                    <a:pt x="5191" y="9461"/>
                  </a:cubicBezTo>
                  <a:cubicBezTo>
                    <a:pt x="4397" y="10791"/>
                    <a:pt x="3487" y="12102"/>
                    <a:pt x="2622" y="13435"/>
                  </a:cubicBezTo>
                  <a:cubicBezTo>
                    <a:pt x="2574" y="13475"/>
                    <a:pt x="2539" y="13530"/>
                    <a:pt x="2523" y="13589"/>
                  </a:cubicBezTo>
                  <a:cubicBezTo>
                    <a:pt x="1834" y="14658"/>
                    <a:pt x="1179" y="15740"/>
                    <a:pt x="644" y="16858"/>
                  </a:cubicBezTo>
                  <a:cubicBezTo>
                    <a:pt x="170" y="17847"/>
                    <a:pt x="1" y="18743"/>
                    <a:pt x="1022" y="19435"/>
                  </a:cubicBezTo>
                  <a:cubicBezTo>
                    <a:pt x="1690" y="19887"/>
                    <a:pt x="2725" y="20007"/>
                    <a:pt x="3480" y="20255"/>
                  </a:cubicBezTo>
                  <a:cubicBezTo>
                    <a:pt x="4879" y="20714"/>
                    <a:pt x="6254" y="21236"/>
                    <a:pt x="7613" y="21803"/>
                  </a:cubicBezTo>
                  <a:cubicBezTo>
                    <a:pt x="10369" y="22955"/>
                    <a:pt x="12949" y="24396"/>
                    <a:pt x="15547" y="25860"/>
                  </a:cubicBezTo>
                  <a:cubicBezTo>
                    <a:pt x="15640" y="25913"/>
                    <a:pt x="15742" y="25944"/>
                    <a:pt x="15848" y="25951"/>
                  </a:cubicBezTo>
                  <a:cubicBezTo>
                    <a:pt x="15919" y="26017"/>
                    <a:pt x="16018" y="26056"/>
                    <a:pt x="16117" y="26056"/>
                  </a:cubicBezTo>
                  <a:cubicBezTo>
                    <a:pt x="16229" y="26056"/>
                    <a:pt x="16341" y="26006"/>
                    <a:pt x="16411" y="25892"/>
                  </a:cubicBezTo>
                  <a:cubicBezTo>
                    <a:pt x="17091" y="24784"/>
                    <a:pt x="17703" y="23633"/>
                    <a:pt x="18287" y="22466"/>
                  </a:cubicBezTo>
                  <a:cubicBezTo>
                    <a:pt x="18702" y="22684"/>
                    <a:pt x="19123" y="22896"/>
                    <a:pt x="19551" y="23088"/>
                  </a:cubicBezTo>
                  <a:cubicBezTo>
                    <a:pt x="19782" y="23192"/>
                    <a:pt x="20036" y="23310"/>
                    <a:pt x="20295" y="23396"/>
                  </a:cubicBezTo>
                  <a:cubicBezTo>
                    <a:pt x="19482" y="24945"/>
                    <a:pt x="18728" y="26524"/>
                    <a:pt x="18029" y="28091"/>
                  </a:cubicBezTo>
                  <a:cubicBezTo>
                    <a:pt x="17344" y="29622"/>
                    <a:pt x="16708" y="31175"/>
                    <a:pt x="16124" y="32749"/>
                  </a:cubicBezTo>
                  <a:cubicBezTo>
                    <a:pt x="15523" y="34366"/>
                    <a:pt x="14532" y="36330"/>
                    <a:pt x="14426" y="38081"/>
                  </a:cubicBezTo>
                  <a:cubicBezTo>
                    <a:pt x="14274" y="40591"/>
                    <a:pt x="17899" y="41335"/>
                    <a:pt x="19725" y="42001"/>
                  </a:cubicBezTo>
                  <a:cubicBezTo>
                    <a:pt x="21571" y="42675"/>
                    <a:pt x="23465" y="43200"/>
                    <a:pt x="25390" y="43590"/>
                  </a:cubicBezTo>
                  <a:cubicBezTo>
                    <a:pt x="25973" y="43708"/>
                    <a:pt x="26847" y="43989"/>
                    <a:pt x="27620" y="43989"/>
                  </a:cubicBezTo>
                  <a:cubicBezTo>
                    <a:pt x="27965" y="43989"/>
                    <a:pt x="28291" y="43933"/>
                    <a:pt x="28561" y="43781"/>
                  </a:cubicBezTo>
                  <a:cubicBezTo>
                    <a:pt x="29468" y="43273"/>
                    <a:pt x="29735" y="41663"/>
                    <a:pt x="30039" y="40837"/>
                  </a:cubicBezTo>
                  <a:cubicBezTo>
                    <a:pt x="30701" y="39052"/>
                    <a:pt x="31362" y="37267"/>
                    <a:pt x="32020" y="35481"/>
                  </a:cubicBezTo>
                  <a:cubicBezTo>
                    <a:pt x="32789" y="33399"/>
                    <a:pt x="33559" y="31315"/>
                    <a:pt x="34329" y="29233"/>
                  </a:cubicBezTo>
                  <a:cubicBezTo>
                    <a:pt x="34388" y="29074"/>
                    <a:pt x="34452" y="28911"/>
                    <a:pt x="34515" y="28751"/>
                  </a:cubicBezTo>
                  <a:cubicBezTo>
                    <a:pt x="34538" y="28769"/>
                    <a:pt x="34555" y="28788"/>
                    <a:pt x="34585" y="28802"/>
                  </a:cubicBezTo>
                  <a:cubicBezTo>
                    <a:pt x="35329" y="29136"/>
                    <a:pt x="36133" y="29682"/>
                    <a:pt x="36951" y="29768"/>
                  </a:cubicBezTo>
                  <a:cubicBezTo>
                    <a:pt x="36965" y="29769"/>
                    <a:pt x="36979" y="29770"/>
                    <a:pt x="36993" y="29770"/>
                  </a:cubicBezTo>
                  <a:cubicBezTo>
                    <a:pt x="37034" y="29770"/>
                    <a:pt x="37075" y="29765"/>
                    <a:pt x="37114" y="29757"/>
                  </a:cubicBezTo>
                  <a:lnTo>
                    <a:pt x="37114" y="29757"/>
                  </a:lnTo>
                  <a:cubicBezTo>
                    <a:pt x="36449" y="31231"/>
                    <a:pt x="35851" y="32729"/>
                    <a:pt x="35410" y="34259"/>
                  </a:cubicBezTo>
                  <a:cubicBezTo>
                    <a:pt x="35348" y="34473"/>
                    <a:pt x="35511" y="34610"/>
                    <a:pt x="35682" y="34610"/>
                  </a:cubicBezTo>
                  <a:cubicBezTo>
                    <a:pt x="35773" y="34610"/>
                    <a:pt x="35866" y="34572"/>
                    <a:pt x="35930" y="34487"/>
                  </a:cubicBezTo>
                  <a:cubicBezTo>
                    <a:pt x="38145" y="36136"/>
                    <a:pt x="40824" y="36911"/>
                    <a:pt x="43388" y="37863"/>
                  </a:cubicBezTo>
                  <a:cubicBezTo>
                    <a:pt x="46265" y="38930"/>
                    <a:pt x="49152" y="39966"/>
                    <a:pt x="52036" y="41018"/>
                  </a:cubicBezTo>
                  <a:cubicBezTo>
                    <a:pt x="52088" y="41037"/>
                    <a:pt x="52147" y="41046"/>
                    <a:pt x="52207" y="41046"/>
                  </a:cubicBezTo>
                  <a:cubicBezTo>
                    <a:pt x="52444" y="41046"/>
                    <a:pt x="52715" y="40907"/>
                    <a:pt x="52809" y="40703"/>
                  </a:cubicBezTo>
                  <a:cubicBezTo>
                    <a:pt x="54395" y="37271"/>
                    <a:pt x="55936" y="33819"/>
                    <a:pt x="57508" y="30378"/>
                  </a:cubicBezTo>
                  <a:cubicBezTo>
                    <a:pt x="57696" y="29968"/>
                    <a:pt x="57554" y="29496"/>
                    <a:pt x="57088" y="29354"/>
                  </a:cubicBezTo>
                  <a:cubicBezTo>
                    <a:pt x="51616" y="27685"/>
                    <a:pt x="46265" y="25703"/>
                    <a:pt x="41063" y="23315"/>
                  </a:cubicBezTo>
                  <a:cubicBezTo>
                    <a:pt x="40950" y="23263"/>
                    <a:pt x="40819" y="23234"/>
                    <a:pt x="40689" y="23234"/>
                  </a:cubicBezTo>
                  <a:cubicBezTo>
                    <a:pt x="40456" y="23234"/>
                    <a:pt x="40228" y="23329"/>
                    <a:pt x="40116" y="23563"/>
                  </a:cubicBezTo>
                  <a:cubicBezTo>
                    <a:pt x="39630" y="24582"/>
                    <a:pt x="39115" y="25607"/>
                    <a:pt x="38604" y="26638"/>
                  </a:cubicBezTo>
                  <a:cubicBezTo>
                    <a:pt x="37747" y="26128"/>
                    <a:pt x="36755" y="25875"/>
                    <a:pt x="35834" y="25491"/>
                  </a:cubicBezTo>
                  <a:cubicBezTo>
                    <a:pt x="36153" y="24655"/>
                    <a:pt x="36437" y="23818"/>
                    <a:pt x="36624" y="22983"/>
                  </a:cubicBezTo>
                  <a:cubicBezTo>
                    <a:pt x="37201" y="20393"/>
                    <a:pt x="35081" y="19466"/>
                    <a:pt x="32927" y="18440"/>
                  </a:cubicBezTo>
                  <a:cubicBezTo>
                    <a:pt x="32876" y="18415"/>
                    <a:pt x="32821" y="18395"/>
                    <a:pt x="32767" y="18372"/>
                  </a:cubicBezTo>
                  <a:cubicBezTo>
                    <a:pt x="32915" y="17924"/>
                    <a:pt x="32998" y="17450"/>
                    <a:pt x="33029" y="16977"/>
                  </a:cubicBezTo>
                  <a:cubicBezTo>
                    <a:pt x="33063" y="16988"/>
                    <a:pt x="33099" y="17005"/>
                    <a:pt x="33135" y="17015"/>
                  </a:cubicBezTo>
                  <a:cubicBezTo>
                    <a:pt x="33849" y="17246"/>
                    <a:pt x="34583" y="17356"/>
                    <a:pt x="35311" y="17356"/>
                  </a:cubicBezTo>
                  <a:cubicBezTo>
                    <a:pt x="38050" y="17356"/>
                    <a:pt x="40720" y="15806"/>
                    <a:pt x="42044" y="13366"/>
                  </a:cubicBezTo>
                  <a:cubicBezTo>
                    <a:pt x="42216" y="13049"/>
                    <a:pt x="42115" y="12673"/>
                    <a:pt x="41812" y="12479"/>
                  </a:cubicBezTo>
                  <a:cubicBezTo>
                    <a:pt x="39910" y="11266"/>
                    <a:pt x="37868" y="10267"/>
                    <a:pt x="35760" y="9403"/>
                  </a:cubicBezTo>
                  <a:cubicBezTo>
                    <a:pt x="36572" y="7437"/>
                    <a:pt x="37266" y="5369"/>
                    <a:pt x="37580" y="3277"/>
                  </a:cubicBezTo>
                  <a:cubicBezTo>
                    <a:pt x="37583" y="3247"/>
                    <a:pt x="37582" y="3217"/>
                    <a:pt x="37579" y="3188"/>
                  </a:cubicBezTo>
                  <a:lnTo>
                    <a:pt x="37579" y="3188"/>
                  </a:lnTo>
                  <a:cubicBezTo>
                    <a:pt x="37809" y="3254"/>
                    <a:pt x="38046" y="3295"/>
                    <a:pt x="38283" y="3295"/>
                  </a:cubicBezTo>
                  <a:cubicBezTo>
                    <a:pt x="38427" y="3295"/>
                    <a:pt x="38571" y="3280"/>
                    <a:pt x="38713" y="3246"/>
                  </a:cubicBezTo>
                  <a:cubicBezTo>
                    <a:pt x="39697" y="3011"/>
                    <a:pt x="40422" y="1899"/>
                    <a:pt x="39821" y="969"/>
                  </a:cubicBezTo>
                  <a:cubicBezTo>
                    <a:pt x="39427" y="358"/>
                    <a:pt x="38495" y="1"/>
                    <a:pt x="37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43"/>
          <p:cNvGrpSpPr/>
          <p:nvPr/>
        </p:nvGrpSpPr>
        <p:grpSpPr>
          <a:xfrm>
            <a:off x="1800275" y="1211650"/>
            <a:ext cx="1646300" cy="1073300"/>
            <a:chOff x="1660600" y="1686675"/>
            <a:chExt cx="1646300" cy="1073300"/>
          </a:xfrm>
        </p:grpSpPr>
        <p:sp>
          <p:nvSpPr>
            <p:cNvPr id="809" name="Google Shape;809;p43"/>
            <p:cNvSpPr/>
            <p:nvPr/>
          </p:nvSpPr>
          <p:spPr>
            <a:xfrm>
              <a:off x="1660600" y="1686675"/>
              <a:ext cx="1646300" cy="1073300"/>
            </a:xfrm>
            <a:custGeom>
              <a:avLst/>
              <a:gdLst/>
              <a:ahLst/>
              <a:cxnLst/>
              <a:rect l="l" t="t" r="r" b="b"/>
              <a:pathLst>
                <a:path w="65852" h="42932" extrusionOk="0">
                  <a:moveTo>
                    <a:pt x="37859" y="1381"/>
                  </a:moveTo>
                  <a:cubicBezTo>
                    <a:pt x="39370" y="1381"/>
                    <a:pt x="40872" y="1581"/>
                    <a:pt x="42316" y="2002"/>
                  </a:cubicBezTo>
                  <a:cubicBezTo>
                    <a:pt x="52406" y="4941"/>
                    <a:pt x="54961" y="15414"/>
                    <a:pt x="52929" y="24612"/>
                  </a:cubicBezTo>
                  <a:cubicBezTo>
                    <a:pt x="52865" y="24592"/>
                    <a:pt x="52802" y="24583"/>
                    <a:pt x="52744" y="24583"/>
                  </a:cubicBezTo>
                  <a:cubicBezTo>
                    <a:pt x="52459" y="24583"/>
                    <a:pt x="52249" y="24794"/>
                    <a:pt x="52167" y="25060"/>
                  </a:cubicBezTo>
                  <a:cubicBezTo>
                    <a:pt x="49609" y="25405"/>
                    <a:pt x="47132" y="25902"/>
                    <a:pt x="44514" y="25902"/>
                  </a:cubicBezTo>
                  <a:cubicBezTo>
                    <a:pt x="44357" y="25902"/>
                    <a:pt x="44199" y="25900"/>
                    <a:pt x="44041" y="25896"/>
                  </a:cubicBezTo>
                  <a:cubicBezTo>
                    <a:pt x="41036" y="25826"/>
                    <a:pt x="38059" y="25347"/>
                    <a:pt x="35176" y="24501"/>
                  </a:cubicBezTo>
                  <a:cubicBezTo>
                    <a:pt x="32292" y="23655"/>
                    <a:pt x="29528" y="22443"/>
                    <a:pt x="26953" y="20893"/>
                  </a:cubicBezTo>
                  <a:cubicBezTo>
                    <a:pt x="24527" y="19436"/>
                    <a:pt x="22520" y="17470"/>
                    <a:pt x="20215" y="15878"/>
                  </a:cubicBezTo>
                  <a:cubicBezTo>
                    <a:pt x="20227" y="15849"/>
                    <a:pt x="20237" y="15819"/>
                    <a:pt x="20241" y="15789"/>
                  </a:cubicBezTo>
                  <a:cubicBezTo>
                    <a:pt x="21128" y="7315"/>
                    <a:pt x="29625" y="1381"/>
                    <a:pt x="37859" y="1381"/>
                  </a:cubicBezTo>
                  <a:close/>
                  <a:moveTo>
                    <a:pt x="16159" y="13698"/>
                  </a:moveTo>
                  <a:cubicBezTo>
                    <a:pt x="17283" y="13698"/>
                    <a:pt x="18391" y="13743"/>
                    <a:pt x="19462" y="13821"/>
                  </a:cubicBezTo>
                  <a:cubicBezTo>
                    <a:pt x="19393" y="14477"/>
                    <a:pt x="19401" y="15139"/>
                    <a:pt x="19484" y="15792"/>
                  </a:cubicBezTo>
                  <a:cubicBezTo>
                    <a:pt x="19436" y="15874"/>
                    <a:pt x="19438" y="15975"/>
                    <a:pt x="19486" y="16055"/>
                  </a:cubicBezTo>
                  <a:cubicBezTo>
                    <a:pt x="22494" y="21219"/>
                    <a:pt x="29508" y="24516"/>
                    <a:pt x="35025" y="26084"/>
                  </a:cubicBezTo>
                  <a:cubicBezTo>
                    <a:pt x="38064" y="26947"/>
                    <a:pt x="41626" y="27559"/>
                    <a:pt x="45131" y="27559"/>
                  </a:cubicBezTo>
                  <a:cubicBezTo>
                    <a:pt x="47907" y="27559"/>
                    <a:pt x="50647" y="27175"/>
                    <a:pt x="53061" y="26228"/>
                  </a:cubicBezTo>
                  <a:cubicBezTo>
                    <a:pt x="56642" y="27805"/>
                    <a:pt x="63198" y="30273"/>
                    <a:pt x="63699" y="34541"/>
                  </a:cubicBezTo>
                  <a:cubicBezTo>
                    <a:pt x="64361" y="40173"/>
                    <a:pt x="57251" y="41217"/>
                    <a:pt x="53100" y="41379"/>
                  </a:cubicBezTo>
                  <a:cubicBezTo>
                    <a:pt x="52689" y="41396"/>
                    <a:pt x="52279" y="41403"/>
                    <a:pt x="51869" y="41403"/>
                  </a:cubicBezTo>
                  <a:cubicBezTo>
                    <a:pt x="47595" y="41403"/>
                    <a:pt x="43361" y="40565"/>
                    <a:pt x="39190" y="39711"/>
                  </a:cubicBezTo>
                  <a:cubicBezTo>
                    <a:pt x="35217" y="38896"/>
                    <a:pt x="31180" y="38279"/>
                    <a:pt x="27236" y="37332"/>
                  </a:cubicBezTo>
                  <a:cubicBezTo>
                    <a:pt x="19579" y="35497"/>
                    <a:pt x="12133" y="31992"/>
                    <a:pt x="6350" y="26576"/>
                  </a:cubicBezTo>
                  <a:cubicBezTo>
                    <a:pt x="4890" y="25210"/>
                    <a:pt x="3250" y="23685"/>
                    <a:pt x="2469" y="21813"/>
                  </a:cubicBezTo>
                  <a:cubicBezTo>
                    <a:pt x="1218" y="18814"/>
                    <a:pt x="3149" y="16497"/>
                    <a:pt x="5806" y="15420"/>
                  </a:cubicBezTo>
                  <a:cubicBezTo>
                    <a:pt x="8962" y="14142"/>
                    <a:pt x="12636" y="13698"/>
                    <a:pt x="16159" y="13698"/>
                  </a:cubicBezTo>
                  <a:close/>
                  <a:moveTo>
                    <a:pt x="37772" y="0"/>
                  </a:moveTo>
                  <a:cubicBezTo>
                    <a:pt x="33905" y="0"/>
                    <a:pt x="30089" y="1249"/>
                    <a:pt x="26852" y="3439"/>
                  </a:cubicBezTo>
                  <a:cubicBezTo>
                    <a:pt x="23699" y="5572"/>
                    <a:pt x="20419" y="8990"/>
                    <a:pt x="19607" y="12891"/>
                  </a:cubicBezTo>
                  <a:cubicBezTo>
                    <a:pt x="18082" y="12561"/>
                    <a:pt x="16534" y="12415"/>
                    <a:pt x="14984" y="12415"/>
                  </a:cubicBezTo>
                  <a:cubicBezTo>
                    <a:pt x="12496" y="12415"/>
                    <a:pt x="10001" y="12790"/>
                    <a:pt x="7577" y="13379"/>
                  </a:cubicBezTo>
                  <a:cubicBezTo>
                    <a:pt x="4641" y="14093"/>
                    <a:pt x="1353" y="15604"/>
                    <a:pt x="697" y="18888"/>
                  </a:cubicBezTo>
                  <a:cubicBezTo>
                    <a:pt x="1" y="22371"/>
                    <a:pt x="3005" y="25363"/>
                    <a:pt x="5306" y="27510"/>
                  </a:cubicBezTo>
                  <a:cubicBezTo>
                    <a:pt x="8093" y="30112"/>
                    <a:pt x="11228" y="32317"/>
                    <a:pt x="14595" y="34105"/>
                  </a:cubicBezTo>
                  <a:cubicBezTo>
                    <a:pt x="22178" y="38134"/>
                    <a:pt x="30399" y="39408"/>
                    <a:pt x="38698" y="41151"/>
                  </a:cubicBezTo>
                  <a:cubicBezTo>
                    <a:pt x="42976" y="42049"/>
                    <a:pt x="47328" y="42932"/>
                    <a:pt x="51718" y="42932"/>
                  </a:cubicBezTo>
                  <a:cubicBezTo>
                    <a:pt x="51852" y="42932"/>
                    <a:pt x="51987" y="42931"/>
                    <a:pt x="52121" y="42929"/>
                  </a:cubicBezTo>
                  <a:cubicBezTo>
                    <a:pt x="55613" y="42885"/>
                    <a:pt x="60202" y="42524"/>
                    <a:pt x="62968" y="40115"/>
                  </a:cubicBezTo>
                  <a:cubicBezTo>
                    <a:pt x="65388" y="38007"/>
                    <a:pt x="65852" y="34265"/>
                    <a:pt x="64094" y="31610"/>
                  </a:cubicBezTo>
                  <a:cubicBezTo>
                    <a:pt x="62015" y="28468"/>
                    <a:pt x="57681" y="26690"/>
                    <a:pt x="54172" y="25153"/>
                  </a:cubicBezTo>
                  <a:cubicBezTo>
                    <a:pt x="57096" y="14905"/>
                    <a:pt x="52859" y="2972"/>
                    <a:pt x="41656" y="432"/>
                  </a:cubicBezTo>
                  <a:cubicBezTo>
                    <a:pt x="40369" y="140"/>
                    <a:pt x="39067" y="0"/>
                    <a:pt x="377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2321900" y="1802200"/>
              <a:ext cx="129700" cy="105900"/>
            </a:xfrm>
            <a:custGeom>
              <a:avLst/>
              <a:gdLst/>
              <a:ahLst/>
              <a:cxnLst/>
              <a:rect l="l" t="t" r="r" b="b"/>
              <a:pathLst>
                <a:path w="5188" h="4236" extrusionOk="0">
                  <a:moveTo>
                    <a:pt x="4344" y="1"/>
                  </a:moveTo>
                  <a:cubicBezTo>
                    <a:pt x="3547" y="1"/>
                    <a:pt x="2751" y="613"/>
                    <a:pt x="2153" y="1069"/>
                  </a:cubicBezTo>
                  <a:cubicBezTo>
                    <a:pt x="1325" y="1698"/>
                    <a:pt x="420" y="2539"/>
                    <a:pt x="117" y="3563"/>
                  </a:cubicBezTo>
                  <a:cubicBezTo>
                    <a:pt x="0" y="3959"/>
                    <a:pt x="289" y="4236"/>
                    <a:pt x="617" y="4236"/>
                  </a:cubicBezTo>
                  <a:cubicBezTo>
                    <a:pt x="733" y="4236"/>
                    <a:pt x="855" y="4200"/>
                    <a:pt x="964" y="4123"/>
                  </a:cubicBezTo>
                  <a:cubicBezTo>
                    <a:pt x="1760" y="3564"/>
                    <a:pt x="2358" y="2764"/>
                    <a:pt x="3153" y="2189"/>
                  </a:cubicBezTo>
                  <a:cubicBezTo>
                    <a:pt x="3827" y="1700"/>
                    <a:pt x="4725" y="1404"/>
                    <a:pt x="5092" y="612"/>
                  </a:cubicBezTo>
                  <a:cubicBezTo>
                    <a:pt x="5188" y="406"/>
                    <a:pt x="5026" y="155"/>
                    <a:pt x="4832" y="84"/>
                  </a:cubicBezTo>
                  <a:cubicBezTo>
                    <a:pt x="4671" y="26"/>
                    <a:pt x="4507" y="1"/>
                    <a:pt x="4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2498325" y="1772175"/>
              <a:ext cx="73425" cy="30125"/>
            </a:xfrm>
            <a:custGeom>
              <a:avLst/>
              <a:gdLst/>
              <a:ahLst/>
              <a:cxnLst/>
              <a:rect l="l" t="t" r="r" b="b"/>
              <a:pathLst>
                <a:path w="2937" h="1205" extrusionOk="0">
                  <a:moveTo>
                    <a:pt x="2285" y="0"/>
                  </a:moveTo>
                  <a:cubicBezTo>
                    <a:pt x="2045" y="0"/>
                    <a:pt x="1804" y="97"/>
                    <a:pt x="1565" y="162"/>
                  </a:cubicBezTo>
                  <a:cubicBezTo>
                    <a:pt x="1196" y="264"/>
                    <a:pt x="824" y="357"/>
                    <a:pt x="453" y="453"/>
                  </a:cubicBezTo>
                  <a:cubicBezTo>
                    <a:pt x="0" y="568"/>
                    <a:pt x="106" y="1204"/>
                    <a:pt x="534" y="1204"/>
                  </a:cubicBezTo>
                  <a:cubicBezTo>
                    <a:pt x="556" y="1204"/>
                    <a:pt x="579" y="1203"/>
                    <a:pt x="604" y="1199"/>
                  </a:cubicBezTo>
                  <a:cubicBezTo>
                    <a:pt x="983" y="1142"/>
                    <a:pt x="1362" y="1082"/>
                    <a:pt x="1743" y="1032"/>
                  </a:cubicBezTo>
                  <a:cubicBezTo>
                    <a:pt x="2096" y="984"/>
                    <a:pt x="2481" y="996"/>
                    <a:pt x="2734" y="713"/>
                  </a:cubicBezTo>
                  <a:cubicBezTo>
                    <a:pt x="2936" y="487"/>
                    <a:pt x="2877" y="198"/>
                    <a:pt x="2603" y="69"/>
                  </a:cubicBezTo>
                  <a:cubicBezTo>
                    <a:pt x="2498" y="19"/>
                    <a:pt x="2391" y="0"/>
                    <a:pt x="2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3"/>
            <p:cNvSpPr/>
            <p:nvPr/>
          </p:nvSpPr>
          <p:spPr>
            <a:xfrm>
              <a:off x="2827375" y="2226625"/>
              <a:ext cx="79550" cy="41750"/>
            </a:xfrm>
            <a:custGeom>
              <a:avLst/>
              <a:gdLst/>
              <a:ahLst/>
              <a:cxnLst/>
              <a:rect l="l" t="t" r="r" b="b"/>
              <a:pathLst>
                <a:path w="3182" h="1670" extrusionOk="0">
                  <a:moveTo>
                    <a:pt x="442" y="1"/>
                  </a:moveTo>
                  <a:cubicBezTo>
                    <a:pt x="182" y="1"/>
                    <a:pt x="1" y="376"/>
                    <a:pt x="270" y="565"/>
                  </a:cubicBezTo>
                  <a:cubicBezTo>
                    <a:pt x="672" y="848"/>
                    <a:pt x="1101" y="1095"/>
                    <a:pt x="1550" y="1300"/>
                  </a:cubicBezTo>
                  <a:cubicBezTo>
                    <a:pt x="1906" y="1463"/>
                    <a:pt x="2318" y="1669"/>
                    <a:pt x="2721" y="1669"/>
                  </a:cubicBezTo>
                  <a:cubicBezTo>
                    <a:pt x="2780" y="1669"/>
                    <a:pt x="2838" y="1665"/>
                    <a:pt x="2896" y="1655"/>
                  </a:cubicBezTo>
                  <a:cubicBezTo>
                    <a:pt x="3155" y="1613"/>
                    <a:pt x="3181" y="1281"/>
                    <a:pt x="2997" y="1140"/>
                  </a:cubicBezTo>
                  <a:cubicBezTo>
                    <a:pt x="2677" y="896"/>
                    <a:pt x="2208" y="839"/>
                    <a:pt x="1836" y="691"/>
                  </a:cubicBezTo>
                  <a:cubicBezTo>
                    <a:pt x="1404" y="520"/>
                    <a:pt x="1000" y="302"/>
                    <a:pt x="609" y="53"/>
                  </a:cubicBezTo>
                  <a:cubicBezTo>
                    <a:pt x="552" y="16"/>
                    <a:pt x="495" y="1"/>
                    <a:pt x="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3"/>
            <p:cNvSpPr/>
            <p:nvPr/>
          </p:nvSpPr>
          <p:spPr>
            <a:xfrm>
              <a:off x="2891975" y="2196250"/>
              <a:ext cx="46275" cy="21750"/>
            </a:xfrm>
            <a:custGeom>
              <a:avLst/>
              <a:gdLst/>
              <a:ahLst/>
              <a:cxnLst/>
              <a:rect l="l" t="t" r="r" b="b"/>
              <a:pathLst>
                <a:path w="1851" h="870" extrusionOk="0">
                  <a:moveTo>
                    <a:pt x="486" y="0"/>
                  </a:moveTo>
                  <a:cubicBezTo>
                    <a:pt x="145" y="0"/>
                    <a:pt x="1" y="549"/>
                    <a:pt x="375" y="640"/>
                  </a:cubicBezTo>
                  <a:cubicBezTo>
                    <a:pt x="670" y="714"/>
                    <a:pt x="1049" y="870"/>
                    <a:pt x="1381" y="870"/>
                  </a:cubicBezTo>
                  <a:cubicBezTo>
                    <a:pt x="1457" y="870"/>
                    <a:pt x="1531" y="862"/>
                    <a:pt x="1600" y="842"/>
                  </a:cubicBezTo>
                  <a:cubicBezTo>
                    <a:pt x="1757" y="798"/>
                    <a:pt x="1850" y="602"/>
                    <a:pt x="1724" y="471"/>
                  </a:cubicBezTo>
                  <a:cubicBezTo>
                    <a:pt x="1451" y="186"/>
                    <a:pt x="951" y="123"/>
                    <a:pt x="588" y="16"/>
                  </a:cubicBezTo>
                  <a:cubicBezTo>
                    <a:pt x="552" y="5"/>
                    <a:pt x="518" y="0"/>
                    <a:pt x="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2889750" y="2110350"/>
              <a:ext cx="71300" cy="27800"/>
            </a:xfrm>
            <a:custGeom>
              <a:avLst/>
              <a:gdLst/>
              <a:ahLst/>
              <a:cxnLst/>
              <a:rect l="l" t="t" r="r" b="b"/>
              <a:pathLst>
                <a:path w="2852" h="1112" extrusionOk="0">
                  <a:moveTo>
                    <a:pt x="592" y="0"/>
                  </a:moveTo>
                  <a:cubicBezTo>
                    <a:pt x="186" y="0"/>
                    <a:pt x="0" y="622"/>
                    <a:pt x="442" y="726"/>
                  </a:cubicBezTo>
                  <a:cubicBezTo>
                    <a:pt x="813" y="812"/>
                    <a:pt x="1185" y="900"/>
                    <a:pt x="1557" y="988"/>
                  </a:cubicBezTo>
                  <a:cubicBezTo>
                    <a:pt x="1823" y="1050"/>
                    <a:pt x="2046" y="1111"/>
                    <a:pt x="2292" y="1111"/>
                  </a:cubicBezTo>
                  <a:cubicBezTo>
                    <a:pt x="2381" y="1111"/>
                    <a:pt x="2473" y="1103"/>
                    <a:pt x="2571" y="1084"/>
                  </a:cubicBezTo>
                  <a:cubicBezTo>
                    <a:pt x="2813" y="1040"/>
                    <a:pt x="2851" y="727"/>
                    <a:pt x="2668" y="591"/>
                  </a:cubicBezTo>
                  <a:cubicBezTo>
                    <a:pt x="2145" y="204"/>
                    <a:pt x="1314" y="153"/>
                    <a:pt x="685" y="11"/>
                  </a:cubicBezTo>
                  <a:cubicBezTo>
                    <a:pt x="653" y="4"/>
                    <a:pt x="622" y="0"/>
                    <a:pt x="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2978350" y="2480275"/>
              <a:ext cx="150550" cy="128275"/>
            </a:xfrm>
            <a:custGeom>
              <a:avLst/>
              <a:gdLst/>
              <a:ahLst/>
              <a:cxnLst/>
              <a:rect l="l" t="t" r="r" b="b"/>
              <a:pathLst>
                <a:path w="6022" h="5131" extrusionOk="0">
                  <a:moveTo>
                    <a:pt x="2545" y="1131"/>
                  </a:moveTo>
                  <a:cubicBezTo>
                    <a:pt x="2705" y="1131"/>
                    <a:pt x="2875" y="1167"/>
                    <a:pt x="3053" y="1246"/>
                  </a:cubicBezTo>
                  <a:cubicBezTo>
                    <a:pt x="3086" y="1261"/>
                    <a:pt x="3121" y="1269"/>
                    <a:pt x="3155" y="1269"/>
                  </a:cubicBezTo>
                  <a:cubicBezTo>
                    <a:pt x="3207" y="1269"/>
                    <a:pt x="3259" y="1252"/>
                    <a:pt x="3301" y="1219"/>
                  </a:cubicBezTo>
                  <a:cubicBezTo>
                    <a:pt x="3450" y="1273"/>
                    <a:pt x="3594" y="1341"/>
                    <a:pt x="3727" y="1440"/>
                  </a:cubicBezTo>
                  <a:cubicBezTo>
                    <a:pt x="4756" y="2217"/>
                    <a:pt x="4240" y="3451"/>
                    <a:pt x="3156" y="3807"/>
                  </a:cubicBezTo>
                  <a:cubicBezTo>
                    <a:pt x="2847" y="3908"/>
                    <a:pt x="2242" y="4075"/>
                    <a:pt x="1791" y="4075"/>
                  </a:cubicBezTo>
                  <a:cubicBezTo>
                    <a:pt x="1643" y="4075"/>
                    <a:pt x="1511" y="4057"/>
                    <a:pt x="1413" y="4012"/>
                  </a:cubicBezTo>
                  <a:cubicBezTo>
                    <a:pt x="1111" y="3875"/>
                    <a:pt x="1126" y="3229"/>
                    <a:pt x="1134" y="2917"/>
                  </a:cubicBezTo>
                  <a:cubicBezTo>
                    <a:pt x="1155" y="2101"/>
                    <a:pt x="1713" y="1131"/>
                    <a:pt x="2545" y="1131"/>
                  </a:cubicBezTo>
                  <a:close/>
                  <a:moveTo>
                    <a:pt x="2711" y="1"/>
                  </a:moveTo>
                  <a:cubicBezTo>
                    <a:pt x="2138" y="1"/>
                    <a:pt x="1571" y="189"/>
                    <a:pt x="1116" y="605"/>
                  </a:cubicBezTo>
                  <a:cubicBezTo>
                    <a:pt x="1037" y="678"/>
                    <a:pt x="1015" y="790"/>
                    <a:pt x="1037" y="889"/>
                  </a:cubicBezTo>
                  <a:cubicBezTo>
                    <a:pt x="607" y="1238"/>
                    <a:pt x="285" y="1755"/>
                    <a:pt x="169" y="2344"/>
                  </a:cubicBezTo>
                  <a:cubicBezTo>
                    <a:pt x="29" y="3043"/>
                    <a:pt x="0" y="4256"/>
                    <a:pt x="565" y="4792"/>
                  </a:cubicBezTo>
                  <a:cubicBezTo>
                    <a:pt x="838" y="5050"/>
                    <a:pt x="1260" y="5130"/>
                    <a:pt x="1701" y="5130"/>
                  </a:cubicBezTo>
                  <a:cubicBezTo>
                    <a:pt x="2173" y="5130"/>
                    <a:pt x="2666" y="5038"/>
                    <a:pt x="3018" y="4973"/>
                  </a:cubicBezTo>
                  <a:cubicBezTo>
                    <a:pt x="4665" y="4666"/>
                    <a:pt x="6021" y="3165"/>
                    <a:pt x="5166" y="1475"/>
                  </a:cubicBezTo>
                  <a:cubicBezTo>
                    <a:pt x="4704" y="562"/>
                    <a:pt x="3700" y="1"/>
                    <a:pt x="27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2562400" y="2433125"/>
              <a:ext cx="148325" cy="118550"/>
            </a:xfrm>
            <a:custGeom>
              <a:avLst/>
              <a:gdLst/>
              <a:ahLst/>
              <a:cxnLst/>
              <a:rect l="l" t="t" r="r" b="b"/>
              <a:pathLst>
                <a:path w="5933" h="4742" extrusionOk="0">
                  <a:moveTo>
                    <a:pt x="1926" y="1173"/>
                  </a:moveTo>
                  <a:cubicBezTo>
                    <a:pt x="2059" y="1193"/>
                    <a:pt x="2193" y="1202"/>
                    <a:pt x="2326" y="1205"/>
                  </a:cubicBezTo>
                  <a:cubicBezTo>
                    <a:pt x="2355" y="1219"/>
                    <a:pt x="2387" y="1226"/>
                    <a:pt x="2419" y="1226"/>
                  </a:cubicBezTo>
                  <a:cubicBezTo>
                    <a:pt x="2451" y="1226"/>
                    <a:pt x="2483" y="1218"/>
                    <a:pt x="2513" y="1203"/>
                  </a:cubicBezTo>
                  <a:cubicBezTo>
                    <a:pt x="2674" y="1200"/>
                    <a:pt x="2835" y="1195"/>
                    <a:pt x="2995" y="1195"/>
                  </a:cubicBezTo>
                  <a:cubicBezTo>
                    <a:pt x="3010" y="1195"/>
                    <a:pt x="3026" y="1195"/>
                    <a:pt x="3041" y="1195"/>
                  </a:cubicBezTo>
                  <a:cubicBezTo>
                    <a:pt x="3411" y="1200"/>
                    <a:pt x="3901" y="1210"/>
                    <a:pt x="4202" y="1459"/>
                  </a:cubicBezTo>
                  <a:cubicBezTo>
                    <a:pt x="4718" y="1886"/>
                    <a:pt x="4388" y="2596"/>
                    <a:pt x="4045" y="3003"/>
                  </a:cubicBezTo>
                  <a:lnTo>
                    <a:pt x="4047" y="3003"/>
                  </a:lnTo>
                  <a:cubicBezTo>
                    <a:pt x="3702" y="3414"/>
                    <a:pt x="3201" y="3657"/>
                    <a:pt x="2703" y="3657"/>
                  </a:cubicBezTo>
                  <a:cubicBezTo>
                    <a:pt x="2357" y="3657"/>
                    <a:pt x="2012" y="3540"/>
                    <a:pt x="1721" y="3280"/>
                  </a:cubicBezTo>
                  <a:cubicBezTo>
                    <a:pt x="1366" y="2963"/>
                    <a:pt x="1223" y="2550"/>
                    <a:pt x="1327" y="2085"/>
                  </a:cubicBezTo>
                  <a:cubicBezTo>
                    <a:pt x="1362" y="1924"/>
                    <a:pt x="1637" y="1365"/>
                    <a:pt x="1926" y="1173"/>
                  </a:cubicBezTo>
                  <a:close/>
                  <a:moveTo>
                    <a:pt x="2759" y="1"/>
                  </a:moveTo>
                  <a:cubicBezTo>
                    <a:pt x="2243" y="1"/>
                    <a:pt x="1745" y="73"/>
                    <a:pt x="1353" y="190"/>
                  </a:cubicBezTo>
                  <a:cubicBezTo>
                    <a:pt x="1115" y="260"/>
                    <a:pt x="1005" y="487"/>
                    <a:pt x="1068" y="689"/>
                  </a:cubicBezTo>
                  <a:cubicBezTo>
                    <a:pt x="674" y="996"/>
                    <a:pt x="401" y="1464"/>
                    <a:pt x="304" y="1947"/>
                  </a:cubicBezTo>
                  <a:cubicBezTo>
                    <a:pt x="1" y="3455"/>
                    <a:pt x="1303" y="4742"/>
                    <a:pt x="2766" y="4742"/>
                  </a:cubicBezTo>
                  <a:cubicBezTo>
                    <a:pt x="2823" y="4742"/>
                    <a:pt x="2879" y="4740"/>
                    <a:pt x="2936" y="4736"/>
                  </a:cubicBezTo>
                  <a:cubicBezTo>
                    <a:pt x="4417" y="4635"/>
                    <a:pt x="5933" y="3073"/>
                    <a:pt x="5539" y="1530"/>
                  </a:cubicBezTo>
                  <a:cubicBezTo>
                    <a:pt x="5248" y="390"/>
                    <a:pt x="3955" y="1"/>
                    <a:pt x="2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2164400" y="2323875"/>
              <a:ext cx="136150" cy="121750"/>
            </a:xfrm>
            <a:custGeom>
              <a:avLst/>
              <a:gdLst/>
              <a:ahLst/>
              <a:cxnLst/>
              <a:rect l="l" t="t" r="r" b="b"/>
              <a:pathLst>
                <a:path w="5446" h="4870" extrusionOk="0">
                  <a:moveTo>
                    <a:pt x="1969" y="1180"/>
                  </a:moveTo>
                  <a:cubicBezTo>
                    <a:pt x="2425" y="1260"/>
                    <a:pt x="2893" y="1299"/>
                    <a:pt x="3303" y="1569"/>
                  </a:cubicBezTo>
                  <a:cubicBezTo>
                    <a:pt x="3868" y="1940"/>
                    <a:pt x="4228" y="2776"/>
                    <a:pt x="3771" y="3379"/>
                  </a:cubicBezTo>
                  <a:cubicBezTo>
                    <a:pt x="3585" y="3623"/>
                    <a:pt x="3304" y="3720"/>
                    <a:pt x="3000" y="3720"/>
                  </a:cubicBezTo>
                  <a:cubicBezTo>
                    <a:pt x="2456" y="3720"/>
                    <a:pt x="1837" y="3408"/>
                    <a:pt x="1555" y="3054"/>
                  </a:cubicBezTo>
                  <a:cubicBezTo>
                    <a:pt x="1050" y="2420"/>
                    <a:pt x="1287" y="1492"/>
                    <a:pt x="1969" y="1180"/>
                  </a:cubicBezTo>
                  <a:close/>
                  <a:moveTo>
                    <a:pt x="2174" y="1"/>
                  </a:moveTo>
                  <a:cubicBezTo>
                    <a:pt x="1831" y="1"/>
                    <a:pt x="1504" y="83"/>
                    <a:pt x="1225" y="272"/>
                  </a:cubicBezTo>
                  <a:cubicBezTo>
                    <a:pt x="1089" y="364"/>
                    <a:pt x="994" y="549"/>
                    <a:pt x="1019" y="710"/>
                  </a:cubicBezTo>
                  <a:cubicBezTo>
                    <a:pt x="366" y="1202"/>
                    <a:pt x="0" y="2065"/>
                    <a:pt x="238" y="2917"/>
                  </a:cubicBezTo>
                  <a:cubicBezTo>
                    <a:pt x="566" y="4101"/>
                    <a:pt x="1802" y="4870"/>
                    <a:pt x="3008" y="4870"/>
                  </a:cubicBezTo>
                  <a:cubicBezTo>
                    <a:pt x="3229" y="4870"/>
                    <a:pt x="3449" y="4844"/>
                    <a:pt x="3662" y="4790"/>
                  </a:cubicBezTo>
                  <a:cubicBezTo>
                    <a:pt x="4986" y="4456"/>
                    <a:pt x="5446" y="2918"/>
                    <a:pt x="4942" y="1748"/>
                  </a:cubicBezTo>
                  <a:cubicBezTo>
                    <a:pt x="4559" y="859"/>
                    <a:pt x="3282" y="1"/>
                    <a:pt x="2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2956575" y="2617275"/>
              <a:ext cx="35425" cy="57075"/>
            </a:xfrm>
            <a:custGeom>
              <a:avLst/>
              <a:gdLst/>
              <a:ahLst/>
              <a:cxnLst/>
              <a:rect l="l" t="t" r="r" b="b"/>
              <a:pathLst>
                <a:path w="1417" h="2283" extrusionOk="0">
                  <a:moveTo>
                    <a:pt x="331" y="0"/>
                  </a:moveTo>
                  <a:cubicBezTo>
                    <a:pt x="168" y="0"/>
                    <a:pt x="1" y="167"/>
                    <a:pt x="87" y="367"/>
                  </a:cubicBezTo>
                  <a:cubicBezTo>
                    <a:pt x="245" y="729"/>
                    <a:pt x="403" y="1091"/>
                    <a:pt x="560" y="1454"/>
                  </a:cubicBezTo>
                  <a:cubicBezTo>
                    <a:pt x="691" y="1756"/>
                    <a:pt x="778" y="2094"/>
                    <a:pt x="1083" y="2259"/>
                  </a:cubicBezTo>
                  <a:cubicBezTo>
                    <a:pt x="1112" y="2274"/>
                    <a:pt x="1149" y="2283"/>
                    <a:pt x="1185" y="2283"/>
                  </a:cubicBezTo>
                  <a:cubicBezTo>
                    <a:pt x="1257" y="2283"/>
                    <a:pt x="1329" y="2249"/>
                    <a:pt x="1345" y="2169"/>
                  </a:cubicBezTo>
                  <a:cubicBezTo>
                    <a:pt x="1417" y="1822"/>
                    <a:pt x="1254" y="1575"/>
                    <a:pt x="1101" y="1268"/>
                  </a:cubicBezTo>
                  <a:lnTo>
                    <a:pt x="539" y="137"/>
                  </a:lnTo>
                  <a:cubicBezTo>
                    <a:pt x="491" y="41"/>
                    <a:pt x="411" y="0"/>
                    <a:pt x="3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2912775" y="2637850"/>
              <a:ext cx="26675" cy="44500"/>
            </a:xfrm>
            <a:custGeom>
              <a:avLst/>
              <a:gdLst/>
              <a:ahLst/>
              <a:cxnLst/>
              <a:rect l="l" t="t" r="r" b="b"/>
              <a:pathLst>
                <a:path w="1067" h="1780" extrusionOk="0">
                  <a:moveTo>
                    <a:pt x="380" y="1"/>
                  </a:moveTo>
                  <a:cubicBezTo>
                    <a:pt x="199" y="1"/>
                    <a:pt x="1" y="148"/>
                    <a:pt x="69" y="347"/>
                  </a:cubicBezTo>
                  <a:cubicBezTo>
                    <a:pt x="154" y="591"/>
                    <a:pt x="238" y="833"/>
                    <a:pt x="322" y="1076"/>
                  </a:cubicBezTo>
                  <a:cubicBezTo>
                    <a:pt x="398" y="1295"/>
                    <a:pt x="449" y="1546"/>
                    <a:pt x="624" y="1708"/>
                  </a:cubicBezTo>
                  <a:cubicBezTo>
                    <a:pt x="678" y="1757"/>
                    <a:pt x="740" y="1780"/>
                    <a:pt x="799" y="1780"/>
                  </a:cubicBezTo>
                  <a:cubicBezTo>
                    <a:pt x="909" y="1780"/>
                    <a:pt x="1010" y="1702"/>
                    <a:pt x="1031" y="1568"/>
                  </a:cubicBezTo>
                  <a:cubicBezTo>
                    <a:pt x="1067" y="1332"/>
                    <a:pt x="951" y="1104"/>
                    <a:pt x="873" y="885"/>
                  </a:cubicBezTo>
                  <a:cubicBezTo>
                    <a:pt x="788" y="642"/>
                    <a:pt x="701" y="400"/>
                    <a:pt x="616" y="157"/>
                  </a:cubicBezTo>
                  <a:cubicBezTo>
                    <a:pt x="577" y="47"/>
                    <a:pt x="481"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2879575" y="2637325"/>
              <a:ext cx="22000" cy="44025"/>
            </a:xfrm>
            <a:custGeom>
              <a:avLst/>
              <a:gdLst/>
              <a:ahLst/>
              <a:cxnLst/>
              <a:rect l="l" t="t" r="r" b="b"/>
              <a:pathLst>
                <a:path w="880" h="1761" extrusionOk="0">
                  <a:moveTo>
                    <a:pt x="327" y="0"/>
                  </a:moveTo>
                  <a:cubicBezTo>
                    <a:pt x="168" y="0"/>
                    <a:pt x="1" y="171"/>
                    <a:pt x="75" y="371"/>
                  </a:cubicBezTo>
                  <a:cubicBezTo>
                    <a:pt x="224" y="771"/>
                    <a:pt x="170" y="1140"/>
                    <a:pt x="210" y="1549"/>
                  </a:cubicBezTo>
                  <a:cubicBezTo>
                    <a:pt x="224" y="1691"/>
                    <a:pt x="343" y="1760"/>
                    <a:pt x="464" y="1760"/>
                  </a:cubicBezTo>
                  <a:cubicBezTo>
                    <a:pt x="578" y="1760"/>
                    <a:pt x="695" y="1700"/>
                    <a:pt x="733" y="1582"/>
                  </a:cubicBezTo>
                  <a:cubicBezTo>
                    <a:pt x="880" y="1127"/>
                    <a:pt x="715" y="563"/>
                    <a:pt x="526" y="141"/>
                  </a:cubicBezTo>
                  <a:cubicBezTo>
                    <a:pt x="481" y="41"/>
                    <a:pt x="405" y="0"/>
                    <a:pt x="3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p:nvPr/>
          </p:nvSpPr>
          <p:spPr>
            <a:xfrm>
              <a:off x="2838300" y="2634425"/>
              <a:ext cx="14875" cy="29925"/>
            </a:xfrm>
            <a:custGeom>
              <a:avLst/>
              <a:gdLst/>
              <a:ahLst/>
              <a:cxnLst/>
              <a:rect l="l" t="t" r="r" b="b"/>
              <a:pathLst>
                <a:path w="595" h="1197" extrusionOk="0">
                  <a:moveTo>
                    <a:pt x="249" y="1"/>
                  </a:moveTo>
                  <a:cubicBezTo>
                    <a:pt x="126" y="1"/>
                    <a:pt x="0" y="95"/>
                    <a:pt x="32" y="250"/>
                  </a:cubicBezTo>
                  <a:cubicBezTo>
                    <a:pt x="90" y="536"/>
                    <a:pt x="123" y="837"/>
                    <a:pt x="247" y="1102"/>
                  </a:cubicBezTo>
                  <a:cubicBezTo>
                    <a:pt x="277" y="1167"/>
                    <a:pt x="339" y="1197"/>
                    <a:pt x="401" y="1197"/>
                  </a:cubicBezTo>
                  <a:cubicBezTo>
                    <a:pt x="490" y="1197"/>
                    <a:pt x="581" y="1136"/>
                    <a:pt x="585" y="1033"/>
                  </a:cubicBezTo>
                  <a:cubicBezTo>
                    <a:pt x="595" y="740"/>
                    <a:pt x="508" y="451"/>
                    <a:pt x="451" y="165"/>
                  </a:cubicBezTo>
                  <a:cubicBezTo>
                    <a:pt x="427" y="51"/>
                    <a:pt x="339" y="1"/>
                    <a:pt x="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1869000" y="2146875"/>
              <a:ext cx="149625" cy="119200"/>
            </a:xfrm>
            <a:custGeom>
              <a:avLst/>
              <a:gdLst/>
              <a:ahLst/>
              <a:cxnLst/>
              <a:rect l="l" t="t" r="r" b="b"/>
              <a:pathLst>
                <a:path w="5985" h="4768" extrusionOk="0">
                  <a:moveTo>
                    <a:pt x="2037" y="1058"/>
                  </a:moveTo>
                  <a:cubicBezTo>
                    <a:pt x="2596" y="1190"/>
                    <a:pt x="3200" y="1098"/>
                    <a:pt x="3718" y="1390"/>
                  </a:cubicBezTo>
                  <a:cubicBezTo>
                    <a:pt x="4718" y="1954"/>
                    <a:pt x="4433" y="3014"/>
                    <a:pt x="3493" y="3403"/>
                  </a:cubicBezTo>
                  <a:cubicBezTo>
                    <a:pt x="3166" y="3538"/>
                    <a:pt x="2622" y="3714"/>
                    <a:pt x="2149" y="3714"/>
                  </a:cubicBezTo>
                  <a:cubicBezTo>
                    <a:pt x="1892" y="3714"/>
                    <a:pt x="1657" y="3662"/>
                    <a:pt x="1488" y="3524"/>
                  </a:cubicBezTo>
                  <a:cubicBezTo>
                    <a:pt x="1169" y="3262"/>
                    <a:pt x="1179" y="2591"/>
                    <a:pt x="1217" y="2227"/>
                  </a:cubicBezTo>
                  <a:cubicBezTo>
                    <a:pt x="1272" y="1700"/>
                    <a:pt x="1538" y="1218"/>
                    <a:pt x="2037" y="1058"/>
                  </a:cubicBezTo>
                  <a:close/>
                  <a:moveTo>
                    <a:pt x="2933" y="1"/>
                  </a:moveTo>
                  <a:cubicBezTo>
                    <a:pt x="2501" y="1"/>
                    <a:pt x="2085" y="135"/>
                    <a:pt x="1749" y="450"/>
                  </a:cubicBezTo>
                  <a:cubicBezTo>
                    <a:pt x="1735" y="465"/>
                    <a:pt x="1730" y="484"/>
                    <a:pt x="1719" y="500"/>
                  </a:cubicBezTo>
                  <a:cubicBezTo>
                    <a:pt x="508" y="711"/>
                    <a:pt x="1" y="2125"/>
                    <a:pt x="229" y="3308"/>
                  </a:cubicBezTo>
                  <a:cubicBezTo>
                    <a:pt x="441" y="4404"/>
                    <a:pt x="1330" y="4767"/>
                    <a:pt x="2276" y="4767"/>
                  </a:cubicBezTo>
                  <a:cubicBezTo>
                    <a:pt x="2701" y="4767"/>
                    <a:pt x="3138" y="4694"/>
                    <a:pt x="3530" y="4580"/>
                  </a:cubicBezTo>
                  <a:cubicBezTo>
                    <a:pt x="4902" y="4182"/>
                    <a:pt x="5985" y="2995"/>
                    <a:pt x="5325" y="1518"/>
                  </a:cubicBezTo>
                  <a:cubicBezTo>
                    <a:pt x="4951" y="683"/>
                    <a:pt x="3904" y="1"/>
                    <a:pt x="2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26"/>
        <p:cNvGrpSpPr/>
        <p:nvPr/>
      </p:nvGrpSpPr>
      <p:grpSpPr>
        <a:xfrm>
          <a:off x="0" y="0"/>
          <a:ext cx="0" cy="0"/>
          <a:chOff x="0" y="0"/>
          <a:chExt cx="0" cy="0"/>
        </a:xfrm>
      </p:grpSpPr>
      <p:sp>
        <p:nvSpPr>
          <p:cNvPr id="827" name="Google Shape;827;p44"/>
          <p:cNvSpPr/>
          <p:nvPr/>
        </p:nvSpPr>
        <p:spPr>
          <a:xfrm>
            <a:off x="3123450" y="1504200"/>
            <a:ext cx="2897100" cy="2897100"/>
          </a:xfrm>
          <a:prstGeom prst="ellipse">
            <a:avLst/>
          </a:prstGeom>
          <a:noFill/>
          <a:ln w="2857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3418503" y="1799273"/>
            <a:ext cx="2306700" cy="2306700"/>
          </a:xfrm>
          <a:prstGeom prst="ellipse">
            <a:avLst/>
          </a:prstGeom>
          <a:noFill/>
          <a:ln w="2857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3670401" y="2051151"/>
            <a:ext cx="1803300" cy="1803300"/>
          </a:xfrm>
          <a:prstGeom prst="ellipse">
            <a:avLst/>
          </a:prstGeom>
          <a:noFill/>
          <a:ln w="2857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3909144" y="2289903"/>
            <a:ext cx="1325400" cy="1325400"/>
          </a:xfrm>
          <a:prstGeom prst="ellipse">
            <a:avLst/>
          </a:prstGeom>
          <a:noFill/>
          <a:ln w="2857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Process</a:t>
            </a:r>
            <a:endParaRPr/>
          </a:p>
        </p:txBody>
      </p:sp>
      <p:grpSp>
        <p:nvGrpSpPr>
          <p:cNvPr id="832" name="Google Shape;832;p44"/>
          <p:cNvGrpSpPr/>
          <p:nvPr/>
        </p:nvGrpSpPr>
        <p:grpSpPr>
          <a:xfrm>
            <a:off x="4140437" y="2551886"/>
            <a:ext cx="862822" cy="801614"/>
            <a:chOff x="4015400" y="257675"/>
            <a:chExt cx="1151350" cy="1069675"/>
          </a:xfrm>
        </p:grpSpPr>
        <p:sp>
          <p:nvSpPr>
            <p:cNvPr id="833" name="Google Shape;833;p44"/>
            <p:cNvSpPr/>
            <p:nvPr/>
          </p:nvSpPr>
          <p:spPr>
            <a:xfrm>
              <a:off x="4419950" y="724825"/>
              <a:ext cx="51325" cy="40300"/>
            </a:xfrm>
            <a:custGeom>
              <a:avLst/>
              <a:gdLst/>
              <a:ahLst/>
              <a:cxnLst/>
              <a:rect l="l" t="t" r="r" b="b"/>
              <a:pathLst>
                <a:path w="2053" h="1612" extrusionOk="0">
                  <a:moveTo>
                    <a:pt x="1384" y="0"/>
                  </a:moveTo>
                  <a:cubicBezTo>
                    <a:pt x="1052" y="271"/>
                    <a:pt x="726" y="556"/>
                    <a:pt x="442" y="871"/>
                  </a:cubicBezTo>
                  <a:cubicBezTo>
                    <a:pt x="320" y="1006"/>
                    <a:pt x="0" y="1285"/>
                    <a:pt x="165" y="1462"/>
                  </a:cubicBezTo>
                  <a:cubicBezTo>
                    <a:pt x="276" y="1582"/>
                    <a:pt x="669" y="1582"/>
                    <a:pt x="819" y="1598"/>
                  </a:cubicBezTo>
                  <a:cubicBezTo>
                    <a:pt x="895" y="1607"/>
                    <a:pt x="975" y="1611"/>
                    <a:pt x="1055" y="1611"/>
                  </a:cubicBezTo>
                  <a:cubicBezTo>
                    <a:pt x="1543" y="1611"/>
                    <a:pt x="2052" y="1434"/>
                    <a:pt x="2028" y="831"/>
                  </a:cubicBezTo>
                  <a:cubicBezTo>
                    <a:pt x="2012" y="422"/>
                    <a:pt x="1685" y="219"/>
                    <a:pt x="1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4015400" y="257675"/>
              <a:ext cx="1151350" cy="1069675"/>
            </a:xfrm>
            <a:custGeom>
              <a:avLst/>
              <a:gdLst/>
              <a:ahLst/>
              <a:cxnLst/>
              <a:rect l="l" t="t" r="r" b="b"/>
              <a:pathLst>
                <a:path w="46054" h="42787" extrusionOk="0">
                  <a:moveTo>
                    <a:pt x="36751" y="5758"/>
                  </a:moveTo>
                  <a:cubicBezTo>
                    <a:pt x="39521" y="7917"/>
                    <a:pt x="41600" y="10939"/>
                    <a:pt x="42712" y="14267"/>
                  </a:cubicBezTo>
                  <a:cubicBezTo>
                    <a:pt x="44707" y="20230"/>
                    <a:pt x="43894" y="27419"/>
                    <a:pt x="40444" y="32746"/>
                  </a:cubicBezTo>
                  <a:cubicBezTo>
                    <a:pt x="40367" y="32694"/>
                    <a:pt x="40276" y="32667"/>
                    <a:pt x="40183" y="32667"/>
                  </a:cubicBezTo>
                  <a:cubicBezTo>
                    <a:pt x="40161" y="32667"/>
                    <a:pt x="40138" y="32669"/>
                    <a:pt x="40116" y="32672"/>
                  </a:cubicBezTo>
                  <a:cubicBezTo>
                    <a:pt x="39858" y="32703"/>
                    <a:pt x="39577" y="32747"/>
                    <a:pt x="39303" y="32747"/>
                  </a:cubicBezTo>
                  <a:cubicBezTo>
                    <a:pt x="39094" y="32747"/>
                    <a:pt x="38890" y="32721"/>
                    <a:pt x="38700" y="32645"/>
                  </a:cubicBezTo>
                  <a:cubicBezTo>
                    <a:pt x="38257" y="32468"/>
                    <a:pt x="38275" y="32166"/>
                    <a:pt x="38215" y="31745"/>
                  </a:cubicBezTo>
                  <a:cubicBezTo>
                    <a:pt x="38118" y="31078"/>
                    <a:pt x="37714" y="30611"/>
                    <a:pt x="37245" y="30180"/>
                  </a:cubicBezTo>
                  <a:cubicBezTo>
                    <a:pt x="37276" y="29999"/>
                    <a:pt x="37235" y="29785"/>
                    <a:pt x="37090" y="29663"/>
                  </a:cubicBezTo>
                  <a:cubicBezTo>
                    <a:pt x="36673" y="29310"/>
                    <a:pt x="36335" y="29249"/>
                    <a:pt x="36219" y="28556"/>
                  </a:cubicBezTo>
                  <a:cubicBezTo>
                    <a:pt x="36127" y="28006"/>
                    <a:pt x="36567" y="27278"/>
                    <a:pt x="36521" y="26668"/>
                  </a:cubicBezTo>
                  <a:cubicBezTo>
                    <a:pt x="36491" y="26258"/>
                    <a:pt x="36398" y="25801"/>
                    <a:pt x="36174" y="25446"/>
                  </a:cubicBezTo>
                  <a:cubicBezTo>
                    <a:pt x="36072" y="25287"/>
                    <a:pt x="35381" y="24823"/>
                    <a:pt x="35346" y="24691"/>
                  </a:cubicBezTo>
                  <a:cubicBezTo>
                    <a:pt x="35159" y="23961"/>
                    <a:pt x="36524" y="23017"/>
                    <a:pt x="36559" y="22158"/>
                  </a:cubicBezTo>
                  <a:cubicBezTo>
                    <a:pt x="36585" y="21535"/>
                    <a:pt x="36369" y="21011"/>
                    <a:pt x="35940" y="20647"/>
                  </a:cubicBezTo>
                  <a:cubicBezTo>
                    <a:pt x="35990" y="20512"/>
                    <a:pt x="35993" y="20363"/>
                    <a:pt x="35907" y="20237"/>
                  </a:cubicBezTo>
                  <a:cubicBezTo>
                    <a:pt x="35441" y="19542"/>
                    <a:pt x="34112" y="19033"/>
                    <a:pt x="33340" y="18765"/>
                  </a:cubicBezTo>
                  <a:cubicBezTo>
                    <a:pt x="33044" y="18662"/>
                    <a:pt x="32753" y="18628"/>
                    <a:pt x="32463" y="18628"/>
                  </a:cubicBezTo>
                  <a:cubicBezTo>
                    <a:pt x="31850" y="18628"/>
                    <a:pt x="31247" y="18784"/>
                    <a:pt x="30638" y="18784"/>
                  </a:cubicBezTo>
                  <a:cubicBezTo>
                    <a:pt x="30232" y="18784"/>
                    <a:pt x="29823" y="18714"/>
                    <a:pt x="29406" y="18482"/>
                  </a:cubicBezTo>
                  <a:cubicBezTo>
                    <a:pt x="28895" y="18196"/>
                    <a:pt x="28455" y="17806"/>
                    <a:pt x="27912" y="17577"/>
                  </a:cubicBezTo>
                  <a:cubicBezTo>
                    <a:pt x="27571" y="17433"/>
                    <a:pt x="27066" y="17428"/>
                    <a:pt x="26777" y="17263"/>
                  </a:cubicBezTo>
                  <a:cubicBezTo>
                    <a:pt x="25268" y="16403"/>
                    <a:pt x="26484" y="15311"/>
                    <a:pt x="26546" y="14104"/>
                  </a:cubicBezTo>
                  <a:cubicBezTo>
                    <a:pt x="27320" y="13642"/>
                    <a:pt x="27622" y="13015"/>
                    <a:pt x="27792" y="12098"/>
                  </a:cubicBezTo>
                  <a:cubicBezTo>
                    <a:pt x="27950" y="11239"/>
                    <a:pt x="27812" y="10993"/>
                    <a:pt x="28566" y="10432"/>
                  </a:cubicBezTo>
                  <a:cubicBezTo>
                    <a:pt x="29002" y="10107"/>
                    <a:pt x="29630" y="10015"/>
                    <a:pt x="30107" y="9745"/>
                  </a:cubicBezTo>
                  <a:cubicBezTo>
                    <a:pt x="30772" y="9367"/>
                    <a:pt x="31058" y="8970"/>
                    <a:pt x="31381" y="8321"/>
                  </a:cubicBezTo>
                  <a:cubicBezTo>
                    <a:pt x="31432" y="7269"/>
                    <a:pt x="31963" y="6644"/>
                    <a:pt x="32977" y="6447"/>
                  </a:cubicBezTo>
                  <a:cubicBezTo>
                    <a:pt x="33470" y="6386"/>
                    <a:pt x="33965" y="6355"/>
                    <a:pt x="34462" y="6355"/>
                  </a:cubicBezTo>
                  <a:cubicBezTo>
                    <a:pt x="34618" y="6355"/>
                    <a:pt x="34774" y="6358"/>
                    <a:pt x="34930" y="6364"/>
                  </a:cubicBezTo>
                  <a:cubicBezTo>
                    <a:pt x="35878" y="6325"/>
                    <a:pt x="35815" y="6346"/>
                    <a:pt x="36641" y="5941"/>
                  </a:cubicBezTo>
                  <a:cubicBezTo>
                    <a:pt x="36720" y="5902"/>
                    <a:pt x="36748" y="5832"/>
                    <a:pt x="36751" y="5758"/>
                  </a:cubicBezTo>
                  <a:close/>
                  <a:moveTo>
                    <a:pt x="12725" y="3690"/>
                  </a:moveTo>
                  <a:lnTo>
                    <a:pt x="12725" y="3690"/>
                  </a:lnTo>
                  <a:cubicBezTo>
                    <a:pt x="12312" y="5207"/>
                    <a:pt x="12209" y="6790"/>
                    <a:pt x="12424" y="8345"/>
                  </a:cubicBezTo>
                  <a:cubicBezTo>
                    <a:pt x="12575" y="9446"/>
                    <a:pt x="13081" y="10390"/>
                    <a:pt x="13292" y="11458"/>
                  </a:cubicBezTo>
                  <a:cubicBezTo>
                    <a:pt x="13747" y="13765"/>
                    <a:pt x="12502" y="14185"/>
                    <a:pt x="11509" y="15804"/>
                  </a:cubicBezTo>
                  <a:cubicBezTo>
                    <a:pt x="10779" y="16995"/>
                    <a:pt x="10971" y="19089"/>
                    <a:pt x="10912" y="20406"/>
                  </a:cubicBezTo>
                  <a:cubicBezTo>
                    <a:pt x="10861" y="21579"/>
                    <a:pt x="10853" y="22393"/>
                    <a:pt x="11685" y="23233"/>
                  </a:cubicBezTo>
                  <a:cubicBezTo>
                    <a:pt x="11691" y="23532"/>
                    <a:pt x="11671" y="23857"/>
                    <a:pt x="11839" y="24096"/>
                  </a:cubicBezTo>
                  <a:cubicBezTo>
                    <a:pt x="12123" y="24498"/>
                    <a:pt x="13061" y="24715"/>
                    <a:pt x="13472" y="24860"/>
                  </a:cubicBezTo>
                  <a:cubicBezTo>
                    <a:pt x="14800" y="25333"/>
                    <a:pt x="17647" y="25566"/>
                    <a:pt x="18145" y="27114"/>
                  </a:cubicBezTo>
                  <a:cubicBezTo>
                    <a:pt x="18186" y="27244"/>
                    <a:pt x="18282" y="27324"/>
                    <a:pt x="18393" y="27368"/>
                  </a:cubicBezTo>
                  <a:cubicBezTo>
                    <a:pt x="18421" y="27534"/>
                    <a:pt x="18447" y="27700"/>
                    <a:pt x="18477" y="27866"/>
                  </a:cubicBezTo>
                  <a:cubicBezTo>
                    <a:pt x="18479" y="27878"/>
                    <a:pt x="18480" y="27890"/>
                    <a:pt x="18482" y="27902"/>
                  </a:cubicBezTo>
                  <a:cubicBezTo>
                    <a:pt x="18389" y="28169"/>
                    <a:pt x="18412" y="28427"/>
                    <a:pt x="18539" y="28825"/>
                  </a:cubicBezTo>
                  <a:cubicBezTo>
                    <a:pt x="18675" y="29254"/>
                    <a:pt x="18964" y="29510"/>
                    <a:pt x="19185" y="29878"/>
                  </a:cubicBezTo>
                  <a:cubicBezTo>
                    <a:pt x="19644" y="30645"/>
                    <a:pt x="19977" y="31359"/>
                    <a:pt x="20236" y="32199"/>
                  </a:cubicBezTo>
                  <a:cubicBezTo>
                    <a:pt x="20498" y="33047"/>
                    <a:pt x="20816" y="33556"/>
                    <a:pt x="21488" y="34153"/>
                  </a:cubicBezTo>
                  <a:cubicBezTo>
                    <a:pt x="22722" y="35249"/>
                    <a:pt x="23582" y="35809"/>
                    <a:pt x="23737" y="37616"/>
                  </a:cubicBezTo>
                  <a:cubicBezTo>
                    <a:pt x="23745" y="37700"/>
                    <a:pt x="23779" y="37778"/>
                    <a:pt x="23823" y="37852"/>
                  </a:cubicBezTo>
                  <a:cubicBezTo>
                    <a:pt x="23652" y="37870"/>
                    <a:pt x="23482" y="37878"/>
                    <a:pt x="23311" y="37878"/>
                  </a:cubicBezTo>
                  <a:cubicBezTo>
                    <a:pt x="21254" y="37878"/>
                    <a:pt x="19218" y="36658"/>
                    <a:pt x="17218" y="36062"/>
                  </a:cubicBezTo>
                  <a:cubicBezTo>
                    <a:pt x="14693" y="35309"/>
                    <a:pt x="12546" y="33766"/>
                    <a:pt x="10089" y="32929"/>
                  </a:cubicBezTo>
                  <a:cubicBezTo>
                    <a:pt x="8048" y="30896"/>
                    <a:pt x="9315" y="27212"/>
                    <a:pt x="7973" y="24685"/>
                  </a:cubicBezTo>
                  <a:cubicBezTo>
                    <a:pt x="6752" y="22386"/>
                    <a:pt x="3082" y="24262"/>
                    <a:pt x="1488" y="22482"/>
                  </a:cubicBezTo>
                  <a:cubicBezTo>
                    <a:pt x="1672" y="19922"/>
                    <a:pt x="2191" y="17366"/>
                    <a:pt x="2865" y="15259"/>
                  </a:cubicBezTo>
                  <a:cubicBezTo>
                    <a:pt x="4518" y="10099"/>
                    <a:pt x="8186" y="6137"/>
                    <a:pt x="12725" y="3690"/>
                  </a:cubicBezTo>
                  <a:close/>
                  <a:moveTo>
                    <a:pt x="23350" y="886"/>
                  </a:moveTo>
                  <a:cubicBezTo>
                    <a:pt x="27287" y="2030"/>
                    <a:pt x="31673" y="2533"/>
                    <a:pt x="35202" y="4682"/>
                  </a:cubicBezTo>
                  <a:cubicBezTo>
                    <a:pt x="35574" y="4909"/>
                    <a:pt x="35935" y="5154"/>
                    <a:pt x="36289" y="5410"/>
                  </a:cubicBezTo>
                  <a:cubicBezTo>
                    <a:pt x="35533" y="5192"/>
                    <a:pt x="34685" y="5036"/>
                    <a:pt x="33856" y="5036"/>
                  </a:cubicBezTo>
                  <a:cubicBezTo>
                    <a:pt x="33217" y="5036"/>
                    <a:pt x="32588" y="5129"/>
                    <a:pt x="32021" y="5359"/>
                  </a:cubicBezTo>
                  <a:cubicBezTo>
                    <a:pt x="30643" y="5918"/>
                    <a:pt x="30676" y="6718"/>
                    <a:pt x="30161" y="7911"/>
                  </a:cubicBezTo>
                  <a:cubicBezTo>
                    <a:pt x="29623" y="9164"/>
                    <a:pt x="28135" y="9014"/>
                    <a:pt x="27209" y="9951"/>
                  </a:cubicBezTo>
                  <a:cubicBezTo>
                    <a:pt x="26214" y="10958"/>
                    <a:pt x="26635" y="12500"/>
                    <a:pt x="25822" y="13669"/>
                  </a:cubicBezTo>
                  <a:cubicBezTo>
                    <a:pt x="25742" y="13786"/>
                    <a:pt x="25744" y="13901"/>
                    <a:pt x="25788" y="14000"/>
                  </a:cubicBezTo>
                  <a:cubicBezTo>
                    <a:pt x="25244" y="14957"/>
                    <a:pt x="24353" y="15892"/>
                    <a:pt x="24502" y="17043"/>
                  </a:cubicBezTo>
                  <a:cubicBezTo>
                    <a:pt x="24665" y="18301"/>
                    <a:pt x="25613" y="18272"/>
                    <a:pt x="26627" y="18472"/>
                  </a:cubicBezTo>
                  <a:cubicBezTo>
                    <a:pt x="28115" y="18765"/>
                    <a:pt x="29163" y="20085"/>
                    <a:pt x="30736" y="20085"/>
                  </a:cubicBezTo>
                  <a:cubicBezTo>
                    <a:pt x="30778" y="20085"/>
                    <a:pt x="30821" y="20084"/>
                    <a:pt x="30864" y="20082"/>
                  </a:cubicBezTo>
                  <a:cubicBezTo>
                    <a:pt x="31373" y="20060"/>
                    <a:pt x="31812" y="20009"/>
                    <a:pt x="32249" y="20009"/>
                  </a:cubicBezTo>
                  <a:cubicBezTo>
                    <a:pt x="32693" y="20009"/>
                    <a:pt x="33136" y="20061"/>
                    <a:pt x="33649" y="20248"/>
                  </a:cubicBezTo>
                  <a:cubicBezTo>
                    <a:pt x="34019" y="20382"/>
                    <a:pt x="35016" y="20700"/>
                    <a:pt x="35220" y="20940"/>
                  </a:cubicBezTo>
                  <a:cubicBezTo>
                    <a:pt x="35239" y="20960"/>
                    <a:pt x="35262" y="20977"/>
                    <a:pt x="35286" y="20990"/>
                  </a:cubicBezTo>
                  <a:cubicBezTo>
                    <a:pt x="35632" y="22377"/>
                    <a:pt x="34336" y="22689"/>
                    <a:pt x="33937" y="23850"/>
                  </a:cubicBezTo>
                  <a:cubicBezTo>
                    <a:pt x="33681" y="24594"/>
                    <a:pt x="34010" y="24949"/>
                    <a:pt x="34365" y="25542"/>
                  </a:cubicBezTo>
                  <a:cubicBezTo>
                    <a:pt x="34870" y="26383"/>
                    <a:pt x="35155" y="27165"/>
                    <a:pt x="34998" y="28220"/>
                  </a:cubicBezTo>
                  <a:cubicBezTo>
                    <a:pt x="34938" y="28621"/>
                    <a:pt x="34766" y="29124"/>
                    <a:pt x="34927" y="29536"/>
                  </a:cubicBezTo>
                  <a:cubicBezTo>
                    <a:pt x="35245" y="30345"/>
                    <a:pt x="35901" y="30097"/>
                    <a:pt x="36433" y="30638"/>
                  </a:cubicBezTo>
                  <a:cubicBezTo>
                    <a:pt x="36502" y="30707"/>
                    <a:pt x="36595" y="30750"/>
                    <a:pt x="36693" y="30760"/>
                  </a:cubicBezTo>
                  <a:cubicBezTo>
                    <a:pt x="36927" y="31144"/>
                    <a:pt x="37029" y="31506"/>
                    <a:pt x="37039" y="32025"/>
                  </a:cubicBezTo>
                  <a:cubicBezTo>
                    <a:pt x="37047" y="32478"/>
                    <a:pt x="37149" y="32886"/>
                    <a:pt x="37448" y="33237"/>
                  </a:cubicBezTo>
                  <a:cubicBezTo>
                    <a:pt x="37927" y="33802"/>
                    <a:pt x="38573" y="33958"/>
                    <a:pt x="39247" y="33958"/>
                  </a:cubicBezTo>
                  <a:cubicBezTo>
                    <a:pt x="39365" y="33958"/>
                    <a:pt x="39485" y="33953"/>
                    <a:pt x="39604" y="33945"/>
                  </a:cubicBezTo>
                  <a:lnTo>
                    <a:pt x="39604" y="33945"/>
                  </a:lnTo>
                  <a:cubicBezTo>
                    <a:pt x="38216" y="35751"/>
                    <a:pt x="36487" y="37286"/>
                    <a:pt x="34425" y="38403"/>
                  </a:cubicBezTo>
                  <a:cubicBezTo>
                    <a:pt x="30757" y="40392"/>
                    <a:pt x="26233" y="41422"/>
                    <a:pt x="21730" y="41422"/>
                  </a:cubicBezTo>
                  <a:cubicBezTo>
                    <a:pt x="17421" y="41422"/>
                    <a:pt x="13132" y="40479"/>
                    <a:pt x="9631" y="38528"/>
                  </a:cubicBezTo>
                  <a:cubicBezTo>
                    <a:pt x="6132" y="36578"/>
                    <a:pt x="3217" y="33397"/>
                    <a:pt x="2064" y="29514"/>
                  </a:cubicBezTo>
                  <a:cubicBezTo>
                    <a:pt x="1583" y="27892"/>
                    <a:pt x="1395" y="26029"/>
                    <a:pt x="1420" y="24116"/>
                  </a:cubicBezTo>
                  <a:lnTo>
                    <a:pt x="1420" y="24116"/>
                  </a:lnTo>
                  <a:cubicBezTo>
                    <a:pt x="1538" y="24181"/>
                    <a:pt x="1661" y="24240"/>
                    <a:pt x="1786" y="24292"/>
                  </a:cubicBezTo>
                  <a:cubicBezTo>
                    <a:pt x="2308" y="24506"/>
                    <a:pt x="2886" y="24552"/>
                    <a:pt x="3470" y="24552"/>
                  </a:cubicBezTo>
                  <a:cubicBezTo>
                    <a:pt x="3917" y="24552"/>
                    <a:pt x="4366" y="24525"/>
                    <a:pt x="4796" y="24525"/>
                  </a:cubicBezTo>
                  <a:cubicBezTo>
                    <a:pt x="5976" y="24525"/>
                    <a:pt x="7007" y="24729"/>
                    <a:pt x="7414" y="26254"/>
                  </a:cubicBezTo>
                  <a:cubicBezTo>
                    <a:pt x="7934" y="28203"/>
                    <a:pt x="6751" y="33187"/>
                    <a:pt x="9706" y="33614"/>
                  </a:cubicBezTo>
                  <a:cubicBezTo>
                    <a:pt x="11868" y="36004"/>
                    <a:pt x="15464" y="36812"/>
                    <a:pt x="18394" y="37791"/>
                  </a:cubicBezTo>
                  <a:cubicBezTo>
                    <a:pt x="19829" y="38270"/>
                    <a:pt x="21208" y="39301"/>
                    <a:pt x="22567" y="39301"/>
                  </a:cubicBezTo>
                  <a:cubicBezTo>
                    <a:pt x="23258" y="39301"/>
                    <a:pt x="23944" y="39034"/>
                    <a:pt x="24630" y="38294"/>
                  </a:cubicBezTo>
                  <a:cubicBezTo>
                    <a:pt x="24697" y="38225"/>
                    <a:pt x="24727" y="38127"/>
                    <a:pt x="24711" y="38032"/>
                  </a:cubicBezTo>
                  <a:cubicBezTo>
                    <a:pt x="24745" y="37993"/>
                    <a:pt x="24774" y="37949"/>
                    <a:pt x="24796" y="37902"/>
                  </a:cubicBezTo>
                  <a:cubicBezTo>
                    <a:pt x="25616" y="35974"/>
                    <a:pt x="23626" y="34881"/>
                    <a:pt x="22475" y="33575"/>
                  </a:cubicBezTo>
                  <a:cubicBezTo>
                    <a:pt x="21572" y="32548"/>
                    <a:pt x="21766" y="31461"/>
                    <a:pt x="21198" y="30336"/>
                  </a:cubicBezTo>
                  <a:cubicBezTo>
                    <a:pt x="20663" y="29279"/>
                    <a:pt x="19693" y="28463"/>
                    <a:pt x="19094" y="27425"/>
                  </a:cubicBezTo>
                  <a:cubicBezTo>
                    <a:pt x="19068" y="27382"/>
                    <a:pt x="19028" y="27352"/>
                    <a:pt x="18981" y="27342"/>
                  </a:cubicBezTo>
                  <a:cubicBezTo>
                    <a:pt x="18966" y="27291"/>
                    <a:pt x="18952" y="27240"/>
                    <a:pt x="18937" y="27189"/>
                  </a:cubicBezTo>
                  <a:cubicBezTo>
                    <a:pt x="18964" y="27132"/>
                    <a:pt x="18975" y="27067"/>
                    <a:pt x="18970" y="27003"/>
                  </a:cubicBezTo>
                  <a:cubicBezTo>
                    <a:pt x="18891" y="25927"/>
                    <a:pt x="18059" y="25381"/>
                    <a:pt x="17124" y="24989"/>
                  </a:cubicBezTo>
                  <a:cubicBezTo>
                    <a:pt x="16353" y="24664"/>
                    <a:pt x="15565" y="24355"/>
                    <a:pt x="14773" y="24080"/>
                  </a:cubicBezTo>
                  <a:cubicBezTo>
                    <a:pt x="14190" y="23877"/>
                    <a:pt x="12761" y="23725"/>
                    <a:pt x="12306" y="23137"/>
                  </a:cubicBezTo>
                  <a:cubicBezTo>
                    <a:pt x="12341" y="23061"/>
                    <a:pt x="12343" y="22974"/>
                    <a:pt x="12313" y="22896"/>
                  </a:cubicBezTo>
                  <a:cubicBezTo>
                    <a:pt x="11774" y="21449"/>
                    <a:pt x="12299" y="19497"/>
                    <a:pt x="12486" y="17952"/>
                  </a:cubicBezTo>
                  <a:cubicBezTo>
                    <a:pt x="12726" y="15958"/>
                    <a:pt x="13969" y="15399"/>
                    <a:pt x="14474" y="13708"/>
                  </a:cubicBezTo>
                  <a:cubicBezTo>
                    <a:pt x="14816" y="12559"/>
                    <a:pt x="14522" y="11528"/>
                    <a:pt x="14154" y="10432"/>
                  </a:cubicBezTo>
                  <a:cubicBezTo>
                    <a:pt x="13336" y="7997"/>
                    <a:pt x="12886" y="6037"/>
                    <a:pt x="13202" y="3443"/>
                  </a:cubicBezTo>
                  <a:cubicBezTo>
                    <a:pt x="16322" y="1854"/>
                    <a:pt x="19822" y="966"/>
                    <a:pt x="23350" y="886"/>
                  </a:cubicBezTo>
                  <a:close/>
                  <a:moveTo>
                    <a:pt x="23003" y="1"/>
                  </a:moveTo>
                  <a:cubicBezTo>
                    <a:pt x="22935" y="1"/>
                    <a:pt x="22869" y="23"/>
                    <a:pt x="22815" y="65"/>
                  </a:cubicBezTo>
                  <a:cubicBezTo>
                    <a:pt x="22521" y="52"/>
                    <a:pt x="22227" y="45"/>
                    <a:pt x="21935" y="45"/>
                  </a:cubicBezTo>
                  <a:cubicBezTo>
                    <a:pt x="14199" y="45"/>
                    <a:pt x="7318" y="4714"/>
                    <a:pt x="3294" y="11502"/>
                  </a:cubicBezTo>
                  <a:cubicBezTo>
                    <a:pt x="784" y="15738"/>
                    <a:pt x="0" y="21709"/>
                    <a:pt x="257" y="26582"/>
                  </a:cubicBezTo>
                  <a:cubicBezTo>
                    <a:pt x="478" y="30751"/>
                    <a:pt x="2486" y="34523"/>
                    <a:pt x="5574" y="37295"/>
                  </a:cubicBezTo>
                  <a:cubicBezTo>
                    <a:pt x="9814" y="41103"/>
                    <a:pt x="15726" y="42786"/>
                    <a:pt x="21611" y="42786"/>
                  </a:cubicBezTo>
                  <a:cubicBezTo>
                    <a:pt x="25439" y="42786"/>
                    <a:pt x="29256" y="42074"/>
                    <a:pt x="32594" y="40770"/>
                  </a:cubicBezTo>
                  <a:cubicBezTo>
                    <a:pt x="41648" y="37235"/>
                    <a:pt x="46054" y="27655"/>
                    <a:pt x="45001" y="18246"/>
                  </a:cubicBezTo>
                  <a:cubicBezTo>
                    <a:pt x="44434" y="13168"/>
                    <a:pt x="42068" y="8369"/>
                    <a:pt x="38140" y="5057"/>
                  </a:cubicBezTo>
                  <a:cubicBezTo>
                    <a:pt x="33891" y="1473"/>
                    <a:pt x="28383" y="719"/>
                    <a:pt x="23049" y="4"/>
                  </a:cubicBezTo>
                  <a:cubicBezTo>
                    <a:pt x="23034" y="2"/>
                    <a:pt x="23019" y="1"/>
                    <a:pt x="23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 name="Google Shape;835;p44"/>
          <p:cNvSpPr/>
          <p:nvPr/>
        </p:nvSpPr>
        <p:spPr>
          <a:xfrm>
            <a:off x="4232718" y="3475453"/>
            <a:ext cx="183000" cy="183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4820593" y="2036794"/>
            <a:ext cx="183000" cy="183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5188054" y="3771613"/>
            <a:ext cx="183000" cy="183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3248149" y="2088085"/>
            <a:ext cx="183000" cy="183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txBox="1">
            <a:spLocks noGrp="1"/>
          </p:cNvSpPr>
          <p:nvPr>
            <p:ph type="title" idx="4294967295"/>
          </p:nvPr>
        </p:nvSpPr>
        <p:spPr>
          <a:xfrm>
            <a:off x="6660825" y="1508498"/>
            <a:ext cx="1630500" cy="51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rPr>
              <a:t>Mars</a:t>
            </a:r>
            <a:endParaRPr sz="2000">
              <a:solidFill>
                <a:schemeClr val="lt1"/>
              </a:solidFill>
            </a:endParaRPr>
          </a:p>
        </p:txBody>
      </p:sp>
      <p:sp>
        <p:nvSpPr>
          <p:cNvPr id="840" name="Google Shape;840;p44"/>
          <p:cNvSpPr txBox="1">
            <a:spLocks noGrp="1"/>
          </p:cNvSpPr>
          <p:nvPr>
            <p:ph type="subTitle" idx="4294967295"/>
          </p:nvPr>
        </p:nvSpPr>
        <p:spPr>
          <a:xfrm>
            <a:off x="6660825" y="2036463"/>
            <a:ext cx="1630500" cy="67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lt1"/>
                </a:solidFill>
              </a:rPr>
              <a:t>Despite being red, Mars is cold</a:t>
            </a:r>
            <a:endParaRPr sz="1600">
              <a:solidFill>
                <a:schemeClr val="lt1"/>
              </a:solidFill>
            </a:endParaRPr>
          </a:p>
        </p:txBody>
      </p:sp>
      <p:sp>
        <p:nvSpPr>
          <p:cNvPr id="841" name="Google Shape;841;p44"/>
          <p:cNvSpPr txBox="1">
            <a:spLocks noGrp="1"/>
          </p:cNvSpPr>
          <p:nvPr>
            <p:ph type="title" idx="4294967295"/>
          </p:nvPr>
        </p:nvSpPr>
        <p:spPr>
          <a:xfrm>
            <a:off x="6660825" y="3180773"/>
            <a:ext cx="1630500" cy="51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rPr>
              <a:t>Pluto</a:t>
            </a:r>
            <a:endParaRPr sz="2000">
              <a:solidFill>
                <a:schemeClr val="lt1"/>
              </a:solidFill>
            </a:endParaRPr>
          </a:p>
        </p:txBody>
      </p:sp>
      <p:sp>
        <p:nvSpPr>
          <p:cNvPr id="842" name="Google Shape;842;p44"/>
          <p:cNvSpPr txBox="1">
            <a:spLocks noGrp="1"/>
          </p:cNvSpPr>
          <p:nvPr>
            <p:ph type="subTitle" idx="4294967295"/>
          </p:nvPr>
        </p:nvSpPr>
        <p:spPr>
          <a:xfrm>
            <a:off x="6660825" y="3708738"/>
            <a:ext cx="1630500" cy="67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a:solidFill>
                  <a:schemeClr val="lt1"/>
                </a:solidFill>
              </a:rPr>
              <a:t>It’s now a dwarf planet</a:t>
            </a:r>
            <a:endParaRPr sz="1600">
              <a:solidFill>
                <a:schemeClr val="lt1"/>
              </a:solidFill>
            </a:endParaRPr>
          </a:p>
        </p:txBody>
      </p:sp>
      <p:sp>
        <p:nvSpPr>
          <p:cNvPr id="843" name="Google Shape;843;p44"/>
          <p:cNvSpPr txBox="1">
            <a:spLocks noGrp="1"/>
          </p:cNvSpPr>
          <p:nvPr>
            <p:ph type="title" idx="4294967295"/>
          </p:nvPr>
        </p:nvSpPr>
        <p:spPr>
          <a:xfrm>
            <a:off x="852350" y="1517273"/>
            <a:ext cx="1630500" cy="51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lt1"/>
                </a:solidFill>
              </a:rPr>
              <a:t>Mercury</a:t>
            </a:r>
            <a:endParaRPr sz="2000">
              <a:solidFill>
                <a:schemeClr val="lt1"/>
              </a:solidFill>
            </a:endParaRPr>
          </a:p>
        </p:txBody>
      </p:sp>
      <p:sp>
        <p:nvSpPr>
          <p:cNvPr id="844" name="Google Shape;844;p44"/>
          <p:cNvSpPr txBox="1">
            <a:spLocks noGrp="1"/>
          </p:cNvSpPr>
          <p:nvPr>
            <p:ph type="subTitle" idx="4294967295"/>
          </p:nvPr>
        </p:nvSpPr>
        <p:spPr>
          <a:xfrm>
            <a:off x="852350" y="2045238"/>
            <a:ext cx="1630500" cy="679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lt1"/>
                </a:solidFill>
              </a:rPr>
              <a:t>It’s the closest planet to the Sun</a:t>
            </a:r>
            <a:endParaRPr sz="1600">
              <a:solidFill>
                <a:schemeClr val="lt1"/>
              </a:solidFill>
            </a:endParaRPr>
          </a:p>
        </p:txBody>
      </p:sp>
      <p:sp>
        <p:nvSpPr>
          <p:cNvPr id="845" name="Google Shape;845;p44"/>
          <p:cNvSpPr txBox="1">
            <a:spLocks noGrp="1"/>
          </p:cNvSpPr>
          <p:nvPr>
            <p:ph type="title" idx="4294967295"/>
          </p:nvPr>
        </p:nvSpPr>
        <p:spPr>
          <a:xfrm>
            <a:off x="852350" y="3189548"/>
            <a:ext cx="1630500" cy="51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lt1"/>
                </a:solidFill>
              </a:rPr>
              <a:t>Saturn</a:t>
            </a:r>
            <a:endParaRPr sz="2000">
              <a:solidFill>
                <a:schemeClr val="lt1"/>
              </a:solidFill>
            </a:endParaRPr>
          </a:p>
        </p:txBody>
      </p:sp>
      <p:sp>
        <p:nvSpPr>
          <p:cNvPr id="846" name="Google Shape;846;p44"/>
          <p:cNvSpPr txBox="1">
            <a:spLocks noGrp="1"/>
          </p:cNvSpPr>
          <p:nvPr>
            <p:ph type="subTitle" idx="4294967295"/>
          </p:nvPr>
        </p:nvSpPr>
        <p:spPr>
          <a:xfrm>
            <a:off x="852350" y="3717513"/>
            <a:ext cx="1630500" cy="679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lt1"/>
                </a:solidFill>
              </a:rPr>
              <a:t>It’s a gas giant and has rings</a:t>
            </a:r>
            <a:endParaRPr sz="1600">
              <a:solidFill>
                <a:schemeClr val="lt1"/>
              </a:solidFill>
            </a:endParaRPr>
          </a:p>
        </p:txBody>
      </p:sp>
      <p:cxnSp>
        <p:nvCxnSpPr>
          <p:cNvPr id="847" name="Google Shape;847;p44"/>
          <p:cNvCxnSpPr>
            <a:stCxn id="838" idx="2"/>
            <a:endCxn id="843" idx="3"/>
          </p:cNvCxnSpPr>
          <p:nvPr/>
        </p:nvCxnSpPr>
        <p:spPr>
          <a:xfrm rot="10800000">
            <a:off x="2482849" y="1776985"/>
            <a:ext cx="765300" cy="402600"/>
          </a:xfrm>
          <a:prstGeom prst="bentConnector3">
            <a:avLst>
              <a:gd name="adj1" fmla="val 50000"/>
            </a:avLst>
          </a:prstGeom>
          <a:noFill/>
          <a:ln w="28575" cap="flat" cmpd="sng">
            <a:solidFill>
              <a:schemeClr val="accent4"/>
            </a:solidFill>
            <a:prstDash val="solid"/>
            <a:round/>
            <a:headEnd type="none" w="med" len="med"/>
            <a:tailEnd type="none" w="med" len="med"/>
          </a:ln>
        </p:spPr>
      </p:cxnSp>
      <p:cxnSp>
        <p:nvCxnSpPr>
          <p:cNvPr id="848" name="Google Shape;848;p44"/>
          <p:cNvCxnSpPr>
            <a:stCxn id="845" idx="3"/>
            <a:endCxn id="835" idx="4"/>
          </p:cNvCxnSpPr>
          <p:nvPr/>
        </p:nvCxnSpPr>
        <p:spPr>
          <a:xfrm>
            <a:off x="2482850" y="3449198"/>
            <a:ext cx="1841400" cy="209400"/>
          </a:xfrm>
          <a:prstGeom prst="bentConnector4">
            <a:avLst>
              <a:gd name="adj1" fmla="val 20816"/>
              <a:gd name="adj2" fmla="val 213649"/>
            </a:avLst>
          </a:prstGeom>
          <a:noFill/>
          <a:ln w="28575" cap="flat" cmpd="sng">
            <a:solidFill>
              <a:schemeClr val="accent4"/>
            </a:solidFill>
            <a:prstDash val="solid"/>
            <a:round/>
            <a:headEnd type="none" w="med" len="med"/>
            <a:tailEnd type="none" w="med" len="med"/>
          </a:ln>
        </p:spPr>
      </p:cxnSp>
      <p:cxnSp>
        <p:nvCxnSpPr>
          <p:cNvPr id="849" name="Google Shape;849;p44"/>
          <p:cNvCxnSpPr>
            <a:stCxn id="839" idx="1"/>
            <a:endCxn id="836" idx="0"/>
          </p:cNvCxnSpPr>
          <p:nvPr/>
        </p:nvCxnSpPr>
        <p:spPr>
          <a:xfrm flipH="1">
            <a:off x="4912125" y="1768148"/>
            <a:ext cx="1748700" cy="268500"/>
          </a:xfrm>
          <a:prstGeom prst="bentConnector2">
            <a:avLst/>
          </a:prstGeom>
          <a:noFill/>
          <a:ln w="28575" cap="flat" cmpd="sng">
            <a:solidFill>
              <a:schemeClr val="accent4"/>
            </a:solidFill>
            <a:prstDash val="solid"/>
            <a:round/>
            <a:headEnd type="none" w="med" len="med"/>
            <a:tailEnd type="none" w="med" len="med"/>
          </a:ln>
        </p:spPr>
      </p:cxnSp>
      <p:cxnSp>
        <p:nvCxnSpPr>
          <p:cNvPr id="850" name="Google Shape;850;p44"/>
          <p:cNvCxnSpPr>
            <a:stCxn id="837" idx="4"/>
            <a:endCxn id="841" idx="1"/>
          </p:cNvCxnSpPr>
          <p:nvPr/>
        </p:nvCxnSpPr>
        <p:spPr>
          <a:xfrm rot="-5400000">
            <a:off x="5713054" y="3006913"/>
            <a:ext cx="514200" cy="1381200"/>
          </a:xfrm>
          <a:prstGeom prst="bentConnector4">
            <a:avLst>
              <a:gd name="adj1" fmla="val -46310"/>
              <a:gd name="adj2" fmla="val 68167"/>
            </a:avLst>
          </a:prstGeom>
          <a:noFill/>
          <a:ln w="28575" cap="flat" cmpd="sng">
            <a:solidFill>
              <a:schemeClr val="accent4"/>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5" name="Google Shape;855;p45"/>
          <p:cNvSpPr txBox="1">
            <a:spLocks noGrp="1"/>
          </p:cNvSpPr>
          <p:nvPr>
            <p:ph type="title" idx="2"/>
          </p:nvPr>
        </p:nvSpPr>
        <p:spPr>
          <a:xfrm>
            <a:off x="635425" y="403200"/>
            <a:ext cx="31587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p>
        </p:txBody>
      </p:sp>
      <p:sp>
        <p:nvSpPr>
          <p:cNvPr id="856" name="Google Shape;856;p45"/>
          <p:cNvSpPr txBox="1">
            <a:spLocks noGrp="1"/>
          </p:cNvSpPr>
          <p:nvPr>
            <p:ph type="title"/>
          </p:nvPr>
        </p:nvSpPr>
        <p:spPr>
          <a:xfrm>
            <a:off x="804904" y="3489500"/>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57" name="Google Shape;857;p45"/>
          <p:cNvSpPr txBox="1">
            <a:spLocks noGrp="1"/>
          </p:cNvSpPr>
          <p:nvPr>
            <p:ph type="subTitle" idx="1"/>
          </p:nvPr>
        </p:nvSpPr>
        <p:spPr>
          <a:xfrm>
            <a:off x="804900" y="4017475"/>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our Solar System</a:t>
            </a:r>
            <a:endParaRPr/>
          </a:p>
        </p:txBody>
      </p:sp>
      <p:sp>
        <p:nvSpPr>
          <p:cNvPr id="858" name="Google Shape;858;p45"/>
          <p:cNvSpPr txBox="1">
            <a:spLocks noGrp="1"/>
          </p:cNvSpPr>
          <p:nvPr>
            <p:ph type="title" idx="3"/>
          </p:nvPr>
        </p:nvSpPr>
        <p:spPr>
          <a:xfrm>
            <a:off x="3406654" y="3489500"/>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59" name="Google Shape;859;p45"/>
          <p:cNvSpPr txBox="1">
            <a:spLocks noGrp="1"/>
          </p:cNvSpPr>
          <p:nvPr>
            <p:ph type="subTitle" idx="4"/>
          </p:nvPr>
        </p:nvSpPr>
        <p:spPr>
          <a:xfrm>
            <a:off x="3406650" y="4017475"/>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860" name="Google Shape;860;p45"/>
          <p:cNvSpPr txBox="1">
            <a:spLocks noGrp="1"/>
          </p:cNvSpPr>
          <p:nvPr>
            <p:ph type="title" idx="5"/>
          </p:nvPr>
        </p:nvSpPr>
        <p:spPr>
          <a:xfrm>
            <a:off x="6008404" y="3489500"/>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61" name="Google Shape;861;p45"/>
          <p:cNvSpPr txBox="1">
            <a:spLocks noGrp="1"/>
          </p:cNvSpPr>
          <p:nvPr>
            <p:ph type="subTitle" idx="6"/>
          </p:nvPr>
        </p:nvSpPr>
        <p:spPr>
          <a:xfrm>
            <a:off x="6008400" y="4017475"/>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a:p>
            <a:pPr marL="0" lvl="0" indent="0" algn="ctr" rtl="0">
              <a:spcBef>
                <a:spcPts val="0"/>
              </a:spcBef>
              <a:spcAft>
                <a:spcPts val="0"/>
              </a:spcAft>
              <a:buNone/>
            </a:pPr>
            <a:endParaRPr/>
          </a:p>
        </p:txBody>
      </p:sp>
      <p:sp>
        <p:nvSpPr>
          <p:cNvPr id="862" name="Google Shape;862;p45"/>
          <p:cNvSpPr txBox="1">
            <a:spLocks noGrp="1"/>
          </p:cNvSpPr>
          <p:nvPr>
            <p:ph type="title" idx="7"/>
          </p:nvPr>
        </p:nvSpPr>
        <p:spPr>
          <a:xfrm>
            <a:off x="804904" y="1735913"/>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863" name="Google Shape;863;p45"/>
          <p:cNvSpPr txBox="1">
            <a:spLocks noGrp="1"/>
          </p:cNvSpPr>
          <p:nvPr>
            <p:ph type="subTitle" idx="8"/>
          </p:nvPr>
        </p:nvSpPr>
        <p:spPr>
          <a:xfrm>
            <a:off x="804900" y="2263888"/>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864" name="Google Shape;864;p45"/>
          <p:cNvSpPr txBox="1">
            <a:spLocks noGrp="1"/>
          </p:cNvSpPr>
          <p:nvPr>
            <p:ph type="title" idx="9"/>
          </p:nvPr>
        </p:nvSpPr>
        <p:spPr>
          <a:xfrm>
            <a:off x="3406654" y="1735913"/>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65" name="Google Shape;865;p45"/>
          <p:cNvSpPr txBox="1">
            <a:spLocks noGrp="1"/>
          </p:cNvSpPr>
          <p:nvPr>
            <p:ph type="subTitle" idx="13"/>
          </p:nvPr>
        </p:nvSpPr>
        <p:spPr>
          <a:xfrm>
            <a:off x="3406650" y="2263888"/>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terribly hot</a:t>
            </a:r>
            <a:endParaRPr/>
          </a:p>
          <a:p>
            <a:pPr marL="0" lvl="0" indent="0" algn="ctr" rtl="0">
              <a:spcBef>
                <a:spcPts val="0"/>
              </a:spcBef>
              <a:spcAft>
                <a:spcPts val="0"/>
              </a:spcAft>
              <a:buNone/>
            </a:pPr>
            <a:endParaRPr/>
          </a:p>
        </p:txBody>
      </p:sp>
      <p:sp>
        <p:nvSpPr>
          <p:cNvPr id="866" name="Google Shape;866;p45"/>
          <p:cNvSpPr txBox="1">
            <a:spLocks noGrp="1"/>
          </p:cNvSpPr>
          <p:nvPr>
            <p:ph type="title" idx="14"/>
          </p:nvPr>
        </p:nvSpPr>
        <p:spPr>
          <a:xfrm>
            <a:off x="6008404" y="1735913"/>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67" name="Google Shape;867;p45"/>
          <p:cNvSpPr txBox="1">
            <a:spLocks noGrp="1"/>
          </p:cNvSpPr>
          <p:nvPr>
            <p:ph type="subTitle" idx="15"/>
          </p:nvPr>
        </p:nvSpPr>
        <p:spPr>
          <a:xfrm>
            <a:off x="6008400" y="2263888"/>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a:p>
            <a:pPr marL="0" lvl="0" indent="0" algn="ctr" rtl="0">
              <a:spcBef>
                <a:spcPts val="0"/>
              </a:spcBef>
              <a:spcAft>
                <a:spcPts val="0"/>
              </a:spcAft>
              <a:buNone/>
            </a:pPr>
            <a:endParaRPr/>
          </a:p>
        </p:txBody>
      </p:sp>
      <p:grpSp>
        <p:nvGrpSpPr>
          <p:cNvPr id="868" name="Google Shape;868;p45"/>
          <p:cNvGrpSpPr/>
          <p:nvPr/>
        </p:nvGrpSpPr>
        <p:grpSpPr>
          <a:xfrm>
            <a:off x="7003893" y="3030723"/>
            <a:ext cx="349740" cy="458769"/>
            <a:chOff x="6207975" y="3218700"/>
            <a:chExt cx="355825" cy="466750"/>
          </a:xfrm>
        </p:grpSpPr>
        <p:sp>
          <p:nvSpPr>
            <p:cNvPr id="869" name="Google Shape;869;p45"/>
            <p:cNvSpPr/>
            <p:nvPr/>
          </p:nvSpPr>
          <p:spPr>
            <a:xfrm>
              <a:off x="6207975" y="3218700"/>
              <a:ext cx="355825" cy="466750"/>
            </a:xfrm>
            <a:custGeom>
              <a:avLst/>
              <a:gdLst/>
              <a:ahLst/>
              <a:cxnLst/>
              <a:rect l="l" t="t" r="r" b="b"/>
              <a:pathLst>
                <a:path w="14233" h="18670" extrusionOk="0">
                  <a:moveTo>
                    <a:pt x="6616" y="595"/>
                  </a:moveTo>
                  <a:cubicBezTo>
                    <a:pt x="6804" y="595"/>
                    <a:pt x="6989" y="668"/>
                    <a:pt x="7127" y="807"/>
                  </a:cubicBezTo>
                  <a:cubicBezTo>
                    <a:pt x="7333" y="1013"/>
                    <a:pt x="7396" y="1324"/>
                    <a:pt x="7284" y="1594"/>
                  </a:cubicBezTo>
                  <a:cubicBezTo>
                    <a:pt x="7172" y="1864"/>
                    <a:pt x="6909" y="2040"/>
                    <a:pt x="6616" y="2040"/>
                  </a:cubicBezTo>
                  <a:cubicBezTo>
                    <a:pt x="6218" y="2039"/>
                    <a:pt x="5895" y="1717"/>
                    <a:pt x="5894" y="1318"/>
                  </a:cubicBezTo>
                  <a:lnTo>
                    <a:pt x="5894" y="1317"/>
                  </a:lnTo>
                  <a:cubicBezTo>
                    <a:pt x="5894" y="1025"/>
                    <a:pt x="6070" y="761"/>
                    <a:pt x="6340" y="650"/>
                  </a:cubicBezTo>
                  <a:cubicBezTo>
                    <a:pt x="6429" y="613"/>
                    <a:pt x="6523" y="595"/>
                    <a:pt x="6616" y="595"/>
                  </a:cubicBezTo>
                  <a:close/>
                  <a:moveTo>
                    <a:pt x="13130" y="12248"/>
                  </a:moveTo>
                  <a:cubicBezTo>
                    <a:pt x="13182" y="12248"/>
                    <a:pt x="13233" y="12261"/>
                    <a:pt x="13281" y="12282"/>
                  </a:cubicBezTo>
                  <a:cubicBezTo>
                    <a:pt x="13473" y="12371"/>
                    <a:pt x="13558" y="12599"/>
                    <a:pt x="13471" y="12792"/>
                  </a:cubicBezTo>
                  <a:cubicBezTo>
                    <a:pt x="12980" y="13860"/>
                    <a:pt x="11997" y="14620"/>
                    <a:pt x="10839" y="14825"/>
                  </a:cubicBezTo>
                  <a:cubicBezTo>
                    <a:pt x="10631" y="14862"/>
                    <a:pt x="10422" y="14880"/>
                    <a:pt x="10214" y="14880"/>
                  </a:cubicBezTo>
                  <a:cubicBezTo>
                    <a:pt x="9268" y="14880"/>
                    <a:pt x="8349" y="14504"/>
                    <a:pt x="7670" y="13818"/>
                  </a:cubicBezTo>
                  <a:lnTo>
                    <a:pt x="7670" y="13754"/>
                  </a:lnTo>
                  <a:cubicBezTo>
                    <a:pt x="7869" y="13714"/>
                    <a:pt x="8064" y="13662"/>
                    <a:pt x="8257" y="13600"/>
                  </a:cubicBezTo>
                  <a:cubicBezTo>
                    <a:pt x="8276" y="13594"/>
                    <a:pt x="8293" y="13588"/>
                    <a:pt x="8310" y="13582"/>
                  </a:cubicBezTo>
                  <a:cubicBezTo>
                    <a:pt x="8358" y="13568"/>
                    <a:pt x="8404" y="13551"/>
                    <a:pt x="8451" y="13533"/>
                  </a:cubicBezTo>
                  <a:cubicBezTo>
                    <a:pt x="8463" y="13529"/>
                    <a:pt x="8477" y="13525"/>
                    <a:pt x="8488" y="13520"/>
                  </a:cubicBezTo>
                  <a:cubicBezTo>
                    <a:pt x="8987" y="13908"/>
                    <a:pt x="9595" y="14111"/>
                    <a:pt x="10213" y="14111"/>
                  </a:cubicBezTo>
                  <a:cubicBezTo>
                    <a:pt x="10436" y="14111"/>
                    <a:pt x="10661" y="14085"/>
                    <a:pt x="10883" y="14030"/>
                  </a:cubicBezTo>
                  <a:cubicBezTo>
                    <a:pt x="11718" y="13827"/>
                    <a:pt x="12413" y="13252"/>
                    <a:pt x="12772" y="12470"/>
                  </a:cubicBezTo>
                  <a:cubicBezTo>
                    <a:pt x="12834" y="12335"/>
                    <a:pt x="12971" y="12248"/>
                    <a:pt x="13122" y="12248"/>
                  </a:cubicBezTo>
                  <a:cubicBezTo>
                    <a:pt x="13125" y="12248"/>
                    <a:pt x="13128" y="12248"/>
                    <a:pt x="13130" y="12248"/>
                  </a:cubicBezTo>
                  <a:close/>
                  <a:moveTo>
                    <a:pt x="5194" y="13667"/>
                  </a:moveTo>
                  <a:cubicBezTo>
                    <a:pt x="5367" y="13716"/>
                    <a:pt x="5542" y="13754"/>
                    <a:pt x="5720" y="13784"/>
                  </a:cubicBezTo>
                  <a:lnTo>
                    <a:pt x="5720" y="14026"/>
                  </a:lnTo>
                  <a:cubicBezTo>
                    <a:pt x="5720" y="14054"/>
                    <a:pt x="5720" y="14082"/>
                    <a:pt x="5722" y="14112"/>
                  </a:cubicBezTo>
                  <a:cubicBezTo>
                    <a:pt x="5722" y="14165"/>
                    <a:pt x="5723" y="14217"/>
                    <a:pt x="5726" y="14270"/>
                  </a:cubicBezTo>
                  <a:cubicBezTo>
                    <a:pt x="5063" y="15286"/>
                    <a:pt x="3933" y="15900"/>
                    <a:pt x="2720" y="15904"/>
                  </a:cubicBezTo>
                  <a:cubicBezTo>
                    <a:pt x="2089" y="15904"/>
                    <a:pt x="1467" y="15737"/>
                    <a:pt x="920" y="15420"/>
                  </a:cubicBezTo>
                  <a:cubicBezTo>
                    <a:pt x="738" y="15313"/>
                    <a:pt x="676" y="15078"/>
                    <a:pt x="782" y="14895"/>
                  </a:cubicBezTo>
                  <a:cubicBezTo>
                    <a:pt x="854" y="14773"/>
                    <a:pt x="982" y="14704"/>
                    <a:pt x="1114" y="14704"/>
                  </a:cubicBezTo>
                  <a:cubicBezTo>
                    <a:pt x="1180" y="14704"/>
                    <a:pt x="1246" y="14721"/>
                    <a:pt x="1307" y="14757"/>
                  </a:cubicBezTo>
                  <a:cubicBezTo>
                    <a:pt x="1753" y="15015"/>
                    <a:pt x="2238" y="15137"/>
                    <a:pt x="2717" y="15137"/>
                  </a:cubicBezTo>
                  <a:cubicBezTo>
                    <a:pt x="3714" y="15137"/>
                    <a:pt x="4682" y="14607"/>
                    <a:pt x="5194" y="13667"/>
                  </a:cubicBezTo>
                  <a:close/>
                  <a:moveTo>
                    <a:pt x="7080" y="13839"/>
                  </a:moveTo>
                  <a:lnTo>
                    <a:pt x="7080" y="14026"/>
                  </a:lnTo>
                  <a:cubicBezTo>
                    <a:pt x="7080" y="15838"/>
                    <a:pt x="8554" y="17312"/>
                    <a:pt x="10366" y="17312"/>
                  </a:cubicBezTo>
                  <a:cubicBezTo>
                    <a:pt x="11310" y="17312"/>
                    <a:pt x="12210" y="16904"/>
                    <a:pt x="12834" y="16195"/>
                  </a:cubicBezTo>
                  <a:cubicBezTo>
                    <a:pt x="12910" y="16109"/>
                    <a:pt x="13016" y="16065"/>
                    <a:pt x="13123" y="16065"/>
                  </a:cubicBezTo>
                  <a:cubicBezTo>
                    <a:pt x="13213" y="16065"/>
                    <a:pt x="13303" y="16096"/>
                    <a:pt x="13376" y="16161"/>
                  </a:cubicBezTo>
                  <a:cubicBezTo>
                    <a:pt x="13534" y="16300"/>
                    <a:pt x="13551" y="16543"/>
                    <a:pt x="13410" y="16702"/>
                  </a:cubicBezTo>
                  <a:lnTo>
                    <a:pt x="13410" y="16701"/>
                  </a:lnTo>
                  <a:cubicBezTo>
                    <a:pt x="12640" y="17577"/>
                    <a:pt x="11531" y="18078"/>
                    <a:pt x="10364" y="18078"/>
                  </a:cubicBezTo>
                  <a:cubicBezTo>
                    <a:pt x="8235" y="18078"/>
                    <a:pt x="6484" y="16429"/>
                    <a:pt x="6324" y="14340"/>
                  </a:cubicBezTo>
                  <a:lnTo>
                    <a:pt x="6324" y="14322"/>
                  </a:lnTo>
                  <a:cubicBezTo>
                    <a:pt x="6318" y="14241"/>
                    <a:pt x="6315" y="14168"/>
                    <a:pt x="6313" y="14100"/>
                  </a:cubicBezTo>
                  <a:cubicBezTo>
                    <a:pt x="6313" y="14076"/>
                    <a:pt x="6312" y="14051"/>
                    <a:pt x="6312" y="14026"/>
                  </a:cubicBezTo>
                  <a:lnTo>
                    <a:pt x="6312" y="13851"/>
                  </a:lnTo>
                  <a:lnTo>
                    <a:pt x="6318" y="13851"/>
                  </a:lnTo>
                  <a:cubicBezTo>
                    <a:pt x="6377" y="13854"/>
                    <a:pt x="6438" y="13855"/>
                    <a:pt x="6497" y="13857"/>
                  </a:cubicBezTo>
                  <a:lnTo>
                    <a:pt x="6525" y="13857"/>
                  </a:lnTo>
                  <a:cubicBezTo>
                    <a:pt x="6556" y="13857"/>
                    <a:pt x="6587" y="13858"/>
                    <a:pt x="6617" y="13858"/>
                  </a:cubicBezTo>
                  <a:lnTo>
                    <a:pt x="6718" y="13858"/>
                  </a:lnTo>
                  <a:cubicBezTo>
                    <a:pt x="6834" y="13857"/>
                    <a:pt x="6949" y="13851"/>
                    <a:pt x="7062" y="13840"/>
                  </a:cubicBezTo>
                  <a:cubicBezTo>
                    <a:pt x="7068" y="13840"/>
                    <a:pt x="7074" y="13840"/>
                    <a:pt x="7080" y="13839"/>
                  </a:cubicBezTo>
                  <a:close/>
                  <a:moveTo>
                    <a:pt x="6617" y="0"/>
                  </a:moveTo>
                  <a:cubicBezTo>
                    <a:pt x="5948" y="0"/>
                    <a:pt x="5386" y="503"/>
                    <a:pt x="5311" y="1167"/>
                  </a:cubicBezTo>
                  <a:cubicBezTo>
                    <a:pt x="5235" y="1831"/>
                    <a:pt x="5670" y="2448"/>
                    <a:pt x="6322" y="2598"/>
                  </a:cubicBezTo>
                  <a:lnTo>
                    <a:pt x="6322" y="3218"/>
                  </a:lnTo>
                  <a:cubicBezTo>
                    <a:pt x="3524" y="3372"/>
                    <a:pt x="1294" y="5697"/>
                    <a:pt x="1294" y="8535"/>
                  </a:cubicBezTo>
                  <a:cubicBezTo>
                    <a:pt x="1294" y="10765"/>
                    <a:pt x="2673" y="12681"/>
                    <a:pt x="4624" y="13471"/>
                  </a:cubicBezTo>
                  <a:cubicBezTo>
                    <a:pt x="4207" y="14161"/>
                    <a:pt x="3472" y="14544"/>
                    <a:pt x="2717" y="14544"/>
                  </a:cubicBezTo>
                  <a:cubicBezTo>
                    <a:pt x="2339" y="14544"/>
                    <a:pt x="1956" y="14448"/>
                    <a:pt x="1605" y="14245"/>
                  </a:cubicBezTo>
                  <a:cubicBezTo>
                    <a:pt x="1451" y="14155"/>
                    <a:pt x="1282" y="14112"/>
                    <a:pt x="1115" y="14112"/>
                  </a:cubicBezTo>
                  <a:cubicBezTo>
                    <a:pt x="779" y="14112"/>
                    <a:pt x="453" y="14286"/>
                    <a:pt x="272" y="14597"/>
                  </a:cubicBezTo>
                  <a:cubicBezTo>
                    <a:pt x="1" y="15062"/>
                    <a:pt x="158" y="15660"/>
                    <a:pt x="624" y="15930"/>
                  </a:cubicBezTo>
                  <a:cubicBezTo>
                    <a:pt x="1261" y="16300"/>
                    <a:pt x="1983" y="16495"/>
                    <a:pt x="2720" y="16495"/>
                  </a:cubicBezTo>
                  <a:cubicBezTo>
                    <a:pt x="3917" y="16495"/>
                    <a:pt x="5059" y="15970"/>
                    <a:pt x="5843" y="15089"/>
                  </a:cubicBezTo>
                  <a:cubicBezTo>
                    <a:pt x="6325" y="17138"/>
                    <a:pt x="8170" y="18670"/>
                    <a:pt x="10366" y="18670"/>
                  </a:cubicBezTo>
                  <a:cubicBezTo>
                    <a:pt x="11702" y="18670"/>
                    <a:pt x="12972" y="18094"/>
                    <a:pt x="13855" y="17092"/>
                  </a:cubicBezTo>
                  <a:cubicBezTo>
                    <a:pt x="14025" y="16898"/>
                    <a:pt x="14111" y="16644"/>
                    <a:pt x="14095" y="16386"/>
                  </a:cubicBezTo>
                  <a:cubicBezTo>
                    <a:pt x="14070" y="15992"/>
                    <a:pt x="13809" y="15652"/>
                    <a:pt x="13436" y="15526"/>
                  </a:cubicBezTo>
                  <a:cubicBezTo>
                    <a:pt x="13333" y="15491"/>
                    <a:pt x="13226" y="15474"/>
                    <a:pt x="13121" y="15474"/>
                  </a:cubicBezTo>
                  <a:cubicBezTo>
                    <a:pt x="12845" y="15474"/>
                    <a:pt x="12577" y="15591"/>
                    <a:pt x="12390" y="15805"/>
                  </a:cubicBezTo>
                  <a:cubicBezTo>
                    <a:pt x="11878" y="16386"/>
                    <a:pt x="11140" y="16720"/>
                    <a:pt x="10366" y="16720"/>
                  </a:cubicBezTo>
                  <a:cubicBezTo>
                    <a:pt x="9098" y="16720"/>
                    <a:pt x="8033" y="15842"/>
                    <a:pt x="7747" y="14663"/>
                  </a:cubicBezTo>
                  <a:lnTo>
                    <a:pt x="7747" y="14663"/>
                  </a:lnTo>
                  <a:cubicBezTo>
                    <a:pt x="8470" y="15194"/>
                    <a:pt x="9337" y="15471"/>
                    <a:pt x="10216" y="15471"/>
                  </a:cubicBezTo>
                  <a:cubicBezTo>
                    <a:pt x="10566" y="15471"/>
                    <a:pt x="10917" y="15427"/>
                    <a:pt x="11263" y="15338"/>
                  </a:cubicBezTo>
                  <a:cubicBezTo>
                    <a:pt x="12477" y="15024"/>
                    <a:pt x="13485" y="14178"/>
                    <a:pt x="14007" y="13040"/>
                  </a:cubicBezTo>
                  <a:cubicBezTo>
                    <a:pt x="14233" y="12550"/>
                    <a:pt x="14018" y="11971"/>
                    <a:pt x="13528" y="11745"/>
                  </a:cubicBezTo>
                  <a:cubicBezTo>
                    <a:pt x="13397" y="11685"/>
                    <a:pt x="13258" y="11656"/>
                    <a:pt x="13122" y="11656"/>
                  </a:cubicBezTo>
                  <a:cubicBezTo>
                    <a:pt x="12753" y="11656"/>
                    <a:pt x="12400" y="11867"/>
                    <a:pt x="12235" y="12224"/>
                  </a:cubicBezTo>
                  <a:cubicBezTo>
                    <a:pt x="11859" y="13046"/>
                    <a:pt x="11050" y="13522"/>
                    <a:pt x="10212" y="13522"/>
                  </a:cubicBezTo>
                  <a:cubicBezTo>
                    <a:pt x="9843" y="13522"/>
                    <a:pt x="9468" y="13430"/>
                    <a:pt x="9122" y="13234"/>
                  </a:cubicBezTo>
                  <a:cubicBezTo>
                    <a:pt x="10799" y="12335"/>
                    <a:pt x="11942" y="10566"/>
                    <a:pt x="11942" y="8535"/>
                  </a:cubicBezTo>
                  <a:cubicBezTo>
                    <a:pt x="11945" y="7454"/>
                    <a:pt x="11614" y="6397"/>
                    <a:pt x="10999" y="5509"/>
                  </a:cubicBezTo>
                  <a:cubicBezTo>
                    <a:pt x="10940" y="5437"/>
                    <a:pt x="10855" y="5399"/>
                    <a:pt x="10769" y="5399"/>
                  </a:cubicBezTo>
                  <a:cubicBezTo>
                    <a:pt x="10710" y="5399"/>
                    <a:pt x="10651" y="5416"/>
                    <a:pt x="10600" y="5452"/>
                  </a:cubicBezTo>
                  <a:cubicBezTo>
                    <a:pt x="10472" y="5540"/>
                    <a:pt x="10434" y="5712"/>
                    <a:pt x="10512" y="5845"/>
                  </a:cubicBezTo>
                  <a:cubicBezTo>
                    <a:pt x="11060" y="6636"/>
                    <a:pt x="11352" y="7574"/>
                    <a:pt x="11350" y="8536"/>
                  </a:cubicBezTo>
                  <a:cubicBezTo>
                    <a:pt x="11350" y="10615"/>
                    <a:pt x="10002" y="12386"/>
                    <a:pt x="8135" y="13019"/>
                  </a:cubicBezTo>
                  <a:lnTo>
                    <a:pt x="8115" y="13026"/>
                  </a:lnTo>
                  <a:cubicBezTo>
                    <a:pt x="8085" y="13035"/>
                    <a:pt x="8054" y="13046"/>
                    <a:pt x="8024" y="13056"/>
                  </a:cubicBezTo>
                  <a:cubicBezTo>
                    <a:pt x="7797" y="13126"/>
                    <a:pt x="7566" y="13179"/>
                    <a:pt x="7330" y="13213"/>
                  </a:cubicBezTo>
                  <a:cubicBezTo>
                    <a:pt x="7323" y="13215"/>
                    <a:pt x="7316" y="13216"/>
                    <a:pt x="7307" y="13219"/>
                  </a:cubicBezTo>
                  <a:cubicBezTo>
                    <a:pt x="7304" y="13219"/>
                    <a:pt x="7299" y="13219"/>
                    <a:pt x="7295" y="13221"/>
                  </a:cubicBezTo>
                  <a:cubicBezTo>
                    <a:pt x="7262" y="13225"/>
                    <a:pt x="7228" y="13229"/>
                    <a:pt x="7194" y="13234"/>
                  </a:cubicBezTo>
                  <a:lnTo>
                    <a:pt x="7145" y="13240"/>
                  </a:lnTo>
                  <a:cubicBezTo>
                    <a:pt x="7109" y="13243"/>
                    <a:pt x="7075" y="13247"/>
                    <a:pt x="7040" y="13250"/>
                  </a:cubicBezTo>
                  <a:lnTo>
                    <a:pt x="7001" y="13253"/>
                  </a:lnTo>
                  <a:cubicBezTo>
                    <a:pt x="6903" y="13261"/>
                    <a:pt x="6805" y="13267"/>
                    <a:pt x="6705" y="13268"/>
                  </a:cubicBezTo>
                  <a:lnTo>
                    <a:pt x="6527" y="13268"/>
                  </a:lnTo>
                  <a:cubicBezTo>
                    <a:pt x="6423" y="13265"/>
                    <a:pt x="6319" y="13261"/>
                    <a:pt x="6215" y="13252"/>
                  </a:cubicBezTo>
                  <a:lnTo>
                    <a:pt x="6205" y="13250"/>
                  </a:lnTo>
                  <a:cubicBezTo>
                    <a:pt x="6154" y="13246"/>
                    <a:pt x="6106" y="13241"/>
                    <a:pt x="6058" y="13235"/>
                  </a:cubicBezTo>
                  <a:lnTo>
                    <a:pt x="6036" y="13234"/>
                  </a:lnTo>
                  <a:cubicBezTo>
                    <a:pt x="6018" y="13231"/>
                    <a:pt x="5999" y="13228"/>
                    <a:pt x="5981" y="13227"/>
                  </a:cubicBezTo>
                  <a:cubicBezTo>
                    <a:pt x="3671" y="12914"/>
                    <a:pt x="1884" y="10930"/>
                    <a:pt x="1884" y="8536"/>
                  </a:cubicBezTo>
                  <a:cubicBezTo>
                    <a:pt x="1884" y="5925"/>
                    <a:pt x="4007" y="3803"/>
                    <a:pt x="6617" y="3803"/>
                  </a:cubicBezTo>
                  <a:cubicBezTo>
                    <a:pt x="6623" y="3803"/>
                    <a:pt x="6628" y="3803"/>
                    <a:pt x="6634" y="3803"/>
                  </a:cubicBezTo>
                  <a:cubicBezTo>
                    <a:pt x="7870" y="3803"/>
                    <a:pt x="9056" y="4291"/>
                    <a:pt x="9936" y="5160"/>
                  </a:cubicBezTo>
                  <a:cubicBezTo>
                    <a:pt x="9993" y="5216"/>
                    <a:pt x="10067" y="5244"/>
                    <a:pt x="10141" y="5244"/>
                  </a:cubicBezTo>
                  <a:cubicBezTo>
                    <a:pt x="10218" y="5244"/>
                    <a:pt x="10296" y="5214"/>
                    <a:pt x="10354" y="5154"/>
                  </a:cubicBezTo>
                  <a:cubicBezTo>
                    <a:pt x="10468" y="5037"/>
                    <a:pt x="10466" y="4850"/>
                    <a:pt x="10349" y="4736"/>
                  </a:cubicBezTo>
                  <a:cubicBezTo>
                    <a:pt x="9428" y="3827"/>
                    <a:pt x="8205" y="3287"/>
                    <a:pt x="6914" y="3218"/>
                  </a:cubicBezTo>
                  <a:lnTo>
                    <a:pt x="6914" y="2598"/>
                  </a:lnTo>
                  <a:cubicBezTo>
                    <a:pt x="7566" y="2448"/>
                    <a:pt x="8001" y="1831"/>
                    <a:pt x="7925" y="1167"/>
                  </a:cubicBezTo>
                  <a:cubicBezTo>
                    <a:pt x="7849" y="503"/>
                    <a:pt x="7287" y="0"/>
                    <a:pt x="6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5"/>
            <p:cNvSpPr/>
            <p:nvPr/>
          </p:nvSpPr>
          <p:spPr>
            <a:xfrm>
              <a:off x="6309825" y="3355150"/>
              <a:ext cx="127175" cy="127125"/>
            </a:xfrm>
            <a:custGeom>
              <a:avLst/>
              <a:gdLst/>
              <a:ahLst/>
              <a:cxnLst/>
              <a:rect l="l" t="t" r="r" b="b"/>
              <a:pathLst>
                <a:path w="5087" h="5085" extrusionOk="0">
                  <a:moveTo>
                    <a:pt x="2544" y="591"/>
                  </a:moveTo>
                  <a:cubicBezTo>
                    <a:pt x="2796" y="591"/>
                    <a:pt x="3049" y="639"/>
                    <a:pt x="3290" y="739"/>
                  </a:cubicBezTo>
                  <a:cubicBezTo>
                    <a:pt x="4018" y="1041"/>
                    <a:pt x="4494" y="1753"/>
                    <a:pt x="4494" y="2542"/>
                  </a:cubicBezTo>
                  <a:cubicBezTo>
                    <a:pt x="4493" y="3620"/>
                    <a:pt x="3620" y="4493"/>
                    <a:pt x="2543" y="4495"/>
                  </a:cubicBezTo>
                  <a:cubicBezTo>
                    <a:pt x="1754" y="4495"/>
                    <a:pt x="1043" y="4019"/>
                    <a:pt x="740" y="3289"/>
                  </a:cubicBezTo>
                  <a:cubicBezTo>
                    <a:pt x="438" y="2560"/>
                    <a:pt x="605" y="1720"/>
                    <a:pt x="1163" y="1163"/>
                  </a:cubicBezTo>
                  <a:cubicBezTo>
                    <a:pt x="1537" y="789"/>
                    <a:pt x="2036" y="591"/>
                    <a:pt x="2544" y="591"/>
                  </a:cubicBezTo>
                  <a:close/>
                  <a:moveTo>
                    <a:pt x="2543" y="0"/>
                  </a:moveTo>
                  <a:cubicBezTo>
                    <a:pt x="1140" y="0"/>
                    <a:pt x="0" y="1141"/>
                    <a:pt x="0" y="2542"/>
                  </a:cubicBezTo>
                  <a:cubicBezTo>
                    <a:pt x="0" y="3944"/>
                    <a:pt x="1140" y="5085"/>
                    <a:pt x="2543" y="5085"/>
                  </a:cubicBezTo>
                  <a:cubicBezTo>
                    <a:pt x="3944" y="5085"/>
                    <a:pt x="5086" y="3944"/>
                    <a:pt x="5086" y="2542"/>
                  </a:cubicBezTo>
                  <a:cubicBezTo>
                    <a:pt x="5086" y="1141"/>
                    <a:pt x="3946" y="0"/>
                    <a:pt x="2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5"/>
            <p:cNvSpPr/>
            <p:nvPr/>
          </p:nvSpPr>
          <p:spPr>
            <a:xfrm>
              <a:off x="6344400" y="3391850"/>
              <a:ext cx="55900" cy="53750"/>
            </a:xfrm>
            <a:custGeom>
              <a:avLst/>
              <a:gdLst/>
              <a:ahLst/>
              <a:cxnLst/>
              <a:rect l="l" t="t" r="r" b="b"/>
              <a:pathLst>
                <a:path w="2236" h="2150" extrusionOk="0">
                  <a:moveTo>
                    <a:pt x="1157" y="590"/>
                  </a:moveTo>
                  <a:cubicBezTo>
                    <a:pt x="1405" y="590"/>
                    <a:pt x="1644" y="783"/>
                    <a:pt x="1644" y="1074"/>
                  </a:cubicBezTo>
                  <a:cubicBezTo>
                    <a:pt x="1644" y="1341"/>
                    <a:pt x="1427" y="1557"/>
                    <a:pt x="1160" y="1559"/>
                  </a:cubicBezTo>
                  <a:cubicBezTo>
                    <a:pt x="729" y="1559"/>
                    <a:pt x="514" y="1037"/>
                    <a:pt x="818" y="733"/>
                  </a:cubicBezTo>
                  <a:cubicBezTo>
                    <a:pt x="916" y="634"/>
                    <a:pt x="1038" y="590"/>
                    <a:pt x="1157" y="590"/>
                  </a:cubicBezTo>
                  <a:close/>
                  <a:moveTo>
                    <a:pt x="1160" y="0"/>
                  </a:moveTo>
                  <a:cubicBezTo>
                    <a:pt x="726" y="0"/>
                    <a:pt x="333" y="261"/>
                    <a:pt x="167" y="663"/>
                  </a:cubicBezTo>
                  <a:cubicBezTo>
                    <a:pt x="1" y="1065"/>
                    <a:pt x="93" y="1527"/>
                    <a:pt x="399" y="1834"/>
                  </a:cubicBezTo>
                  <a:cubicBezTo>
                    <a:pt x="606" y="2040"/>
                    <a:pt x="880" y="2150"/>
                    <a:pt x="1160" y="2150"/>
                  </a:cubicBezTo>
                  <a:cubicBezTo>
                    <a:pt x="1298" y="2150"/>
                    <a:pt x="1438" y="2123"/>
                    <a:pt x="1571" y="2067"/>
                  </a:cubicBezTo>
                  <a:cubicBezTo>
                    <a:pt x="1973" y="1901"/>
                    <a:pt x="2235" y="1510"/>
                    <a:pt x="2235" y="1075"/>
                  </a:cubicBezTo>
                  <a:cubicBezTo>
                    <a:pt x="2234" y="481"/>
                    <a:pt x="1753" y="0"/>
                    <a:pt x="1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5"/>
            <p:cNvSpPr/>
            <p:nvPr/>
          </p:nvSpPr>
          <p:spPr>
            <a:xfrm>
              <a:off x="6343875" y="3503150"/>
              <a:ext cx="57750" cy="28125"/>
            </a:xfrm>
            <a:custGeom>
              <a:avLst/>
              <a:gdLst/>
              <a:ahLst/>
              <a:cxnLst/>
              <a:rect l="l" t="t" r="r" b="b"/>
              <a:pathLst>
                <a:path w="2310" h="1125" extrusionOk="0">
                  <a:moveTo>
                    <a:pt x="344" y="0"/>
                  </a:moveTo>
                  <a:cubicBezTo>
                    <a:pt x="300" y="0"/>
                    <a:pt x="255" y="10"/>
                    <a:pt x="213" y="31"/>
                  </a:cubicBezTo>
                  <a:cubicBezTo>
                    <a:pt x="59" y="108"/>
                    <a:pt x="1" y="299"/>
                    <a:pt x="90" y="449"/>
                  </a:cubicBezTo>
                  <a:cubicBezTo>
                    <a:pt x="290" y="857"/>
                    <a:pt x="704" y="1119"/>
                    <a:pt x="1160" y="1125"/>
                  </a:cubicBezTo>
                  <a:cubicBezTo>
                    <a:pt x="1166" y="1125"/>
                    <a:pt x="1171" y="1125"/>
                    <a:pt x="1176" y="1125"/>
                  </a:cubicBezTo>
                  <a:cubicBezTo>
                    <a:pt x="1625" y="1125"/>
                    <a:pt x="2038" y="877"/>
                    <a:pt x="2249" y="478"/>
                  </a:cubicBezTo>
                  <a:cubicBezTo>
                    <a:pt x="2310" y="336"/>
                    <a:pt x="2252" y="170"/>
                    <a:pt x="2115" y="97"/>
                  </a:cubicBezTo>
                  <a:cubicBezTo>
                    <a:pt x="2071" y="75"/>
                    <a:pt x="2024" y="64"/>
                    <a:pt x="1977" y="64"/>
                  </a:cubicBezTo>
                  <a:cubicBezTo>
                    <a:pt x="1878" y="64"/>
                    <a:pt x="1782" y="113"/>
                    <a:pt x="1725" y="203"/>
                  </a:cubicBezTo>
                  <a:cubicBezTo>
                    <a:pt x="1609" y="424"/>
                    <a:pt x="1393" y="534"/>
                    <a:pt x="1177" y="534"/>
                  </a:cubicBezTo>
                  <a:cubicBezTo>
                    <a:pt x="955" y="534"/>
                    <a:pt x="733" y="418"/>
                    <a:pt x="621" y="188"/>
                  </a:cubicBezTo>
                  <a:cubicBezTo>
                    <a:pt x="573" y="70"/>
                    <a:pt x="461"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45"/>
          <p:cNvGrpSpPr/>
          <p:nvPr/>
        </p:nvGrpSpPr>
        <p:grpSpPr>
          <a:xfrm>
            <a:off x="1740816" y="1289708"/>
            <a:ext cx="458867" cy="458719"/>
            <a:chOff x="281175" y="4403900"/>
            <a:chExt cx="466850" cy="466700"/>
          </a:xfrm>
        </p:grpSpPr>
        <p:sp>
          <p:nvSpPr>
            <p:cNvPr id="874" name="Google Shape;874;p45"/>
            <p:cNvSpPr/>
            <p:nvPr/>
          </p:nvSpPr>
          <p:spPr>
            <a:xfrm>
              <a:off x="443000" y="4565600"/>
              <a:ext cx="143300" cy="143300"/>
            </a:xfrm>
            <a:custGeom>
              <a:avLst/>
              <a:gdLst/>
              <a:ahLst/>
              <a:cxnLst/>
              <a:rect l="l" t="t" r="r" b="b"/>
              <a:pathLst>
                <a:path w="5732" h="5732" extrusionOk="0">
                  <a:moveTo>
                    <a:pt x="2865" y="591"/>
                  </a:moveTo>
                  <a:cubicBezTo>
                    <a:pt x="3786" y="591"/>
                    <a:pt x="4616" y="1144"/>
                    <a:pt x="4969" y="1995"/>
                  </a:cubicBezTo>
                  <a:cubicBezTo>
                    <a:pt x="5320" y="2845"/>
                    <a:pt x="5126" y="3825"/>
                    <a:pt x="4475" y="4476"/>
                  </a:cubicBezTo>
                  <a:cubicBezTo>
                    <a:pt x="4040" y="4911"/>
                    <a:pt x="3458" y="5142"/>
                    <a:pt x="2865" y="5142"/>
                  </a:cubicBezTo>
                  <a:cubicBezTo>
                    <a:pt x="2573" y="5142"/>
                    <a:pt x="2277" y="5086"/>
                    <a:pt x="1996" y="4970"/>
                  </a:cubicBezTo>
                  <a:cubicBezTo>
                    <a:pt x="1145" y="4617"/>
                    <a:pt x="590" y="3786"/>
                    <a:pt x="590" y="2867"/>
                  </a:cubicBezTo>
                  <a:cubicBezTo>
                    <a:pt x="592" y="1611"/>
                    <a:pt x="1609" y="592"/>
                    <a:pt x="2865" y="591"/>
                  </a:cubicBezTo>
                  <a:close/>
                  <a:moveTo>
                    <a:pt x="2865" y="1"/>
                  </a:moveTo>
                  <a:cubicBezTo>
                    <a:pt x="1286" y="1"/>
                    <a:pt x="0" y="1286"/>
                    <a:pt x="0" y="2867"/>
                  </a:cubicBezTo>
                  <a:cubicBezTo>
                    <a:pt x="0" y="4446"/>
                    <a:pt x="1286" y="5732"/>
                    <a:pt x="2865" y="5732"/>
                  </a:cubicBezTo>
                  <a:cubicBezTo>
                    <a:pt x="4446" y="5732"/>
                    <a:pt x="5731" y="4446"/>
                    <a:pt x="5731" y="2867"/>
                  </a:cubicBezTo>
                  <a:cubicBezTo>
                    <a:pt x="5731" y="1286"/>
                    <a:pt x="4446" y="1"/>
                    <a:pt x="28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5"/>
            <p:cNvSpPr/>
            <p:nvPr/>
          </p:nvSpPr>
          <p:spPr>
            <a:xfrm>
              <a:off x="365675" y="4488325"/>
              <a:ext cx="297900" cy="297875"/>
            </a:xfrm>
            <a:custGeom>
              <a:avLst/>
              <a:gdLst/>
              <a:ahLst/>
              <a:cxnLst/>
              <a:rect l="l" t="t" r="r" b="b"/>
              <a:pathLst>
                <a:path w="11916" h="11915" extrusionOk="0">
                  <a:moveTo>
                    <a:pt x="1960" y="1382"/>
                  </a:moveTo>
                  <a:cubicBezTo>
                    <a:pt x="2175" y="1382"/>
                    <a:pt x="2367" y="1512"/>
                    <a:pt x="2450" y="1711"/>
                  </a:cubicBezTo>
                  <a:cubicBezTo>
                    <a:pt x="2533" y="1910"/>
                    <a:pt x="2487" y="2140"/>
                    <a:pt x="2334" y="2293"/>
                  </a:cubicBezTo>
                  <a:cubicBezTo>
                    <a:pt x="2232" y="2395"/>
                    <a:pt x="2094" y="2449"/>
                    <a:pt x="1955" y="2449"/>
                  </a:cubicBezTo>
                  <a:cubicBezTo>
                    <a:pt x="1886" y="2449"/>
                    <a:pt x="1817" y="2436"/>
                    <a:pt x="1751" y="2410"/>
                  </a:cubicBezTo>
                  <a:cubicBezTo>
                    <a:pt x="1553" y="2327"/>
                    <a:pt x="1422" y="2131"/>
                    <a:pt x="1422" y="1916"/>
                  </a:cubicBezTo>
                  <a:cubicBezTo>
                    <a:pt x="1422" y="1621"/>
                    <a:pt x="1661" y="1382"/>
                    <a:pt x="1956" y="1382"/>
                  </a:cubicBezTo>
                  <a:cubicBezTo>
                    <a:pt x="1957" y="1382"/>
                    <a:pt x="1958" y="1382"/>
                    <a:pt x="1960" y="1382"/>
                  </a:cubicBezTo>
                  <a:close/>
                  <a:moveTo>
                    <a:pt x="5952" y="590"/>
                  </a:moveTo>
                  <a:cubicBezTo>
                    <a:pt x="5954" y="590"/>
                    <a:pt x="5957" y="590"/>
                    <a:pt x="5960" y="590"/>
                  </a:cubicBezTo>
                  <a:cubicBezTo>
                    <a:pt x="8919" y="590"/>
                    <a:pt x="11327" y="2998"/>
                    <a:pt x="11327" y="5958"/>
                  </a:cubicBezTo>
                  <a:cubicBezTo>
                    <a:pt x="11327" y="8918"/>
                    <a:pt x="8919" y="11326"/>
                    <a:pt x="5960" y="11326"/>
                  </a:cubicBezTo>
                  <a:cubicBezTo>
                    <a:pt x="3000" y="11326"/>
                    <a:pt x="592" y="8918"/>
                    <a:pt x="592" y="5958"/>
                  </a:cubicBezTo>
                  <a:cubicBezTo>
                    <a:pt x="590" y="4884"/>
                    <a:pt x="912" y="3836"/>
                    <a:pt x="1516" y="2948"/>
                  </a:cubicBezTo>
                  <a:cubicBezTo>
                    <a:pt x="1658" y="3009"/>
                    <a:pt x="1808" y="3039"/>
                    <a:pt x="1957" y="3039"/>
                  </a:cubicBezTo>
                  <a:cubicBezTo>
                    <a:pt x="2247" y="3039"/>
                    <a:pt x="2532" y="2926"/>
                    <a:pt x="2746" y="2714"/>
                  </a:cubicBezTo>
                  <a:cubicBezTo>
                    <a:pt x="3073" y="2392"/>
                    <a:pt x="3169" y="1906"/>
                    <a:pt x="2994" y="1484"/>
                  </a:cubicBezTo>
                  <a:cubicBezTo>
                    <a:pt x="3870" y="902"/>
                    <a:pt x="4899" y="590"/>
                    <a:pt x="5952" y="590"/>
                  </a:cubicBezTo>
                  <a:close/>
                  <a:moveTo>
                    <a:pt x="5951" y="0"/>
                  </a:moveTo>
                  <a:cubicBezTo>
                    <a:pt x="4767" y="0"/>
                    <a:pt x="3610" y="354"/>
                    <a:pt x="2631" y="1017"/>
                  </a:cubicBezTo>
                  <a:cubicBezTo>
                    <a:pt x="2429" y="866"/>
                    <a:pt x="2192" y="792"/>
                    <a:pt x="1956" y="792"/>
                  </a:cubicBezTo>
                  <a:cubicBezTo>
                    <a:pt x="1669" y="792"/>
                    <a:pt x="1383" y="902"/>
                    <a:pt x="1166" y="1117"/>
                  </a:cubicBezTo>
                  <a:cubicBezTo>
                    <a:pt x="770" y="1510"/>
                    <a:pt x="721" y="2132"/>
                    <a:pt x="1052" y="2582"/>
                  </a:cubicBezTo>
                  <a:cubicBezTo>
                    <a:pt x="1049" y="2583"/>
                    <a:pt x="1047" y="2586"/>
                    <a:pt x="1046" y="2589"/>
                  </a:cubicBezTo>
                  <a:cubicBezTo>
                    <a:pt x="364" y="3580"/>
                    <a:pt x="0" y="4755"/>
                    <a:pt x="2" y="5958"/>
                  </a:cubicBezTo>
                  <a:cubicBezTo>
                    <a:pt x="2" y="9242"/>
                    <a:pt x="2674" y="11914"/>
                    <a:pt x="5958" y="11914"/>
                  </a:cubicBezTo>
                  <a:cubicBezTo>
                    <a:pt x="9244" y="11914"/>
                    <a:pt x="11916" y="9242"/>
                    <a:pt x="11916" y="5958"/>
                  </a:cubicBezTo>
                  <a:cubicBezTo>
                    <a:pt x="11916" y="2672"/>
                    <a:pt x="9244" y="0"/>
                    <a:pt x="5958" y="0"/>
                  </a:cubicBezTo>
                  <a:cubicBezTo>
                    <a:pt x="5956" y="0"/>
                    <a:pt x="5953" y="0"/>
                    <a:pt x="5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5"/>
            <p:cNvSpPr/>
            <p:nvPr/>
          </p:nvSpPr>
          <p:spPr>
            <a:xfrm>
              <a:off x="281175" y="4403900"/>
              <a:ext cx="466850" cy="466700"/>
            </a:xfrm>
            <a:custGeom>
              <a:avLst/>
              <a:gdLst/>
              <a:ahLst/>
              <a:cxnLst/>
              <a:rect l="l" t="t" r="r" b="b"/>
              <a:pathLst>
                <a:path w="18674" h="18668" extrusionOk="0">
                  <a:moveTo>
                    <a:pt x="3883" y="16035"/>
                  </a:moveTo>
                  <a:cubicBezTo>
                    <a:pt x="4158" y="16035"/>
                    <a:pt x="4421" y="16249"/>
                    <a:pt x="4421" y="16571"/>
                  </a:cubicBezTo>
                  <a:cubicBezTo>
                    <a:pt x="4421" y="16864"/>
                    <a:pt x="4182" y="17105"/>
                    <a:pt x="3887" y="17105"/>
                  </a:cubicBezTo>
                  <a:cubicBezTo>
                    <a:pt x="3411" y="17105"/>
                    <a:pt x="3173" y="16529"/>
                    <a:pt x="3509" y="16193"/>
                  </a:cubicBezTo>
                  <a:cubicBezTo>
                    <a:pt x="3618" y="16084"/>
                    <a:pt x="3752" y="16035"/>
                    <a:pt x="3883" y="16035"/>
                  </a:cubicBezTo>
                  <a:close/>
                  <a:moveTo>
                    <a:pt x="9342" y="1"/>
                  </a:moveTo>
                  <a:cubicBezTo>
                    <a:pt x="9341" y="1"/>
                    <a:pt x="9339" y="1"/>
                    <a:pt x="9338" y="1"/>
                  </a:cubicBezTo>
                  <a:cubicBezTo>
                    <a:pt x="6845" y="1"/>
                    <a:pt x="4501" y="972"/>
                    <a:pt x="2738" y="2734"/>
                  </a:cubicBezTo>
                  <a:cubicBezTo>
                    <a:pt x="977" y="4497"/>
                    <a:pt x="5" y="6841"/>
                    <a:pt x="5" y="9335"/>
                  </a:cubicBezTo>
                  <a:cubicBezTo>
                    <a:pt x="1" y="11879"/>
                    <a:pt x="1040" y="14314"/>
                    <a:pt x="2881" y="16073"/>
                  </a:cubicBezTo>
                  <a:cubicBezTo>
                    <a:pt x="2640" y="16556"/>
                    <a:pt x="2780" y="17142"/>
                    <a:pt x="3211" y="17468"/>
                  </a:cubicBezTo>
                  <a:cubicBezTo>
                    <a:pt x="3411" y="17619"/>
                    <a:pt x="3649" y="17694"/>
                    <a:pt x="3886" y="17694"/>
                  </a:cubicBezTo>
                  <a:cubicBezTo>
                    <a:pt x="4158" y="17694"/>
                    <a:pt x="4429" y="17595"/>
                    <a:pt x="4642" y="17401"/>
                  </a:cubicBezTo>
                  <a:cubicBezTo>
                    <a:pt x="6066" y="18230"/>
                    <a:pt x="7684" y="18668"/>
                    <a:pt x="9331" y="18668"/>
                  </a:cubicBezTo>
                  <a:cubicBezTo>
                    <a:pt x="9334" y="18668"/>
                    <a:pt x="9337" y="18668"/>
                    <a:pt x="9340" y="18668"/>
                  </a:cubicBezTo>
                  <a:cubicBezTo>
                    <a:pt x="11832" y="18668"/>
                    <a:pt x="14176" y="17698"/>
                    <a:pt x="15938" y="15935"/>
                  </a:cubicBezTo>
                  <a:cubicBezTo>
                    <a:pt x="17701" y="14172"/>
                    <a:pt x="18672" y="11827"/>
                    <a:pt x="18672" y="9335"/>
                  </a:cubicBezTo>
                  <a:cubicBezTo>
                    <a:pt x="18674" y="8405"/>
                    <a:pt x="18536" y="7480"/>
                    <a:pt x="18263" y="6592"/>
                  </a:cubicBezTo>
                  <a:cubicBezTo>
                    <a:pt x="18224" y="6465"/>
                    <a:pt x="18107" y="6383"/>
                    <a:pt x="17981" y="6383"/>
                  </a:cubicBezTo>
                  <a:cubicBezTo>
                    <a:pt x="17953" y="6383"/>
                    <a:pt x="17924" y="6387"/>
                    <a:pt x="17895" y="6396"/>
                  </a:cubicBezTo>
                  <a:cubicBezTo>
                    <a:pt x="17739" y="6444"/>
                    <a:pt x="17652" y="6608"/>
                    <a:pt x="17699" y="6764"/>
                  </a:cubicBezTo>
                  <a:cubicBezTo>
                    <a:pt x="17954" y="7597"/>
                    <a:pt x="18083" y="8463"/>
                    <a:pt x="18083" y="9335"/>
                  </a:cubicBezTo>
                  <a:cubicBezTo>
                    <a:pt x="18083" y="14155"/>
                    <a:pt x="14160" y="18079"/>
                    <a:pt x="9338" y="18079"/>
                  </a:cubicBezTo>
                  <a:cubicBezTo>
                    <a:pt x="7802" y="18079"/>
                    <a:pt x="6291" y="17674"/>
                    <a:pt x="4961" y="16905"/>
                  </a:cubicBezTo>
                  <a:cubicBezTo>
                    <a:pt x="5102" y="16452"/>
                    <a:pt x="4943" y="15959"/>
                    <a:pt x="4565" y="15674"/>
                  </a:cubicBezTo>
                  <a:cubicBezTo>
                    <a:pt x="4365" y="15523"/>
                    <a:pt x="4126" y="15446"/>
                    <a:pt x="3887" y="15446"/>
                  </a:cubicBezTo>
                  <a:cubicBezTo>
                    <a:pt x="3673" y="15446"/>
                    <a:pt x="3459" y="15508"/>
                    <a:pt x="3272" y="15631"/>
                  </a:cubicBezTo>
                  <a:cubicBezTo>
                    <a:pt x="1545" y="13967"/>
                    <a:pt x="596" y="11734"/>
                    <a:pt x="596" y="9335"/>
                  </a:cubicBezTo>
                  <a:cubicBezTo>
                    <a:pt x="596" y="4513"/>
                    <a:pt x="4518" y="590"/>
                    <a:pt x="9340" y="590"/>
                  </a:cubicBezTo>
                  <a:cubicBezTo>
                    <a:pt x="12821" y="590"/>
                    <a:pt x="15972" y="2655"/>
                    <a:pt x="17361" y="5849"/>
                  </a:cubicBezTo>
                  <a:cubicBezTo>
                    <a:pt x="17410" y="5960"/>
                    <a:pt x="17519" y="6026"/>
                    <a:pt x="17633" y="6026"/>
                  </a:cubicBezTo>
                  <a:cubicBezTo>
                    <a:pt x="17671" y="6026"/>
                    <a:pt x="17711" y="6018"/>
                    <a:pt x="17748" y="6002"/>
                  </a:cubicBezTo>
                  <a:cubicBezTo>
                    <a:pt x="17898" y="5936"/>
                    <a:pt x="17966" y="5763"/>
                    <a:pt x="17901" y="5613"/>
                  </a:cubicBezTo>
                  <a:cubicBezTo>
                    <a:pt x="16420" y="2205"/>
                    <a:pt x="13058" y="1"/>
                    <a:pt x="9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45"/>
          <p:cNvGrpSpPr/>
          <p:nvPr/>
        </p:nvGrpSpPr>
        <p:grpSpPr>
          <a:xfrm>
            <a:off x="4406847" y="1289708"/>
            <a:ext cx="330304" cy="458719"/>
            <a:chOff x="6787425" y="3915475"/>
            <a:chExt cx="336050" cy="466700"/>
          </a:xfrm>
        </p:grpSpPr>
        <p:sp>
          <p:nvSpPr>
            <p:cNvPr id="878" name="Google Shape;878;p45"/>
            <p:cNvSpPr/>
            <p:nvPr/>
          </p:nvSpPr>
          <p:spPr>
            <a:xfrm>
              <a:off x="6916450" y="4160100"/>
              <a:ext cx="75625" cy="72750"/>
            </a:xfrm>
            <a:custGeom>
              <a:avLst/>
              <a:gdLst/>
              <a:ahLst/>
              <a:cxnLst/>
              <a:rect l="l" t="t" r="r" b="b"/>
              <a:pathLst>
                <a:path w="3025" h="2910" extrusionOk="0">
                  <a:moveTo>
                    <a:pt x="1570" y="589"/>
                  </a:moveTo>
                  <a:cubicBezTo>
                    <a:pt x="1682" y="589"/>
                    <a:pt x="1794" y="610"/>
                    <a:pt x="1902" y="655"/>
                  </a:cubicBezTo>
                  <a:cubicBezTo>
                    <a:pt x="2225" y="790"/>
                    <a:pt x="2437" y="1105"/>
                    <a:pt x="2437" y="1455"/>
                  </a:cubicBezTo>
                  <a:cubicBezTo>
                    <a:pt x="2435" y="1934"/>
                    <a:pt x="2048" y="2321"/>
                    <a:pt x="1570" y="2321"/>
                  </a:cubicBezTo>
                  <a:cubicBezTo>
                    <a:pt x="1220" y="2321"/>
                    <a:pt x="904" y="2111"/>
                    <a:pt x="769" y="1786"/>
                  </a:cubicBezTo>
                  <a:cubicBezTo>
                    <a:pt x="635" y="1463"/>
                    <a:pt x="710" y="1091"/>
                    <a:pt x="957" y="843"/>
                  </a:cubicBezTo>
                  <a:cubicBezTo>
                    <a:pt x="1123" y="677"/>
                    <a:pt x="1345" y="589"/>
                    <a:pt x="1570" y="589"/>
                  </a:cubicBezTo>
                  <a:close/>
                  <a:moveTo>
                    <a:pt x="1570" y="1"/>
                  </a:moveTo>
                  <a:cubicBezTo>
                    <a:pt x="981" y="1"/>
                    <a:pt x="452" y="355"/>
                    <a:pt x="226" y="899"/>
                  </a:cubicBezTo>
                  <a:cubicBezTo>
                    <a:pt x="1" y="1442"/>
                    <a:pt x="125" y="2068"/>
                    <a:pt x="541" y="2484"/>
                  </a:cubicBezTo>
                  <a:cubicBezTo>
                    <a:pt x="819" y="2762"/>
                    <a:pt x="1191" y="2910"/>
                    <a:pt x="1570" y="2910"/>
                  </a:cubicBezTo>
                  <a:cubicBezTo>
                    <a:pt x="1758" y="2910"/>
                    <a:pt x="1947" y="2873"/>
                    <a:pt x="2127" y="2799"/>
                  </a:cubicBezTo>
                  <a:cubicBezTo>
                    <a:pt x="2670" y="2575"/>
                    <a:pt x="3024" y="2044"/>
                    <a:pt x="3024" y="1455"/>
                  </a:cubicBezTo>
                  <a:cubicBezTo>
                    <a:pt x="3024" y="652"/>
                    <a:pt x="2373" y="1"/>
                    <a:pt x="1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5"/>
            <p:cNvSpPr/>
            <p:nvPr/>
          </p:nvSpPr>
          <p:spPr>
            <a:xfrm>
              <a:off x="6787425" y="3915475"/>
              <a:ext cx="336050" cy="456100"/>
            </a:xfrm>
            <a:custGeom>
              <a:avLst/>
              <a:gdLst/>
              <a:ahLst/>
              <a:cxnLst/>
              <a:rect l="l" t="t" r="r" b="b"/>
              <a:pathLst>
                <a:path w="13442" h="18244" extrusionOk="0">
                  <a:moveTo>
                    <a:pt x="6731" y="628"/>
                  </a:moveTo>
                  <a:cubicBezTo>
                    <a:pt x="8836" y="1774"/>
                    <a:pt x="10145" y="3981"/>
                    <a:pt x="10141" y="6378"/>
                  </a:cubicBezTo>
                  <a:lnTo>
                    <a:pt x="10141" y="11003"/>
                  </a:lnTo>
                  <a:cubicBezTo>
                    <a:pt x="9846" y="10809"/>
                    <a:pt x="9603" y="10656"/>
                    <a:pt x="9459" y="10567"/>
                  </a:cubicBezTo>
                  <a:lnTo>
                    <a:pt x="9459" y="8241"/>
                  </a:lnTo>
                  <a:cubicBezTo>
                    <a:pt x="9460" y="6722"/>
                    <a:pt x="8243" y="4890"/>
                    <a:pt x="6731" y="4890"/>
                  </a:cubicBezTo>
                  <a:cubicBezTo>
                    <a:pt x="5220" y="4890"/>
                    <a:pt x="4001" y="6724"/>
                    <a:pt x="4001" y="8242"/>
                  </a:cubicBezTo>
                  <a:lnTo>
                    <a:pt x="4001" y="10509"/>
                  </a:lnTo>
                  <a:cubicBezTo>
                    <a:pt x="3864" y="10595"/>
                    <a:pt x="3620" y="10748"/>
                    <a:pt x="3320" y="10945"/>
                  </a:cubicBezTo>
                  <a:lnTo>
                    <a:pt x="3320" y="6378"/>
                  </a:lnTo>
                  <a:cubicBezTo>
                    <a:pt x="3316" y="3981"/>
                    <a:pt x="4625" y="1774"/>
                    <a:pt x="6731" y="628"/>
                  </a:cubicBezTo>
                  <a:close/>
                  <a:moveTo>
                    <a:pt x="1821" y="3517"/>
                  </a:moveTo>
                  <a:cubicBezTo>
                    <a:pt x="2324" y="3517"/>
                    <a:pt x="2732" y="3923"/>
                    <a:pt x="2732" y="4427"/>
                  </a:cubicBezTo>
                  <a:lnTo>
                    <a:pt x="2732" y="11340"/>
                  </a:lnTo>
                  <a:cubicBezTo>
                    <a:pt x="1965" y="11867"/>
                    <a:pt x="1355" y="12335"/>
                    <a:pt x="911" y="12739"/>
                  </a:cubicBezTo>
                  <a:lnTo>
                    <a:pt x="911" y="4427"/>
                  </a:lnTo>
                  <a:cubicBezTo>
                    <a:pt x="911" y="3923"/>
                    <a:pt x="1318" y="3517"/>
                    <a:pt x="1821" y="3517"/>
                  </a:cubicBezTo>
                  <a:close/>
                  <a:moveTo>
                    <a:pt x="6731" y="5477"/>
                  </a:moveTo>
                  <a:cubicBezTo>
                    <a:pt x="7863" y="5477"/>
                    <a:pt x="8872" y="7022"/>
                    <a:pt x="8872" y="8241"/>
                  </a:cubicBezTo>
                  <a:lnTo>
                    <a:pt x="8872" y="10732"/>
                  </a:lnTo>
                  <a:lnTo>
                    <a:pt x="8872" y="15136"/>
                  </a:lnTo>
                  <a:lnTo>
                    <a:pt x="7024" y="15136"/>
                  </a:lnTo>
                  <a:lnTo>
                    <a:pt x="7024" y="14496"/>
                  </a:lnTo>
                  <a:cubicBezTo>
                    <a:pt x="7024" y="14333"/>
                    <a:pt x="6892" y="14201"/>
                    <a:pt x="6731" y="14201"/>
                  </a:cubicBezTo>
                  <a:cubicBezTo>
                    <a:pt x="6567" y="14201"/>
                    <a:pt x="6435" y="14333"/>
                    <a:pt x="6435" y="14496"/>
                  </a:cubicBezTo>
                  <a:lnTo>
                    <a:pt x="6435" y="15136"/>
                  </a:lnTo>
                  <a:lnTo>
                    <a:pt x="4589" y="15136"/>
                  </a:lnTo>
                  <a:lnTo>
                    <a:pt x="4589" y="8241"/>
                  </a:lnTo>
                  <a:cubicBezTo>
                    <a:pt x="4589" y="7022"/>
                    <a:pt x="5598" y="5477"/>
                    <a:pt x="6731" y="5477"/>
                  </a:cubicBezTo>
                  <a:close/>
                  <a:moveTo>
                    <a:pt x="3981" y="11217"/>
                  </a:moveTo>
                  <a:lnTo>
                    <a:pt x="3981" y="16574"/>
                  </a:lnTo>
                  <a:cubicBezTo>
                    <a:pt x="3981" y="16602"/>
                    <a:pt x="3981" y="16629"/>
                    <a:pt x="3984" y="16657"/>
                  </a:cubicBezTo>
                  <a:lnTo>
                    <a:pt x="1615" y="16655"/>
                  </a:lnTo>
                  <a:cubicBezTo>
                    <a:pt x="1272" y="16655"/>
                    <a:pt x="1011" y="16568"/>
                    <a:pt x="839" y="16393"/>
                  </a:cubicBezTo>
                  <a:cubicBezTo>
                    <a:pt x="584" y="16133"/>
                    <a:pt x="589" y="15754"/>
                    <a:pt x="589" y="15751"/>
                  </a:cubicBezTo>
                  <a:lnTo>
                    <a:pt x="589" y="14081"/>
                  </a:lnTo>
                  <a:cubicBezTo>
                    <a:pt x="589" y="14034"/>
                    <a:pt x="641" y="13580"/>
                    <a:pt x="2456" y="12255"/>
                  </a:cubicBezTo>
                  <a:cubicBezTo>
                    <a:pt x="3025" y="11839"/>
                    <a:pt x="3600" y="11461"/>
                    <a:pt x="3981" y="11217"/>
                  </a:cubicBezTo>
                  <a:close/>
                  <a:moveTo>
                    <a:pt x="9460" y="11264"/>
                  </a:moveTo>
                  <a:cubicBezTo>
                    <a:pt x="9689" y="11409"/>
                    <a:pt x="9987" y="11605"/>
                    <a:pt x="10311" y="11826"/>
                  </a:cubicBezTo>
                  <a:lnTo>
                    <a:pt x="10363" y="11862"/>
                  </a:lnTo>
                  <a:lnTo>
                    <a:pt x="10418" y="11899"/>
                  </a:lnTo>
                  <a:lnTo>
                    <a:pt x="10467" y="11933"/>
                  </a:lnTo>
                  <a:lnTo>
                    <a:pt x="10529" y="11976"/>
                  </a:lnTo>
                  <a:lnTo>
                    <a:pt x="10566" y="12002"/>
                  </a:lnTo>
                  <a:cubicBezTo>
                    <a:pt x="10595" y="12022"/>
                    <a:pt x="10621" y="12041"/>
                    <a:pt x="10650" y="12060"/>
                  </a:cubicBezTo>
                  <a:lnTo>
                    <a:pt x="10667" y="12074"/>
                  </a:lnTo>
                  <a:cubicBezTo>
                    <a:pt x="10773" y="12148"/>
                    <a:pt x="10878" y="12222"/>
                    <a:pt x="10983" y="12299"/>
                  </a:cubicBezTo>
                  <a:cubicBezTo>
                    <a:pt x="12800" y="13626"/>
                    <a:pt x="12853" y="14081"/>
                    <a:pt x="12853" y="14129"/>
                  </a:cubicBezTo>
                  <a:lnTo>
                    <a:pt x="12853" y="15798"/>
                  </a:lnTo>
                  <a:cubicBezTo>
                    <a:pt x="12853" y="15801"/>
                    <a:pt x="12857" y="16176"/>
                    <a:pt x="12605" y="16436"/>
                  </a:cubicBezTo>
                  <a:cubicBezTo>
                    <a:pt x="12433" y="16612"/>
                    <a:pt x="12171" y="16703"/>
                    <a:pt x="11825" y="16703"/>
                  </a:cubicBezTo>
                  <a:lnTo>
                    <a:pt x="9457" y="16703"/>
                  </a:lnTo>
                  <a:lnTo>
                    <a:pt x="9457" y="16694"/>
                  </a:lnTo>
                  <a:cubicBezTo>
                    <a:pt x="9459" y="16670"/>
                    <a:pt x="9460" y="16645"/>
                    <a:pt x="9460" y="16620"/>
                  </a:cubicBezTo>
                  <a:lnTo>
                    <a:pt x="9460" y="11264"/>
                  </a:lnTo>
                  <a:close/>
                  <a:moveTo>
                    <a:pt x="6435" y="15724"/>
                  </a:moveTo>
                  <a:lnTo>
                    <a:pt x="6435" y="17004"/>
                  </a:lnTo>
                  <a:lnTo>
                    <a:pt x="4973" y="17004"/>
                  </a:lnTo>
                  <a:cubicBezTo>
                    <a:pt x="4852" y="17004"/>
                    <a:pt x="4736" y="16946"/>
                    <a:pt x="4665" y="16847"/>
                  </a:cubicBezTo>
                  <a:cubicBezTo>
                    <a:pt x="4656" y="16826"/>
                    <a:pt x="4646" y="16805"/>
                    <a:pt x="4634" y="16786"/>
                  </a:cubicBezTo>
                  <a:cubicBezTo>
                    <a:pt x="4625" y="16773"/>
                    <a:pt x="4618" y="16759"/>
                    <a:pt x="4610" y="16746"/>
                  </a:cubicBezTo>
                  <a:cubicBezTo>
                    <a:pt x="4597" y="16704"/>
                    <a:pt x="4589" y="16661"/>
                    <a:pt x="4589" y="16618"/>
                  </a:cubicBezTo>
                  <a:lnTo>
                    <a:pt x="4589" y="15724"/>
                  </a:lnTo>
                  <a:close/>
                  <a:moveTo>
                    <a:pt x="8872" y="15724"/>
                  </a:moveTo>
                  <a:lnTo>
                    <a:pt x="8872" y="16618"/>
                  </a:lnTo>
                  <a:cubicBezTo>
                    <a:pt x="8872" y="16636"/>
                    <a:pt x="8870" y="16652"/>
                    <a:pt x="8867" y="16669"/>
                  </a:cubicBezTo>
                  <a:cubicBezTo>
                    <a:pt x="8867" y="16673"/>
                    <a:pt x="8866" y="16678"/>
                    <a:pt x="8866" y="16682"/>
                  </a:cubicBezTo>
                  <a:cubicBezTo>
                    <a:pt x="8863" y="16697"/>
                    <a:pt x="8860" y="16712"/>
                    <a:pt x="8855" y="16727"/>
                  </a:cubicBezTo>
                  <a:cubicBezTo>
                    <a:pt x="8855" y="16728"/>
                    <a:pt x="8855" y="16730"/>
                    <a:pt x="8854" y="16731"/>
                  </a:cubicBezTo>
                  <a:cubicBezTo>
                    <a:pt x="8849" y="16747"/>
                    <a:pt x="8844" y="16762"/>
                    <a:pt x="8836" y="16777"/>
                  </a:cubicBezTo>
                  <a:lnTo>
                    <a:pt x="8832" y="16789"/>
                  </a:lnTo>
                  <a:cubicBezTo>
                    <a:pt x="8824" y="16804"/>
                    <a:pt x="8817" y="16817"/>
                    <a:pt x="8808" y="16829"/>
                  </a:cubicBezTo>
                  <a:cubicBezTo>
                    <a:pt x="8737" y="16939"/>
                    <a:pt x="8617" y="17004"/>
                    <a:pt x="8486" y="17004"/>
                  </a:cubicBezTo>
                  <a:lnTo>
                    <a:pt x="7024" y="17004"/>
                  </a:lnTo>
                  <a:lnTo>
                    <a:pt x="7024" y="15724"/>
                  </a:lnTo>
                  <a:close/>
                  <a:moveTo>
                    <a:pt x="6731" y="0"/>
                  </a:moveTo>
                  <a:cubicBezTo>
                    <a:pt x="6684" y="0"/>
                    <a:pt x="6638" y="11"/>
                    <a:pt x="6596" y="33"/>
                  </a:cubicBezTo>
                  <a:cubicBezTo>
                    <a:pt x="5033" y="839"/>
                    <a:pt x="3823" y="2192"/>
                    <a:pt x="3197" y="3835"/>
                  </a:cubicBezTo>
                  <a:cubicBezTo>
                    <a:pt x="2957" y="3276"/>
                    <a:pt x="2409" y="2927"/>
                    <a:pt x="1820" y="2927"/>
                  </a:cubicBezTo>
                  <a:cubicBezTo>
                    <a:pt x="1720" y="2927"/>
                    <a:pt x="1619" y="2937"/>
                    <a:pt x="1519" y="2958"/>
                  </a:cubicBezTo>
                  <a:cubicBezTo>
                    <a:pt x="822" y="3101"/>
                    <a:pt x="322" y="3715"/>
                    <a:pt x="322" y="4425"/>
                  </a:cubicBezTo>
                  <a:lnTo>
                    <a:pt x="322" y="13356"/>
                  </a:lnTo>
                  <a:cubicBezTo>
                    <a:pt x="52" y="13700"/>
                    <a:pt x="2" y="13923"/>
                    <a:pt x="2" y="14081"/>
                  </a:cubicBezTo>
                  <a:lnTo>
                    <a:pt x="2" y="15741"/>
                  </a:lnTo>
                  <a:cubicBezTo>
                    <a:pt x="0" y="15812"/>
                    <a:pt x="6" y="16377"/>
                    <a:pt x="414" y="16798"/>
                  </a:cubicBezTo>
                  <a:cubicBezTo>
                    <a:pt x="700" y="17094"/>
                    <a:pt x="1105" y="17244"/>
                    <a:pt x="1616" y="17244"/>
                  </a:cubicBezTo>
                  <a:lnTo>
                    <a:pt x="4229" y="17244"/>
                  </a:lnTo>
                  <a:cubicBezTo>
                    <a:pt x="4414" y="17465"/>
                    <a:pt x="4687" y="17592"/>
                    <a:pt x="4975" y="17592"/>
                  </a:cubicBezTo>
                  <a:lnTo>
                    <a:pt x="6437" y="17592"/>
                  </a:lnTo>
                  <a:lnTo>
                    <a:pt x="6437" y="17948"/>
                  </a:lnTo>
                  <a:cubicBezTo>
                    <a:pt x="6437" y="18111"/>
                    <a:pt x="6567" y="18243"/>
                    <a:pt x="6731" y="18243"/>
                  </a:cubicBezTo>
                  <a:cubicBezTo>
                    <a:pt x="6894" y="18243"/>
                    <a:pt x="7024" y="18111"/>
                    <a:pt x="7024" y="17948"/>
                  </a:cubicBezTo>
                  <a:lnTo>
                    <a:pt x="7024" y="17592"/>
                  </a:lnTo>
                  <a:lnTo>
                    <a:pt x="8486" y="17592"/>
                  </a:lnTo>
                  <a:cubicBezTo>
                    <a:pt x="8753" y="17592"/>
                    <a:pt x="9007" y="17483"/>
                    <a:pt x="9190" y="17290"/>
                  </a:cubicBezTo>
                  <a:lnTo>
                    <a:pt x="11825" y="17290"/>
                  </a:lnTo>
                  <a:cubicBezTo>
                    <a:pt x="12337" y="17290"/>
                    <a:pt x="12742" y="17139"/>
                    <a:pt x="13028" y="16844"/>
                  </a:cubicBezTo>
                  <a:cubicBezTo>
                    <a:pt x="13436" y="16423"/>
                    <a:pt x="13442" y="15858"/>
                    <a:pt x="13442" y="15785"/>
                  </a:cubicBezTo>
                  <a:lnTo>
                    <a:pt x="13442" y="14127"/>
                  </a:lnTo>
                  <a:cubicBezTo>
                    <a:pt x="13442" y="13972"/>
                    <a:pt x="13391" y="13757"/>
                    <a:pt x="13139" y="13426"/>
                  </a:cubicBezTo>
                  <a:lnTo>
                    <a:pt x="13139" y="9491"/>
                  </a:lnTo>
                  <a:cubicBezTo>
                    <a:pt x="13139" y="9328"/>
                    <a:pt x="13007" y="9197"/>
                    <a:pt x="12846" y="9197"/>
                  </a:cubicBezTo>
                  <a:cubicBezTo>
                    <a:pt x="12682" y="9197"/>
                    <a:pt x="12550" y="9328"/>
                    <a:pt x="12550" y="9491"/>
                  </a:cubicBezTo>
                  <a:lnTo>
                    <a:pt x="12550" y="12803"/>
                  </a:lnTo>
                  <a:cubicBezTo>
                    <a:pt x="12155" y="12440"/>
                    <a:pt x="11622" y="12025"/>
                    <a:pt x="10961" y="11559"/>
                  </a:cubicBezTo>
                  <a:lnTo>
                    <a:pt x="10949" y="11552"/>
                  </a:lnTo>
                  <a:cubicBezTo>
                    <a:pt x="10909" y="11522"/>
                    <a:pt x="10867" y="11494"/>
                    <a:pt x="10826" y="11466"/>
                  </a:cubicBezTo>
                  <a:lnTo>
                    <a:pt x="10756" y="11417"/>
                  </a:lnTo>
                  <a:cubicBezTo>
                    <a:pt x="10747" y="11411"/>
                    <a:pt x="10740" y="11405"/>
                    <a:pt x="10731" y="11399"/>
                  </a:cubicBezTo>
                  <a:lnTo>
                    <a:pt x="10731" y="4427"/>
                  </a:lnTo>
                  <a:cubicBezTo>
                    <a:pt x="10731" y="3923"/>
                    <a:pt x="11137" y="3517"/>
                    <a:pt x="11640" y="3517"/>
                  </a:cubicBezTo>
                  <a:cubicBezTo>
                    <a:pt x="12143" y="3517"/>
                    <a:pt x="12550" y="3923"/>
                    <a:pt x="12550" y="4427"/>
                  </a:cubicBezTo>
                  <a:lnTo>
                    <a:pt x="12550" y="8393"/>
                  </a:lnTo>
                  <a:cubicBezTo>
                    <a:pt x="12550" y="8555"/>
                    <a:pt x="12682" y="8687"/>
                    <a:pt x="12846" y="8687"/>
                  </a:cubicBezTo>
                  <a:cubicBezTo>
                    <a:pt x="13007" y="8687"/>
                    <a:pt x="13139" y="8555"/>
                    <a:pt x="13139" y="8393"/>
                  </a:cubicBezTo>
                  <a:lnTo>
                    <a:pt x="13139" y="4427"/>
                  </a:lnTo>
                  <a:cubicBezTo>
                    <a:pt x="13139" y="3715"/>
                    <a:pt x="12639" y="3101"/>
                    <a:pt x="11943" y="2958"/>
                  </a:cubicBezTo>
                  <a:cubicBezTo>
                    <a:pt x="11842" y="2937"/>
                    <a:pt x="11741" y="2927"/>
                    <a:pt x="11641" y="2927"/>
                  </a:cubicBezTo>
                  <a:cubicBezTo>
                    <a:pt x="11052" y="2927"/>
                    <a:pt x="10504" y="3276"/>
                    <a:pt x="10264" y="3835"/>
                  </a:cubicBezTo>
                  <a:cubicBezTo>
                    <a:pt x="9638" y="2192"/>
                    <a:pt x="8428" y="839"/>
                    <a:pt x="6865" y="33"/>
                  </a:cubicBezTo>
                  <a:cubicBezTo>
                    <a:pt x="6823" y="11"/>
                    <a:pt x="6777" y="0"/>
                    <a:pt x="6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5"/>
            <p:cNvSpPr/>
            <p:nvPr/>
          </p:nvSpPr>
          <p:spPr>
            <a:xfrm>
              <a:off x="6795450" y="4367425"/>
              <a:ext cx="75000" cy="14750"/>
            </a:xfrm>
            <a:custGeom>
              <a:avLst/>
              <a:gdLst/>
              <a:ahLst/>
              <a:cxnLst/>
              <a:rect l="l" t="t" r="r" b="b"/>
              <a:pathLst>
                <a:path w="3000" h="590" extrusionOk="0">
                  <a:moveTo>
                    <a:pt x="295" y="1"/>
                  </a:moveTo>
                  <a:cubicBezTo>
                    <a:pt x="133" y="1"/>
                    <a:pt x="1" y="133"/>
                    <a:pt x="1" y="296"/>
                  </a:cubicBezTo>
                  <a:cubicBezTo>
                    <a:pt x="1" y="458"/>
                    <a:pt x="133" y="590"/>
                    <a:pt x="295" y="590"/>
                  </a:cubicBezTo>
                  <a:lnTo>
                    <a:pt x="2704" y="590"/>
                  </a:lnTo>
                  <a:cubicBezTo>
                    <a:pt x="2867" y="590"/>
                    <a:pt x="2999" y="458"/>
                    <a:pt x="2999" y="296"/>
                  </a:cubicBezTo>
                  <a:cubicBezTo>
                    <a:pt x="2999" y="133"/>
                    <a:pt x="2867" y="1"/>
                    <a:pt x="27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5"/>
            <p:cNvSpPr/>
            <p:nvPr/>
          </p:nvSpPr>
          <p:spPr>
            <a:xfrm>
              <a:off x="7040925" y="4367425"/>
              <a:ext cx="75000" cy="14750"/>
            </a:xfrm>
            <a:custGeom>
              <a:avLst/>
              <a:gdLst/>
              <a:ahLst/>
              <a:cxnLst/>
              <a:rect l="l" t="t" r="r" b="b"/>
              <a:pathLst>
                <a:path w="3000" h="590" extrusionOk="0">
                  <a:moveTo>
                    <a:pt x="296" y="1"/>
                  </a:moveTo>
                  <a:cubicBezTo>
                    <a:pt x="133" y="1"/>
                    <a:pt x="1" y="133"/>
                    <a:pt x="1" y="296"/>
                  </a:cubicBezTo>
                  <a:cubicBezTo>
                    <a:pt x="1" y="458"/>
                    <a:pt x="133" y="590"/>
                    <a:pt x="296" y="590"/>
                  </a:cubicBezTo>
                  <a:lnTo>
                    <a:pt x="2706" y="590"/>
                  </a:lnTo>
                  <a:cubicBezTo>
                    <a:pt x="2867" y="590"/>
                    <a:pt x="2999" y="458"/>
                    <a:pt x="2999" y="296"/>
                  </a:cubicBezTo>
                  <a:cubicBezTo>
                    <a:pt x="2999" y="133"/>
                    <a:pt x="2867" y="1"/>
                    <a:pt x="2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45"/>
          <p:cNvGrpSpPr/>
          <p:nvPr/>
        </p:nvGrpSpPr>
        <p:grpSpPr>
          <a:xfrm>
            <a:off x="4340041" y="3117317"/>
            <a:ext cx="463929" cy="372175"/>
            <a:chOff x="2984800" y="3814625"/>
            <a:chExt cx="472000" cy="378650"/>
          </a:xfrm>
        </p:grpSpPr>
        <p:sp>
          <p:nvSpPr>
            <p:cNvPr id="883" name="Google Shape;883;p45"/>
            <p:cNvSpPr/>
            <p:nvPr/>
          </p:nvSpPr>
          <p:spPr>
            <a:xfrm>
              <a:off x="3006650" y="3966775"/>
              <a:ext cx="94100" cy="87075"/>
            </a:xfrm>
            <a:custGeom>
              <a:avLst/>
              <a:gdLst/>
              <a:ahLst/>
              <a:cxnLst/>
              <a:rect l="l" t="t" r="r" b="b"/>
              <a:pathLst>
                <a:path w="3764" h="3483" extrusionOk="0">
                  <a:moveTo>
                    <a:pt x="1839" y="825"/>
                  </a:moveTo>
                  <a:lnTo>
                    <a:pt x="2080" y="1316"/>
                  </a:lnTo>
                  <a:cubicBezTo>
                    <a:pt x="2123" y="1402"/>
                    <a:pt x="2206" y="1463"/>
                    <a:pt x="2301" y="1476"/>
                  </a:cubicBezTo>
                  <a:lnTo>
                    <a:pt x="2844" y="1555"/>
                  </a:lnTo>
                  <a:lnTo>
                    <a:pt x="2451" y="1938"/>
                  </a:lnTo>
                  <a:cubicBezTo>
                    <a:pt x="2383" y="2006"/>
                    <a:pt x="2350" y="2102"/>
                    <a:pt x="2367" y="2197"/>
                  </a:cubicBezTo>
                  <a:lnTo>
                    <a:pt x="2460" y="2738"/>
                  </a:lnTo>
                  <a:lnTo>
                    <a:pt x="1975" y="2483"/>
                  </a:lnTo>
                  <a:cubicBezTo>
                    <a:pt x="1932" y="2460"/>
                    <a:pt x="1885" y="2449"/>
                    <a:pt x="1838" y="2449"/>
                  </a:cubicBezTo>
                  <a:cubicBezTo>
                    <a:pt x="1791" y="2449"/>
                    <a:pt x="1745" y="2460"/>
                    <a:pt x="1702" y="2483"/>
                  </a:cubicBezTo>
                  <a:lnTo>
                    <a:pt x="1217" y="2738"/>
                  </a:lnTo>
                  <a:lnTo>
                    <a:pt x="1309" y="2197"/>
                  </a:lnTo>
                  <a:cubicBezTo>
                    <a:pt x="1326" y="2102"/>
                    <a:pt x="1295" y="2006"/>
                    <a:pt x="1225" y="1938"/>
                  </a:cubicBezTo>
                  <a:lnTo>
                    <a:pt x="832" y="1555"/>
                  </a:lnTo>
                  <a:lnTo>
                    <a:pt x="1375" y="1476"/>
                  </a:lnTo>
                  <a:cubicBezTo>
                    <a:pt x="1471" y="1463"/>
                    <a:pt x="1553" y="1402"/>
                    <a:pt x="1596" y="1316"/>
                  </a:cubicBezTo>
                  <a:lnTo>
                    <a:pt x="1839" y="825"/>
                  </a:lnTo>
                  <a:close/>
                  <a:moveTo>
                    <a:pt x="1839" y="1"/>
                  </a:moveTo>
                  <a:cubicBezTo>
                    <a:pt x="1697" y="1"/>
                    <a:pt x="1555" y="74"/>
                    <a:pt x="1481" y="222"/>
                  </a:cubicBezTo>
                  <a:lnTo>
                    <a:pt x="1137" y="919"/>
                  </a:lnTo>
                  <a:lnTo>
                    <a:pt x="368" y="1030"/>
                  </a:lnTo>
                  <a:cubicBezTo>
                    <a:pt x="218" y="1052"/>
                    <a:pt x="95" y="1158"/>
                    <a:pt x="47" y="1301"/>
                  </a:cubicBezTo>
                  <a:cubicBezTo>
                    <a:pt x="0" y="1445"/>
                    <a:pt x="39" y="1602"/>
                    <a:pt x="148" y="1708"/>
                  </a:cubicBezTo>
                  <a:lnTo>
                    <a:pt x="704" y="2250"/>
                  </a:lnTo>
                  <a:lnTo>
                    <a:pt x="574" y="3017"/>
                  </a:lnTo>
                  <a:cubicBezTo>
                    <a:pt x="529" y="3274"/>
                    <a:pt x="733" y="3482"/>
                    <a:pt x="964" y="3482"/>
                  </a:cubicBezTo>
                  <a:cubicBezTo>
                    <a:pt x="1025" y="3482"/>
                    <a:pt x="1088" y="3467"/>
                    <a:pt x="1149" y="3435"/>
                  </a:cubicBezTo>
                  <a:lnTo>
                    <a:pt x="1839" y="3073"/>
                  </a:lnTo>
                  <a:lnTo>
                    <a:pt x="2527" y="3435"/>
                  </a:lnTo>
                  <a:cubicBezTo>
                    <a:pt x="2583" y="3466"/>
                    <a:pt x="2647" y="3481"/>
                    <a:pt x="2712" y="3481"/>
                  </a:cubicBezTo>
                  <a:cubicBezTo>
                    <a:pt x="2958" y="3481"/>
                    <a:pt x="3145" y="3260"/>
                    <a:pt x="3103" y="3017"/>
                  </a:cubicBezTo>
                  <a:lnTo>
                    <a:pt x="2972" y="2250"/>
                  </a:lnTo>
                  <a:lnTo>
                    <a:pt x="3528" y="1708"/>
                  </a:lnTo>
                  <a:cubicBezTo>
                    <a:pt x="3763" y="1478"/>
                    <a:pt x="3634" y="1078"/>
                    <a:pt x="3308" y="1030"/>
                  </a:cubicBezTo>
                  <a:lnTo>
                    <a:pt x="2539" y="919"/>
                  </a:lnTo>
                  <a:lnTo>
                    <a:pt x="2195" y="222"/>
                  </a:lnTo>
                  <a:cubicBezTo>
                    <a:pt x="2122" y="74"/>
                    <a:pt x="1980" y="1"/>
                    <a:pt x="18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5"/>
            <p:cNvSpPr/>
            <p:nvPr/>
          </p:nvSpPr>
          <p:spPr>
            <a:xfrm>
              <a:off x="3330000" y="4117950"/>
              <a:ext cx="62450" cy="60075"/>
            </a:xfrm>
            <a:custGeom>
              <a:avLst/>
              <a:gdLst/>
              <a:ahLst/>
              <a:cxnLst/>
              <a:rect l="l" t="t" r="r" b="b"/>
              <a:pathLst>
                <a:path w="2498" h="2403" extrusionOk="0">
                  <a:moveTo>
                    <a:pt x="1295" y="587"/>
                  </a:moveTo>
                  <a:cubicBezTo>
                    <a:pt x="1374" y="587"/>
                    <a:pt x="1454" y="602"/>
                    <a:pt x="1531" y="634"/>
                  </a:cubicBezTo>
                  <a:cubicBezTo>
                    <a:pt x="1760" y="729"/>
                    <a:pt x="1910" y="953"/>
                    <a:pt x="1910" y="1202"/>
                  </a:cubicBezTo>
                  <a:cubicBezTo>
                    <a:pt x="1910" y="1540"/>
                    <a:pt x="1634" y="1816"/>
                    <a:pt x="1296" y="1816"/>
                  </a:cubicBezTo>
                  <a:cubicBezTo>
                    <a:pt x="1047" y="1816"/>
                    <a:pt x="823" y="1666"/>
                    <a:pt x="728" y="1436"/>
                  </a:cubicBezTo>
                  <a:cubicBezTo>
                    <a:pt x="633" y="1206"/>
                    <a:pt x="685" y="942"/>
                    <a:pt x="862" y="767"/>
                  </a:cubicBezTo>
                  <a:cubicBezTo>
                    <a:pt x="979" y="649"/>
                    <a:pt x="1135" y="587"/>
                    <a:pt x="1295" y="587"/>
                  </a:cubicBezTo>
                  <a:close/>
                  <a:moveTo>
                    <a:pt x="1296" y="1"/>
                  </a:moveTo>
                  <a:cubicBezTo>
                    <a:pt x="810" y="1"/>
                    <a:pt x="372" y="293"/>
                    <a:pt x="187" y="742"/>
                  </a:cubicBezTo>
                  <a:cubicBezTo>
                    <a:pt x="0" y="1190"/>
                    <a:pt x="104" y="1707"/>
                    <a:pt x="447" y="2050"/>
                  </a:cubicBezTo>
                  <a:cubicBezTo>
                    <a:pt x="677" y="2280"/>
                    <a:pt x="984" y="2402"/>
                    <a:pt x="1297" y="2402"/>
                  </a:cubicBezTo>
                  <a:cubicBezTo>
                    <a:pt x="1451" y="2402"/>
                    <a:pt x="1607" y="2372"/>
                    <a:pt x="1756" y="2311"/>
                  </a:cubicBezTo>
                  <a:cubicBezTo>
                    <a:pt x="2204" y="2126"/>
                    <a:pt x="2497" y="1687"/>
                    <a:pt x="2497" y="1202"/>
                  </a:cubicBezTo>
                  <a:cubicBezTo>
                    <a:pt x="2496" y="539"/>
                    <a:pt x="1959" y="1"/>
                    <a:pt x="1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5"/>
            <p:cNvSpPr/>
            <p:nvPr/>
          </p:nvSpPr>
          <p:spPr>
            <a:xfrm>
              <a:off x="3330700" y="3834450"/>
              <a:ext cx="31725" cy="31725"/>
            </a:xfrm>
            <a:custGeom>
              <a:avLst/>
              <a:gdLst/>
              <a:ahLst/>
              <a:cxnLst/>
              <a:rect l="l" t="t" r="r" b="b"/>
              <a:pathLst>
                <a:path w="1269" h="1269" extrusionOk="0">
                  <a:moveTo>
                    <a:pt x="634" y="1"/>
                  </a:moveTo>
                  <a:cubicBezTo>
                    <a:pt x="284" y="1"/>
                    <a:pt x="0" y="285"/>
                    <a:pt x="0" y="635"/>
                  </a:cubicBezTo>
                  <a:cubicBezTo>
                    <a:pt x="0" y="985"/>
                    <a:pt x="284" y="1268"/>
                    <a:pt x="634" y="1268"/>
                  </a:cubicBezTo>
                  <a:cubicBezTo>
                    <a:pt x="984" y="1268"/>
                    <a:pt x="1268" y="985"/>
                    <a:pt x="1268" y="635"/>
                  </a:cubicBezTo>
                  <a:cubicBezTo>
                    <a:pt x="1268" y="285"/>
                    <a:pt x="984" y="1"/>
                    <a:pt x="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5"/>
            <p:cNvSpPr/>
            <p:nvPr/>
          </p:nvSpPr>
          <p:spPr>
            <a:xfrm>
              <a:off x="2984800" y="3814625"/>
              <a:ext cx="472000" cy="378650"/>
            </a:xfrm>
            <a:custGeom>
              <a:avLst/>
              <a:gdLst/>
              <a:ahLst/>
              <a:cxnLst/>
              <a:rect l="l" t="t" r="r" b="b"/>
              <a:pathLst>
                <a:path w="18880" h="15146" extrusionOk="0">
                  <a:moveTo>
                    <a:pt x="1928" y="583"/>
                  </a:moveTo>
                  <a:cubicBezTo>
                    <a:pt x="2085" y="583"/>
                    <a:pt x="2244" y="614"/>
                    <a:pt x="2395" y="676"/>
                  </a:cubicBezTo>
                  <a:cubicBezTo>
                    <a:pt x="2852" y="865"/>
                    <a:pt x="3152" y="1311"/>
                    <a:pt x="3152" y="1806"/>
                  </a:cubicBezTo>
                  <a:cubicBezTo>
                    <a:pt x="3150" y="2481"/>
                    <a:pt x="2603" y="3030"/>
                    <a:pt x="1928" y="3030"/>
                  </a:cubicBezTo>
                  <a:cubicBezTo>
                    <a:pt x="1433" y="3030"/>
                    <a:pt x="987" y="2732"/>
                    <a:pt x="797" y="2275"/>
                  </a:cubicBezTo>
                  <a:cubicBezTo>
                    <a:pt x="609" y="1817"/>
                    <a:pt x="712" y="1292"/>
                    <a:pt x="1062" y="942"/>
                  </a:cubicBezTo>
                  <a:cubicBezTo>
                    <a:pt x="1296" y="708"/>
                    <a:pt x="1610" y="583"/>
                    <a:pt x="1928" y="583"/>
                  </a:cubicBezTo>
                  <a:close/>
                  <a:moveTo>
                    <a:pt x="9507" y="1720"/>
                  </a:moveTo>
                  <a:cubicBezTo>
                    <a:pt x="9665" y="1720"/>
                    <a:pt x="9824" y="1750"/>
                    <a:pt x="9975" y="1812"/>
                  </a:cubicBezTo>
                  <a:cubicBezTo>
                    <a:pt x="10432" y="2002"/>
                    <a:pt x="10730" y="2448"/>
                    <a:pt x="10730" y="2944"/>
                  </a:cubicBezTo>
                  <a:cubicBezTo>
                    <a:pt x="10730" y="3618"/>
                    <a:pt x="10181" y="4167"/>
                    <a:pt x="9507" y="4167"/>
                  </a:cubicBezTo>
                  <a:cubicBezTo>
                    <a:pt x="9012" y="4167"/>
                    <a:pt x="8565" y="3869"/>
                    <a:pt x="8377" y="3411"/>
                  </a:cubicBezTo>
                  <a:cubicBezTo>
                    <a:pt x="8187" y="2954"/>
                    <a:pt x="8292" y="2428"/>
                    <a:pt x="8642" y="2078"/>
                  </a:cubicBezTo>
                  <a:cubicBezTo>
                    <a:pt x="8875" y="1843"/>
                    <a:pt x="9188" y="1720"/>
                    <a:pt x="9507" y="1720"/>
                  </a:cubicBezTo>
                  <a:close/>
                  <a:moveTo>
                    <a:pt x="16977" y="6603"/>
                  </a:moveTo>
                  <a:cubicBezTo>
                    <a:pt x="17134" y="6603"/>
                    <a:pt x="17293" y="6634"/>
                    <a:pt x="17444" y="6696"/>
                  </a:cubicBezTo>
                  <a:cubicBezTo>
                    <a:pt x="17901" y="6886"/>
                    <a:pt x="18199" y="7333"/>
                    <a:pt x="18199" y="7826"/>
                  </a:cubicBezTo>
                  <a:cubicBezTo>
                    <a:pt x="18199" y="8501"/>
                    <a:pt x="17652" y="9048"/>
                    <a:pt x="16976" y="9050"/>
                  </a:cubicBezTo>
                  <a:cubicBezTo>
                    <a:pt x="16482" y="9050"/>
                    <a:pt x="16035" y="8752"/>
                    <a:pt x="15846" y="8295"/>
                  </a:cubicBezTo>
                  <a:cubicBezTo>
                    <a:pt x="15656" y="7838"/>
                    <a:pt x="15761" y="7312"/>
                    <a:pt x="16111" y="6962"/>
                  </a:cubicBezTo>
                  <a:cubicBezTo>
                    <a:pt x="16345" y="6728"/>
                    <a:pt x="16658" y="6603"/>
                    <a:pt x="16977" y="6603"/>
                  </a:cubicBezTo>
                  <a:close/>
                  <a:moveTo>
                    <a:pt x="10550" y="12112"/>
                  </a:moveTo>
                  <a:cubicBezTo>
                    <a:pt x="10708" y="12112"/>
                    <a:pt x="10867" y="12142"/>
                    <a:pt x="11018" y="12205"/>
                  </a:cubicBezTo>
                  <a:cubicBezTo>
                    <a:pt x="11474" y="12393"/>
                    <a:pt x="11774" y="12840"/>
                    <a:pt x="11774" y="13335"/>
                  </a:cubicBezTo>
                  <a:cubicBezTo>
                    <a:pt x="11772" y="14009"/>
                    <a:pt x="11225" y="14558"/>
                    <a:pt x="10551" y="14558"/>
                  </a:cubicBezTo>
                  <a:cubicBezTo>
                    <a:pt x="10055" y="14558"/>
                    <a:pt x="9609" y="14260"/>
                    <a:pt x="9419" y="13803"/>
                  </a:cubicBezTo>
                  <a:cubicBezTo>
                    <a:pt x="9231" y="13345"/>
                    <a:pt x="9335" y="12820"/>
                    <a:pt x="9685" y="12470"/>
                  </a:cubicBezTo>
                  <a:cubicBezTo>
                    <a:pt x="9919" y="12236"/>
                    <a:pt x="10232" y="12112"/>
                    <a:pt x="10550" y="12112"/>
                  </a:cubicBezTo>
                  <a:close/>
                  <a:moveTo>
                    <a:pt x="1926" y="0"/>
                  </a:moveTo>
                  <a:cubicBezTo>
                    <a:pt x="1038" y="0"/>
                    <a:pt x="273" y="651"/>
                    <a:pt x="140" y="1541"/>
                  </a:cubicBezTo>
                  <a:cubicBezTo>
                    <a:pt x="1" y="2473"/>
                    <a:pt x="600" y="3356"/>
                    <a:pt x="1516" y="3569"/>
                  </a:cubicBezTo>
                  <a:cubicBezTo>
                    <a:pt x="1654" y="3602"/>
                    <a:pt x="1793" y="3617"/>
                    <a:pt x="1930" y="3617"/>
                  </a:cubicBezTo>
                  <a:cubicBezTo>
                    <a:pt x="2698" y="3617"/>
                    <a:pt x="3404" y="3124"/>
                    <a:pt x="3650" y="2362"/>
                  </a:cubicBezTo>
                  <a:lnTo>
                    <a:pt x="7699" y="2969"/>
                  </a:lnTo>
                  <a:cubicBezTo>
                    <a:pt x="7713" y="3867"/>
                    <a:pt x="8381" y="4619"/>
                    <a:pt x="9271" y="4738"/>
                  </a:cubicBezTo>
                  <a:lnTo>
                    <a:pt x="9394" y="5807"/>
                  </a:lnTo>
                  <a:cubicBezTo>
                    <a:pt x="9413" y="5955"/>
                    <a:pt x="9538" y="6062"/>
                    <a:pt x="9683" y="6062"/>
                  </a:cubicBezTo>
                  <a:cubicBezTo>
                    <a:pt x="9695" y="6062"/>
                    <a:pt x="9707" y="6062"/>
                    <a:pt x="9719" y="6060"/>
                  </a:cubicBezTo>
                  <a:cubicBezTo>
                    <a:pt x="9877" y="6043"/>
                    <a:pt x="9992" y="5900"/>
                    <a:pt x="9977" y="5740"/>
                  </a:cubicBezTo>
                  <a:lnTo>
                    <a:pt x="9860" y="4718"/>
                  </a:lnTo>
                  <a:cubicBezTo>
                    <a:pt x="10238" y="4643"/>
                    <a:pt x="10580" y="4450"/>
                    <a:pt x="10841" y="4165"/>
                  </a:cubicBezTo>
                  <a:lnTo>
                    <a:pt x="15322" y="7094"/>
                  </a:lnTo>
                  <a:cubicBezTo>
                    <a:pt x="15082" y="7635"/>
                    <a:pt x="15124" y="8259"/>
                    <a:pt x="15430" y="8765"/>
                  </a:cubicBezTo>
                  <a:lnTo>
                    <a:pt x="11715" y="11950"/>
                  </a:lnTo>
                  <a:cubicBezTo>
                    <a:pt x="11412" y="11693"/>
                    <a:pt x="11036" y="11545"/>
                    <a:pt x="10640" y="11526"/>
                  </a:cubicBezTo>
                  <a:lnTo>
                    <a:pt x="10088" y="6701"/>
                  </a:lnTo>
                  <a:cubicBezTo>
                    <a:pt x="10069" y="6554"/>
                    <a:pt x="9943" y="6447"/>
                    <a:pt x="9799" y="6447"/>
                  </a:cubicBezTo>
                  <a:cubicBezTo>
                    <a:pt x="9787" y="6447"/>
                    <a:pt x="9775" y="6447"/>
                    <a:pt x="9763" y="6449"/>
                  </a:cubicBezTo>
                  <a:cubicBezTo>
                    <a:pt x="9605" y="6467"/>
                    <a:pt x="9489" y="6609"/>
                    <a:pt x="9505" y="6768"/>
                  </a:cubicBezTo>
                  <a:lnTo>
                    <a:pt x="10057" y="11593"/>
                  </a:lnTo>
                  <a:cubicBezTo>
                    <a:pt x="9310" y="11805"/>
                    <a:pt x="8780" y="12470"/>
                    <a:pt x="8743" y="13246"/>
                  </a:cubicBezTo>
                  <a:cubicBezTo>
                    <a:pt x="8705" y="14023"/>
                    <a:pt x="9166" y="14736"/>
                    <a:pt x="9889" y="15019"/>
                  </a:cubicBezTo>
                  <a:cubicBezTo>
                    <a:pt x="10105" y="15104"/>
                    <a:pt x="10329" y="15145"/>
                    <a:pt x="10552" y="15145"/>
                  </a:cubicBezTo>
                  <a:cubicBezTo>
                    <a:pt x="11075" y="15145"/>
                    <a:pt x="11585" y="14918"/>
                    <a:pt x="11936" y="14500"/>
                  </a:cubicBezTo>
                  <a:cubicBezTo>
                    <a:pt x="12437" y="13906"/>
                    <a:pt x="12500" y="13058"/>
                    <a:pt x="12097" y="12395"/>
                  </a:cubicBezTo>
                  <a:lnTo>
                    <a:pt x="15813" y="9210"/>
                  </a:lnTo>
                  <a:cubicBezTo>
                    <a:pt x="16143" y="9487"/>
                    <a:pt x="16557" y="9634"/>
                    <a:pt x="16978" y="9634"/>
                  </a:cubicBezTo>
                  <a:cubicBezTo>
                    <a:pt x="17134" y="9634"/>
                    <a:pt x="17290" y="9614"/>
                    <a:pt x="17444" y="9573"/>
                  </a:cubicBezTo>
                  <a:cubicBezTo>
                    <a:pt x="18015" y="9420"/>
                    <a:pt x="18476" y="8999"/>
                    <a:pt x="18678" y="8445"/>
                  </a:cubicBezTo>
                  <a:cubicBezTo>
                    <a:pt x="18879" y="7890"/>
                    <a:pt x="18799" y="7272"/>
                    <a:pt x="18460" y="6787"/>
                  </a:cubicBezTo>
                  <a:cubicBezTo>
                    <a:pt x="18122" y="6304"/>
                    <a:pt x="17569" y="6016"/>
                    <a:pt x="16977" y="6016"/>
                  </a:cubicBezTo>
                  <a:lnTo>
                    <a:pt x="16976" y="6016"/>
                  </a:lnTo>
                  <a:cubicBezTo>
                    <a:pt x="16468" y="6016"/>
                    <a:pt x="15985" y="6229"/>
                    <a:pt x="15642" y="6605"/>
                  </a:cubicBezTo>
                  <a:lnTo>
                    <a:pt x="11162" y="3676"/>
                  </a:lnTo>
                  <a:cubicBezTo>
                    <a:pt x="11581" y="2727"/>
                    <a:pt x="11120" y="1621"/>
                    <a:pt x="10150" y="1252"/>
                  </a:cubicBezTo>
                  <a:cubicBezTo>
                    <a:pt x="9938" y="1171"/>
                    <a:pt x="9721" y="1133"/>
                    <a:pt x="9507" y="1133"/>
                  </a:cubicBezTo>
                  <a:cubicBezTo>
                    <a:pt x="8745" y="1133"/>
                    <a:pt x="8032" y="1619"/>
                    <a:pt x="7784" y="2389"/>
                  </a:cubicBezTo>
                  <a:lnTo>
                    <a:pt x="3737" y="1783"/>
                  </a:lnTo>
                  <a:cubicBezTo>
                    <a:pt x="3722" y="841"/>
                    <a:pt x="2988" y="67"/>
                    <a:pt x="2050" y="5"/>
                  </a:cubicBezTo>
                  <a:cubicBezTo>
                    <a:pt x="2008" y="2"/>
                    <a:pt x="1967" y="0"/>
                    <a:pt x="1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45"/>
          <p:cNvGrpSpPr/>
          <p:nvPr/>
        </p:nvGrpSpPr>
        <p:grpSpPr>
          <a:xfrm>
            <a:off x="1740879" y="3030748"/>
            <a:ext cx="458744" cy="458744"/>
            <a:chOff x="6914975" y="4558925"/>
            <a:chExt cx="466725" cy="466725"/>
          </a:xfrm>
        </p:grpSpPr>
        <p:sp>
          <p:nvSpPr>
            <p:cNvPr id="888" name="Google Shape;888;p45"/>
            <p:cNvSpPr/>
            <p:nvPr/>
          </p:nvSpPr>
          <p:spPr>
            <a:xfrm>
              <a:off x="7089175" y="4736050"/>
              <a:ext cx="122675" cy="112525"/>
            </a:xfrm>
            <a:custGeom>
              <a:avLst/>
              <a:gdLst/>
              <a:ahLst/>
              <a:cxnLst/>
              <a:rect l="l" t="t" r="r" b="b"/>
              <a:pathLst>
                <a:path w="4907" h="4501" extrusionOk="0">
                  <a:moveTo>
                    <a:pt x="2367" y="1"/>
                  </a:moveTo>
                  <a:cubicBezTo>
                    <a:pt x="1607" y="1"/>
                    <a:pt x="899" y="382"/>
                    <a:pt x="483" y="1016"/>
                  </a:cubicBezTo>
                  <a:cubicBezTo>
                    <a:pt x="68" y="1651"/>
                    <a:pt x="0" y="2453"/>
                    <a:pt x="303" y="3148"/>
                  </a:cubicBezTo>
                  <a:cubicBezTo>
                    <a:pt x="606" y="3844"/>
                    <a:pt x="1240" y="4341"/>
                    <a:pt x="1987" y="4468"/>
                  </a:cubicBezTo>
                  <a:cubicBezTo>
                    <a:pt x="2113" y="4490"/>
                    <a:pt x="2240" y="4500"/>
                    <a:pt x="2365" y="4500"/>
                  </a:cubicBezTo>
                  <a:cubicBezTo>
                    <a:pt x="2985" y="4500"/>
                    <a:pt x="3584" y="4244"/>
                    <a:pt x="4014" y="3782"/>
                  </a:cubicBezTo>
                  <a:cubicBezTo>
                    <a:pt x="4124" y="3662"/>
                    <a:pt x="4118" y="3476"/>
                    <a:pt x="3998" y="3365"/>
                  </a:cubicBezTo>
                  <a:cubicBezTo>
                    <a:pt x="3941" y="3312"/>
                    <a:pt x="3869" y="3286"/>
                    <a:pt x="3797" y="3286"/>
                  </a:cubicBezTo>
                  <a:cubicBezTo>
                    <a:pt x="3718" y="3286"/>
                    <a:pt x="3639" y="3318"/>
                    <a:pt x="3581" y="3380"/>
                  </a:cubicBezTo>
                  <a:cubicBezTo>
                    <a:pt x="3270" y="3717"/>
                    <a:pt x="2834" y="3909"/>
                    <a:pt x="2376" y="3909"/>
                  </a:cubicBezTo>
                  <a:cubicBezTo>
                    <a:pt x="2372" y="3909"/>
                    <a:pt x="2369" y="3909"/>
                    <a:pt x="2365" y="3909"/>
                  </a:cubicBezTo>
                  <a:cubicBezTo>
                    <a:pt x="1656" y="3909"/>
                    <a:pt x="1026" y="3458"/>
                    <a:pt x="798" y="2788"/>
                  </a:cubicBezTo>
                  <a:cubicBezTo>
                    <a:pt x="568" y="2118"/>
                    <a:pt x="790" y="1375"/>
                    <a:pt x="1349" y="941"/>
                  </a:cubicBezTo>
                  <a:cubicBezTo>
                    <a:pt x="1648" y="709"/>
                    <a:pt x="2007" y="592"/>
                    <a:pt x="2367" y="592"/>
                  </a:cubicBezTo>
                  <a:cubicBezTo>
                    <a:pt x="2683" y="592"/>
                    <a:pt x="2999" y="682"/>
                    <a:pt x="3275" y="864"/>
                  </a:cubicBezTo>
                  <a:cubicBezTo>
                    <a:pt x="3869" y="1252"/>
                    <a:pt x="4150" y="1974"/>
                    <a:pt x="3974" y="2661"/>
                  </a:cubicBezTo>
                  <a:cubicBezTo>
                    <a:pt x="3938" y="2816"/>
                    <a:pt x="4033" y="2974"/>
                    <a:pt x="4189" y="3014"/>
                  </a:cubicBezTo>
                  <a:cubicBezTo>
                    <a:pt x="4213" y="3019"/>
                    <a:pt x="4237" y="3022"/>
                    <a:pt x="4261" y="3022"/>
                  </a:cubicBezTo>
                  <a:cubicBezTo>
                    <a:pt x="4391" y="3022"/>
                    <a:pt x="4510" y="2936"/>
                    <a:pt x="4546" y="2806"/>
                  </a:cubicBezTo>
                  <a:cubicBezTo>
                    <a:pt x="4907" y="1384"/>
                    <a:pt x="3833" y="2"/>
                    <a:pt x="2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5"/>
            <p:cNvSpPr/>
            <p:nvPr/>
          </p:nvSpPr>
          <p:spPr>
            <a:xfrm>
              <a:off x="6914975" y="4558925"/>
              <a:ext cx="466725" cy="466725"/>
            </a:xfrm>
            <a:custGeom>
              <a:avLst/>
              <a:gdLst/>
              <a:ahLst/>
              <a:cxnLst/>
              <a:rect l="l" t="t" r="r" b="b"/>
              <a:pathLst>
                <a:path w="18669" h="18669" extrusionOk="0">
                  <a:moveTo>
                    <a:pt x="9335" y="591"/>
                  </a:moveTo>
                  <a:cubicBezTo>
                    <a:pt x="10198" y="591"/>
                    <a:pt x="11003" y="1378"/>
                    <a:pt x="11630" y="2668"/>
                  </a:cubicBezTo>
                  <a:cubicBezTo>
                    <a:pt x="10891" y="2980"/>
                    <a:pt x="10116" y="3405"/>
                    <a:pt x="9335" y="3929"/>
                  </a:cubicBezTo>
                  <a:cubicBezTo>
                    <a:pt x="8552" y="3405"/>
                    <a:pt x="7776" y="2980"/>
                    <a:pt x="7038" y="2668"/>
                  </a:cubicBezTo>
                  <a:cubicBezTo>
                    <a:pt x="7666" y="1378"/>
                    <a:pt x="8470" y="591"/>
                    <a:pt x="9335" y="591"/>
                  </a:cubicBezTo>
                  <a:close/>
                  <a:moveTo>
                    <a:pt x="9335" y="4639"/>
                  </a:moveTo>
                  <a:cubicBezTo>
                    <a:pt x="9570" y="4805"/>
                    <a:pt x="9805" y="4979"/>
                    <a:pt x="10039" y="5162"/>
                  </a:cubicBezTo>
                  <a:cubicBezTo>
                    <a:pt x="9806" y="5155"/>
                    <a:pt x="9572" y="5152"/>
                    <a:pt x="9335" y="5151"/>
                  </a:cubicBezTo>
                  <a:cubicBezTo>
                    <a:pt x="9099" y="5151"/>
                    <a:pt x="8863" y="5155"/>
                    <a:pt x="8630" y="5162"/>
                  </a:cubicBezTo>
                  <a:cubicBezTo>
                    <a:pt x="8866" y="4980"/>
                    <a:pt x="9100" y="4805"/>
                    <a:pt x="9335" y="4639"/>
                  </a:cubicBezTo>
                  <a:close/>
                  <a:moveTo>
                    <a:pt x="11869" y="3201"/>
                  </a:moveTo>
                  <a:cubicBezTo>
                    <a:pt x="12133" y="3846"/>
                    <a:pt x="12355" y="4587"/>
                    <a:pt x="12528" y="5396"/>
                  </a:cubicBezTo>
                  <a:lnTo>
                    <a:pt x="12528" y="5396"/>
                  </a:lnTo>
                  <a:cubicBezTo>
                    <a:pt x="12045" y="5319"/>
                    <a:pt x="11546" y="5260"/>
                    <a:pt x="11038" y="5219"/>
                  </a:cubicBezTo>
                  <a:cubicBezTo>
                    <a:pt x="10645" y="4885"/>
                    <a:pt x="10248" y="4575"/>
                    <a:pt x="9852" y="4288"/>
                  </a:cubicBezTo>
                  <a:cubicBezTo>
                    <a:pt x="10542" y="3838"/>
                    <a:pt x="11224" y="3471"/>
                    <a:pt x="11869" y="3201"/>
                  </a:cubicBezTo>
                  <a:close/>
                  <a:moveTo>
                    <a:pt x="6800" y="3201"/>
                  </a:moveTo>
                  <a:cubicBezTo>
                    <a:pt x="7445" y="3471"/>
                    <a:pt x="8126" y="3838"/>
                    <a:pt x="8817" y="4288"/>
                  </a:cubicBezTo>
                  <a:cubicBezTo>
                    <a:pt x="8420" y="4575"/>
                    <a:pt x="8024" y="4887"/>
                    <a:pt x="7631" y="5219"/>
                  </a:cubicBezTo>
                  <a:cubicBezTo>
                    <a:pt x="7121" y="5260"/>
                    <a:pt x="6623" y="5320"/>
                    <a:pt x="6139" y="5397"/>
                  </a:cubicBezTo>
                  <a:cubicBezTo>
                    <a:pt x="6313" y="4587"/>
                    <a:pt x="6537" y="3846"/>
                    <a:pt x="6800" y="3201"/>
                  </a:cubicBezTo>
                  <a:close/>
                  <a:moveTo>
                    <a:pt x="4545" y="2670"/>
                  </a:moveTo>
                  <a:cubicBezTo>
                    <a:pt x="5055" y="2670"/>
                    <a:pt x="5631" y="2781"/>
                    <a:pt x="6244" y="2990"/>
                  </a:cubicBezTo>
                  <a:cubicBezTo>
                    <a:pt x="5936" y="3742"/>
                    <a:pt x="5688" y="4592"/>
                    <a:pt x="5507" y="5509"/>
                  </a:cubicBezTo>
                  <a:cubicBezTo>
                    <a:pt x="4594" y="5690"/>
                    <a:pt x="3746" y="5936"/>
                    <a:pt x="2996" y="6243"/>
                  </a:cubicBezTo>
                  <a:cubicBezTo>
                    <a:pt x="2529" y="4888"/>
                    <a:pt x="2540" y="3763"/>
                    <a:pt x="3151" y="3152"/>
                  </a:cubicBezTo>
                  <a:lnTo>
                    <a:pt x="3150" y="3152"/>
                  </a:lnTo>
                  <a:cubicBezTo>
                    <a:pt x="3470" y="2831"/>
                    <a:pt x="3940" y="2670"/>
                    <a:pt x="4545" y="2670"/>
                  </a:cubicBezTo>
                  <a:close/>
                  <a:moveTo>
                    <a:pt x="14122" y="2670"/>
                  </a:moveTo>
                  <a:cubicBezTo>
                    <a:pt x="14727" y="2670"/>
                    <a:pt x="15197" y="2831"/>
                    <a:pt x="15518" y="3152"/>
                  </a:cubicBezTo>
                  <a:cubicBezTo>
                    <a:pt x="16127" y="3763"/>
                    <a:pt x="16139" y="4888"/>
                    <a:pt x="15672" y="6243"/>
                  </a:cubicBezTo>
                  <a:cubicBezTo>
                    <a:pt x="14923" y="5936"/>
                    <a:pt x="14075" y="5690"/>
                    <a:pt x="13160" y="5509"/>
                  </a:cubicBezTo>
                  <a:cubicBezTo>
                    <a:pt x="12979" y="4592"/>
                    <a:pt x="12732" y="3742"/>
                    <a:pt x="12423" y="2990"/>
                  </a:cubicBezTo>
                  <a:cubicBezTo>
                    <a:pt x="13037" y="2781"/>
                    <a:pt x="13612" y="2670"/>
                    <a:pt x="14122" y="2670"/>
                  </a:cubicBezTo>
                  <a:close/>
                  <a:moveTo>
                    <a:pt x="6878" y="5892"/>
                  </a:moveTo>
                  <a:lnTo>
                    <a:pt x="6878" y="5892"/>
                  </a:lnTo>
                  <a:cubicBezTo>
                    <a:pt x="6709" y="6049"/>
                    <a:pt x="6542" y="6211"/>
                    <a:pt x="6376" y="6377"/>
                  </a:cubicBezTo>
                  <a:cubicBezTo>
                    <a:pt x="6212" y="6543"/>
                    <a:pt x="6050" y="6709"/>
                    <a:pt x="5892" y="6876"/>
                  </a:cubicBezTo>
                  <a:cubicBezTo>
                    <a:pt x="5929" y="6584"/>
                    <a:pt x="5972" y="6300"/>
                    <a:pt x="6019" y="6019"/>
                  </a:cubicBezTo>
                  <a:cubicBezTo>
                    <a:pt x="6299" y="5970"/>
                    <a:pt x="6585" y="5927"/>
                    <a:pt x="6878" y="5892"/>
                  </a:cubicBezTo>
                  <a:close/>
                  <a:moveTo>
                    <a:pt x="11791" y="5892"/>
                  </a:moveTo>
                  <a:lnTo>
                    <a:pt x="11791" y="5892"/>
                  </a:lnTo>
                  <a:cubicBezTo>
                    <a:pt x="12084" y="5929"/>
                    <a:pt x="12370" y="5970"/>
                    <a:pt x="12650" y="6019"/>
                  </a:cubicBezTo>
                  <a:cubicBezTo>
                    <a:pt x="12699" y="6300"/>
                    <a:pt x="12740" y="6584"/>
                    <a:pt x="12778" y="6878"/>
                  </a:cubicBezTo>
                  <a:cubicBezTo>
                    <a:pt x="12620" y="6709"/>
                    <a:pt x="12459" y="6541"/>
                    <a:pt x="12293" y="6377"/>
                  </a:cubicBezTo>
                  <a:cubicBezTo>
                    <a:pt x="12128" y="6212"/>
                    <a:pt x="11961" y="6051"/>
                    <a:pt x="11791" y="5892"/>
                  </a:cubicBezTo>
                  <a:close/>
                  <a:moveTo>
                    <a:pt x="5395" y="6140"/>
                  </a:moveTo>
                  <a:cubicBezTo>
                    <a:pt x="5319" y="6623"/>
                    <a:pt x="5260" y="7121"/>
                    <a:pt x="5220" y="7630"/>
                  </a:cubicBezTo>
                  <a:lnTo>
                    <a:pt x="5218" y="7630"/>
                  </a:lnTo>
                  <a:cubicBezTo>
                    <a:pt x="4888" y="8018"/>
                    <a:pt x="4576" y="8413"/>
                    <a:pt x="4290" y="8809"/>
                  </a:cubicBezTo>
                  <a:cubicBezTo>
                    <a:pt x="3841" y="8116"/>
                    <a:pt x="3478" y="7437"/>
                    <a:pt x="3208" y="6796"/>
                  </a:cubicBezTo>
                  <a:cubicBezTo>
                    <a:pt x="3851" y="6535"/>
                    <a:pt x="4588" y="6312"/>
                    <a:pt x="5395" y="6140"/>
                  </a:cubicBezTo>
                  <a:close/>
                  <a:moveTo>
                    <a:pt x="13273" y="6140"/>
                  </a:moveTo>
                  <a:cubicBezTo>
                    <a:pt x="14079" y="6312"/>
                    <a:pt x="14816" y="6535"/>
                    <a:pt x="15460" y="6796"/>
                  </a:cubicBezTo>
                  <a:cubicBezTo>
                    <a:pt x="15191" y="7437"/>
                    <a:pt x="14827" y="8118"/>
                    <a:pt x="14377" y="8810"/>
                  </a:cubicBezTo>
                  <a:lnTo>
                    <a:pt x="14377" y="8809"/>
                  </a:lnTo>
                  <a:cubicBezTo>
                    <a:pt x="14091" y="8413"/>
                    <a:pt x="13781" y="8018"/>
                    <a:pt x="13449" y="7630"/>
                  </a:cubicBezTo>
                  <a:cubicBezTo>
                    <a:pt x="13409" y="7120"/>
                    <a:pt x="13350" y="6623"/>
                    <a:pt x="13273" y="6140"/>
                  </a:cubicBezTo>
                  <a:close/>
                  <a:moveTo>
                    <a:pt x="5162" y="8638"/>
                  </a:moveTo>
                  <a:lnTo>
                    <a:pt x="5162" y="8638"/>
                  </a:lnTo>
                  <a:cubicBezTo>
                    <a:pt x="5155" y="8869"/>
                    <a:pt x="5150" y="9101"/>
                    <a:pt x="5150" y="9335"/>
                  </a:cubicBezTo>
                  <a:cubicBezTo>
                    <a:pt x="5150" y="9569"/>
                    <a:pt x="5155" y="9801"/>
                    <a:pt x="5162" y="10032"/>
                  </a:cubicBezTo>
                  <a:cubicBezTo>
                    <a:pt x="4981" y="9799"/>
                    <a:pt x="4809" y="9568"/>
                    <a:pt x="4646" y="9335"/>
                  </a:cubicBezTo>
                  <a:cubicBezTo>
                    <a:pt x="4809" y="9104"/>
                    <a:pt x="4981" y="8871"/>
                    <a:pt x="5162" y="8638"/>
                  </a:cubicBezTo>
                  <a:close/>
                  <a:moveTo>
                    <a:pt x="13506" y="8631"/>
                  </a:moveTo>
                  <a:lnTo>
                    <a:pt x="13506" y="8631"/>
                  </a:lnTo>
                  <a:cubicBezTo>
                    <a:pt x="13688" y="8863"/>
                    <a:pt x="13861" y="9096"/>
                    <a:pt x="14025" y="9330"/>
                  </a:cubicBezTo>
                  <a:cubicBezTo>
                    <a:pt x="13861" y="9563"/>
                    <a:pt x="13688" y="9798"/>
                    <a:pt x="13506" y="10032"/>
                  </a:cubicBezTo>
                  <a:cubicBezTo>
                    <a:pt x="13513" y="9801"/>
                    <a:pt x="13517" y="9569"/>
                    <a:pt x="13517" y="9335"/>
                  </a:cubicBezTo>
                  <a:cubicBezTo>
                    <a:pt x="13517" y="9099"/>
                    <a:pt x="13514" y="8865"/>
                    <a:pt x="13506" y="8631"/>
                  </a:cubicBezTo>
                  <a:close/>
                  <a:moveTo>
                    <a:pt x="2665" y="7040"/>
                  </a:moveTo>
                  <a:cubicBezTo>
                    <a:pt x="2978" y="7787"/>
                    <a:pt x="3403" y="8559"/>
                    <a:pt x="3922" y="9335"/>
                  </a:cubicBezTo>
                  <a:cubicBezTo>
                    <a:pt x="3403" y="10109"/>
                    <a:pt x="2978" y="10883"/>
                    <a:pt x="2665" y="11630"/>
                  </a:cubicBezTo>
                  <a:cubicBezTo>
                    <a:pt x="1376" y="11003"/>
                    <a:pt x="589" y="10198"/>
                    <a:pt x="589" y="9335"/>
                  </a:cubicBezTo>
                  <a:cubicBezTo>
                    <a:pt x="589" y="8470"/>
                    <a:pt x="1376" y="7667"/>
                    <a:pt x="2665" y="7040"/>
                  </a:cubicBezTo>
                  <a:close/>
                  <a:moveTo>
                    <a:pt x="16001" y="7040"/>
                  </a:moveTo>
                  <a:cubicBezTo>
                    <a:pt x="17291" y="7667"/>
                    <a:pt x="18077" y="8470"/>
                    <a:pt x="18077" y="9335"/>
                  </a:cubicBezTo>
                  <a:cubicBezTo>
                    <a:pt x="18077" y="10199"/>
                    <a:pt x="17291" y="11003"/>
                    <a:pt x="16003" y="11630"/>
                  </a:cubicBezTo>
                  <a:lnTo>
                    <a:pt x="16001" y="11630"/>
                  </a:lnTo>
                  <a:cubicBezTo>
                    <a:pt x="15688" y="10883"/>
                    <a:pt x="15263" y="10109"/>
                    <a:pt x="14744" y="9335"/>
                  </a:cubicBezTo>
                  <a:cubicBezTo>
                    <a:pt x="15263" y="8561"/>
                    <a:pt x="15690" y="7787"/>
                    <a:pt x="16001" y="7040"/>
                  </a:cubicBezTo>
                  <a:close/>
                  <a:moveTo>
                    <a:pt x="14382" y="9854"/>
                  </a:moveTo>
                  <a:cubicBezTo>
                    <a:pt x="14825" y="10536"/>
                    <a:pt x="15190" y="11215"/>
                    <a:pt x="15463" y="11870"/>
                  </a:cubicBezTo>
                  <a:cubicBezTo>
                    <a:pt x="14819" y="12133"/>
                    <a:pt x="14081" y="12357"/>
                    <a:pt x="13273" y="12529"/>
                  </a:cubicBezTo>
                  <a:cubicBezTo>
                    <a:pt x="13350" y="12047"/>
                    <a:pt x="13409" y="11549"/>
                    <a:pt x="13449" y="11039"/>
                  </a:cubicBezTo>
                  <a:cubicBezTo>
                    <a:pt x="13783" y="10649"/>
                    <a:pt x="14093" y="10254"/>
                    <a:pt x="14382" y="9855"/>
                  </a:cubicBezTo>
                  <a:lnTo>
                    <a:pt x="14382" y="9854"/>
                  </a:lnTo>
                  <a:close/>
                  <a:moveTo>
                    <a:pt x="4290" y="9861"/>
                  </a:moveTo>
                  <a:cubicBezTo>
                    <a:pt x="4578" y="10256"/>
                    <a:pt x="4888" y="10650"/>
                    <a:pt x="5220" y="11040"/>
                  </a:cubicBezTo>
                  <a:lnTo>
                    <a:pt x="5218" y="11040"/>
                  </a:lnTo>
                  <a:cubicBezTo>
                    <a:pt x="5260" y="11549"/>
                    <a:pt x="5319" y="12047"/>
                    <a:pt x="5396" y="12530"/>
                  </a:cubicBezTo>
                  <a:cubicBezTo>
                    <a:pt x="4588" y="12357"/>
                    <a:pt x="3851" y="12134"/>
                    <a:pt x="3209" y="11872"/>
                  </a:cubicBezTo>
                  <a:cubicBezTo>
                    <a:pt x="3478" y="11233"/>
                    <a:pt x="3842" y="10554"/>
                    <a:pt x="4290" y="9861"/>
                  </a:cubicBezTo>
                  <a:close/>
                  <a:moveTo>
                    <a:pt x="5892" y="11792"/>
                  </a:moveTo>
                  <a:lnTo>
                    <a:pt x="5892" y="11792"/>
                  </a:lnTo>
                  <a:cubicBezTo>
                    <a:pt x="6049" y="11961"/>
                    <a:pt x="6210" y="12128"/>
                    <a:pt x="6376" y="12293"/>
                  </a:cubicBezTo>
                  <a:cubicBezTo>
                    <a:pt x="6541" y="12458"/>
                    <a:pt x="6709" y="12619"/>
                    <a:pt x="6878" y="12778"/>
                  </a:cubicBezTo>
                  <a:cubicBezTo>
                    <a:pt x="6585" y="12741"/>
                    <a:pt x="6299" y="12698"/>
                    <a:pt x="6019" y="12650"/>
                  </a:cubicBezTo>
                  <a:cubicBezTo>
                    <a:pt x="5970" y="12370"/>
                    <a:pt x="5929" y="12085"/>
                    <a:pt x="5892" y="11792"/>
                  </a:cubicBezTo>
                  <a:close/>
                  <a:moveTo>
                    <a:pt x="12778" y="11792"/>
                  </a:moveTo>
                  <a:lnTo>
                    <a:pt x="12778" y="11792"/>
                  </a:lnTo>
                  <a:cubicBezTo>
                    <a:pt x="12740" y="12084"/>
                    <a:pt x="12697" y="12370"/>
                    <a:pt x="12650" y="12649"/>
                  </a:cubicBezTo>
                  <a:cubicBezTo>
                    <a:pt x="12370" y="12698"/>
                    <a:pt x="12084" y="12741"/>
                    <a:pt x="11791" y="12778"/>
                  </a:cubicBezTo>
                  <a:cubicBezTo>
                    <a:pt x="11961" y="12621"/>
                    <a:pt x="12127" y="12459"/>
                    <a:pt x="12291" y="12293"/>
                  </a:cubicBezTo>
                  <a:cubicBezTo>
                    <a:pt x="12457" y="12127"/>
                    <a:pt x="12619" y="11961"/>
                    <a:pt x="12778" y="11792"/>
                  </a:cubicBezTo>
                  <a:close/>
                  <a:moveTo>
                    <a:pt x="9335" y="5739"/>
                  </a:moveTo>
                  <a:cubicBezTo>
                    <a:pt x="9834" y="5739"/>
                    <a:pt x="10325" y="5758"/>
                    <a:pt x="10804" y="5794"/>
                  </a:cubicBezTo>
                  <a:cubicBezTo>
                    <a:pt x="11166" y="6107"/>
                    <a:pt x="11523" y="6441"/>
                    <a:pt x="11876" y="6792"/>
                  </a:cubicBezTo>
                  <a:cubicBezTo>
                    <a:pt x="12227" y="7145"/>
                    <a:pt x="12561" y="7502"/>
                    <a:pt x="12875" y="7864"/>
                  </a:cubicBezTo>
                  <a:cubicBezTo>
                    <a:pt x="12910" y="8344"/>
                    <a:pt x="12929" y="8835"/>
                    <a:pt x="12929" y="9333"/>
                  </a:cubicBezTo>
                  <a:cubicBezTo>
                    <a:pt x="12929" y="9833"/>
                    <a:pt x="12910" y="10322"/>
                    <a:pt x="12875" y="10801"/>
                  </a:cubicBezTo>
                  <a:cubicBezTo>
                    <a:pt x="12561" y="11165"/>
                    <a:pt x="12227" y="11523"/>
                    <a:pt x="11876" y="11876"/>
                  </a:cubicBezTo>
                  <a:cubicBezTo>
                    <a:pt x="11523" y="12228"/>
                    <a:pt x="11166" y="12561"/>
                    <a:pt x="10804" y="12876"/>
                  </a:cubicBezTo>
                  <a:cubicBezTo>
                    <a:pt x="10325" y="12910"/>
                    <a:pt x="9833" y="12929"/>
                    <a:pt x="9335" y="12929"/>
                  </a:cubicBezTo>
                  <a:cubicBezTo>
                    <a:pt x="8835" y="12929"/>
                    <a:pt x="8344" y="12910"/>
                    <a:pt x="7865" y="12876"/>
                  </a:cubicBezTo>
                  <a:cubicBezTo>
                    <a:pt x="7502" y="12560"/>
                    <a:pt x="7144" y="12226"/>
                    <a:pt x="6793" y="11876"/>
                  </a:cubicBezTo>
                  <a:cubicBezTo>
                    <a:pt x="6442" y="11525"/>
                    <a:pt x="6107" y="11165"/>
                    <a:pt x="5794" y="10801"/>
                  </a:cubicBezTo>
                  <a:cubicBezTo>
                    <a:pt x="5758" y="10322"/>
                    <a:pt x="5740" y="9833"/>
                    <a:pt x="5740" y="9335"/>
                  </a:cubicBezTo>
                  <a:cubicBezTo>
                    <a:pt x="5740" y="8837"/>
                    <a:pt x="5758" y="8346"/>
                    <a:pt x="5794" y="7867"/>
                  </a:cubicBezTo>
                  <a:cubicBezTo>
                    <a:pt x="6107" y="7505"/>
                    <a:pt x="6440" y="7145"/>
                    <a:pt x="6793" y="6792"/>
                  </a:cubicBezTo>
                  <a:cubicBezTo>
                    <a:pt x="7146" y="6441"/>
                    <a:pt x="7502" y="6107"/>
                    <a:pt x="7865" y="5794"/>
                  </a:cubicBezTo>
                  <a:cubicBezTo>
                    <a:pt x="8344" y="5758"/>
                    <a:pt x="8835" y="5739"/>
                    <a:pt x="9335" y="5739"/>
                  </a:cubicBezTo>
                  <a:close/>
                  <a:moveTo>
                    <a:pt x="10039" y="13507"/>
                  </a:moveTo>
                  <a:lnTo>
                    <a:pt x="10039" y="13507"/>
                  </a:lnTo>
                  <a:cubicBezTo>
                    <a:pt x="9803" y="13690"/>
                    <a:pt x="9569" y="13865"/>
                    <a:pt x="9335" y="14031"/>
                  </a:cubicBezTo>
                  <a:cubicBezTo>
                    <a:pt x="9099" y="13865"/>
                    <a:pt x="8864" y="13691"/>
                    <a:pt x="8630" y="13507"/>
                  </a:cubicBezTo>
                  <a:lnTo>
                    <a:pt x="8630" y="13507"/>
                  </a:lnTo>
                  <a:cubicBezTo>
                    <a:pt x="8863" y="13515"/>
                    <a:pt x="9097" y="13518"/>
                    <a:pt x="9335" y="13519"/>
                  </a:cubicBezTo>
                  <a:cubicBezTo>
                    <a:pt x="9570" y="13519"/>
                    <a:pt x="9805" y="13515"/>
                    <a:pt x="10039" y="13507"/>
                  </a:cubicBezTo>
                  <a:close/>
                  <a:moveTo>
                    <a:pt x="6139" y="13273"/>
                  </a:moveTo>
                  <a:cubicBezTo>
                    <a:pt x="6623" y="13350"/>
                    <a:pt x="7122" y="13410"/>
                    <a:pt x="7631" y="13451"/>
                  </a:cubicBezTo>
                  <a:cubicBezTo>
                    <a:pt x="8024" y="13785"/>
                    <a:pt x="8421" y="14095"/>
                    <a:pt x="8817" y="14382"/>
                  </a:cubicBezTo>
                  <a:cubicBezTo>
                    <a:pt x="8128" y="14832"/>
                    <a:pt x="7445" y="15198"/>
                    <a:pt x="6800" y="15469"/>
                  </a:cubicBezTo>
                  <a:cubicBezTo>
                    <a:pt x="6537" y="14824"/>
                    <a:pt x="6313" y="14083"/>
                    <a:pt x="6139" y="13275"/>
                  </a:cubicBezTo>
                  <a:lnTo>
                    <a:pt x="6139" y="13273"/>
                  </a:lnTo>
                  <a:close/>
                  <a:moveTo>
                    <a:pt x="12528" y="13273"/>
                  </a:moveTo>
                  <a:lnTo>
                    <a:pt x="12528" y="13273"/>
                  </a:lnTo>
                  <a:cubicBezTo>
                    <a:pt x="12355" y="14083"/>
                    <a:pt x="12133" y="14824"/>
                    <a:pt x="11869" y="15469"/>
                  </a:cubicBezTo>
                  <a:lnTo>
                    <a:pt x="11867" y="15469"/>
                  </a:lnTo>
                  <a:cubicBezTo>
                    <a:pt x="11222" y="15199"/>
                    <a:pt x="10542" y="14832"/>
                    <a:pt x="9851" y="14382"/>
                  </a:cubicBezTo>
                  <a:cubicBezTo>
                    <a:pt x="10248" y="14095"/>
                    <a:pt x="10644" y="13783"/>
                    <a:pt x="11037" y="13451"/>
                  </a:cubicBezTo>
                  <a:cubicBezTo>
                    <a:pt x="11547" y="13410"/>
                    <a:pt x="12045" y="13350"/>
                    <a:pt x="12528" y="13273"/>
                  </a:cubicBezTo>
                  <a:close/>
                  <a:moveTo>
                    <a:pt x="2996" y="12426"/>
                  </a:moveTo>
                  <a:lnTo>
                    <a:pt x="2996" y="12426"/>
                  </a:lnTo>
                  <a:cubicBezTo>
                    <a:pt x="3746" y="12733"/>
                    <a:pt x="4594" y="12980"/>
                    <a:pt x="5507" y="13160"/>
                  </a:cubicBezTo>
                  <a:cubicBezTo>
                    <a:pt x="5690" y="14077"/>
                    <a:pt x="5936" y="14928"/>
                    <a:pt x="6244" y="15680"/>
                  </a:cubicBezTo>
                  <a:cubicBezTo>
                    <a:pt x="5631" y="15889"/>
                    <a:pt x="5057" y="16000"/>
                    <a:pt x="4545" y="16000"/>
                  </a:cubicBezTo>
                  <a:cubicBezTo>
                    <a:pt x="3940" y="16000"/>
                    <a:pt x="3470" y="15837"/>
                    <a:pt x="3151" y="15518"/>
                  </a:cubicBezTo>
                  <a:cubicBezTo>
                    <a:pt x="2539" y="14906"/>
                    <a:pt x="2529" y="13782"/>
                    <a:pt x="2996" y="12426"/>
                  </a:cubicBezTo>
                  <a:close/>
                  <a:moveTo>
                    <a:pt x="15673" y="12426"/>
                  </a:moveTo>
                  <a:lnTo>
                    <a:pt x="15673" y="12426"/>
                  </a:lnTo>
                  <a:cubicBezTo>
                    <a:pt x="16151" y="13823"/>
                    <a:pt x="16099" y="14937"/>
                    <a:pt x="15518" y="15518"/>
                  </a:cubicBezTo>
                  <a:lnTo>
                    <a:pt x="15516" y="15518"/>
                  </a:lnTo>
                  <a:cubicBezTo>
                    <a:pt x="15197" y="15838"/>
                    <a:pt x="14727" y="16000"/>
                    <a:pt x="14122" y="16000"/>
                  </a:cubicBezTo>
                  <a:cubicBezTo>
                    <a:pt x="13611" y="16000"/>
                    <a:pt x="13037" y="15889"/>
                    <a:pt x="12423" y="15680"/>
                  </a:cubicBezTo>
                  <a:cubicBezTo>
                    <a:pt x="12732" y="14928"/>
                    <a:pt x="12979" y="14078"/>
                    <a:pt x="13159" y="13160"/>
                  </a:cubicBezTo>
                  <a:cubicBezTo>
                    <a:pt x="14075" y="12980"/>
                    <a:pt x="14925" y="12733"/>
                    <a:pt x="15673" y="12426"/>
                  </a:cubicBezTo>
                  <a:close/>
                  <a:moveTo>
                    <a:pt x="9335" y="14741"/>
                  </a:moveTo>
                  <a:cubicBezTo>
                    <a:pt x="10116" y="15265"/>
                    <a:pt x="10891" y="15690"/>
                    <a:pt x="11630" y="16001"/>
                  </a:cubicBezTo>
                  <a:cubicBezTo>
                    <a:pt x="11003" y="17291"/>
                    <a:pt x="10198" y="18079"/>
                    <a:pt x="9335" y="18079"/>
                  </a:cubicBezTo>
                  <a:cubicBezTo>
                    <a:pt x="8470" y="18079"/>
                    <a:pt x="7666" y="17291"/>
                    <a:pt x="7038" y="16001"/>
                  </a:cubicBezTo>
                  <a:cubicBezTo>
                    <a:pt x="7776" y="15690"/>
                    <a:pt x="8552" y="15265"/>
                    <a:pt x="9335" y="14741"/>
                  </a:cubicBezTo>
                  <a:close/>
                  <a:moveTo>
                    <a:pt x="9335" y="1"/>
                  </a:moveTo>
                  <a:cubicBezTo>
                    <a:pt x="8252" y="1"/>
                    <a:pt x="7248" y="868"/>
                    <a:pt x="6483" y="2455"/>
                  </a:cubicBezTo>
                  <a:cubicBezTo>
                    <a:pt x="5785" y="2210"/>
                    <a:pt x="5128" y="2081"/>
                    <a:pt x="4545" y="2081"/>
                  </a:cubicBezTo>
                  <a:cubicBezTo>
                    <a:pt x="3779" y="2081"/>
                    <a:pt x="3168" y="2301"/>
                    <a:pt x="2735" y="2735"/>
                  </a:cubicBezTo>
                  <a:cubicBezTo>
                    <a:pt x="1970" y="3500"/>
                    <a:pt x="1873" y="4823"/>
                    <a:pt x="2453" y="6485"/>
                  </a:cubicBezTo>
                  <a:cubicBezTo>
                    <a:pt x="868" y="7250"/>
                    <a:pt x="0" y="8252"/>
                    <a:pt x="0" y="9335"/>
                  </a:cubicBezTo>
                  <a:cubicBezTo>
                    <a:pt x="0" y="10417"/>
                    <a:pt x="868" y="11420"/>
                    <a:pt x="2453" y="12185"/>
                  </a:cubicBezTo>
                  <a:cubicBezTo>
                    <a:pt x="1873" y="13847"/>
                    <a:pt x="1970" y="15170"/>
                    <a:pt x="2733" y="15935"/>
                  </a:cubicBezTo>
                  <a:cubicBezTo>
                    <a:pt x="3168" y="16369"/>
                    <a:pt x="3777" y="16589"/>
                    <a:pt x="4545" y="16589"/>
                  </a:cubicBezTo>
                  <a:cubicBezTo>
                    <a:pt x="5128" y="16589"/>
                    <a:pt x="5785" y="16460"/>
                    <a:pt x="6483" y="16215"/>
                  </a:cubicBezTo>
                  <a:cubicBezTo>
                    <a:pt x="7248" y="17802"/>
                    <a:pt x="8252" y="18669"/>
                    <a:pt x="9335" y="18669"/>
                  </a:cubicBezTo>
                  <a:cubicBezTo>
                    <a:pt x="10415" y="18669"/>
                    <a:pt x="11419" y="17802"/>
                    <a:pt x="12184" y="16215"/>
                  </a:cubicBezTo>
                  <a:cubicBezTo>
                    <a:pt x="12884" y="16460"/>
                    <a:pt x="13540" y="16590"/>
                    <a:pt x="14122" y="16590"/>
                  </a:cubicBezTo>
                  <a:cubicBezTo>
                    <a:pt x="14890" y="16590"/>
                    <a:pt x="15500" y="16369"/>
                    <a:pt x="15934" y="15935"/>
                  </a:cubicBezTo>
                  <a:cubicBezTo>
                    <a:pt x="16699" y="15170"/>
                    <a:pt x="16794" y="13847"/>
                    <a:pt x="16215" y="12185"/>
                  </a:cubicBezTo>
                  <a:cubicBezTo>
                    <a:pt x="17801" y="11421"/>
                    <a:pt x="18669" y="10417"/>
                    <a:pt x="18669" y="9335"/>
                  </a:cubicBezTo>
                  <a:cubicBezTo>
                    <a:pt x="18669" y="8252"/>
                    <a:pt x="17801" y="7250"/>
                    <a:pt x="16215" y="6485"/>
                  </a:cubicBezTo>
                  <a:cubicBezTo>
                    <a:pt x="16794" y="4823"/>
                    <a:pt x="16699" y="3500"/>
                    <a:pt x="15934" y="2735"/>
                  </a:cubicBezTo>
                  <a:cubicBezTo>
                    <a:pt x="15500" y="2301"/>
                    <a:pt x="14890" y="2081"/>
                    <a:pt x="14122" y="2081"/>
                  </a:cubicBezTo>
                  <a:cubicBezTo>
                    <a:pt x="13540" y="2081"/>
                    <a:pt x="12884" y="2210"/>
                    <a:pt x="12184" y="2455"/>
                  </a:cubicBezTo>
                  <a:cubicBezTo>
                    <a:pt x="11419" y="868"/>
                    <a:pt x="10415" y="1"/>
                    <a:pt x="9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5"/>
          <p:cNvGrpSpPr/>
          <p:nvPr/>
        </p:nvGrpSpPr>
        <p:grpSpPr>
          <a:xfrm>
            <a:off x="6944329" y="1348584"/>
            <a:ext cx="468868" cy="399844"/>
            <a:chOff x="3596750" y="1350200"/>
            <a:chExt cx="477025" cy="406800"/>
          </a:xfrm>
        </p:grpSpPr>
        <p:sp>
          <p:nvSpPr>
            <p:cNvPr id="891" name="Google Shape;891;p45"/>
            <p:cNvSpPr/>
            <p:nvPr/>
          </p:nvSpPr>
          <p:spPr>
            <a:xfrm>
              <a:off x="3679700" y="1414250"/>
              <a:ext cx="394075" cy="278725"/>
            </a:xfrm>
            <a:custGeom>
              <a:avLst/>
              <a:gdLst/>
              <a:ahLst/>
              <a:cxnLst/>
              <a:rect l="l" t="t" r="r" b="b"/>
              <a:pathLst>
                <a:path w="15763" h="11149" extrusionOk="0">
                  <a:moveTo>
                    <a:pt x="4811" y="1353"/>
                  </a:moveTo>
                  <a:cubicBezTo>
                    <a:pt x="5198" y="1353"/>
                    <a:pt x="5582" y="1405"/>
                    <a:pt x="5953" y="1511"/>
                  </a:cubicBezTo>
                  <a:cubicBezTo>
                    <a:pt x="4864" y="2526"/>
                    <a:pt x="4231" y="3939"/>
                    <a:pt x="4197" y="5430"/>
                  </a:cubicBezTo>
                  <a:cubicBezTo>
                    <a:pt x="4196" y="5477"/>
                    <a:pt x="4196" y="5526"/>
                    <a:pt x="4196" y="5573"/>
                  </a:cubicBezTo>
                  <a:cubicBezTo>
                    <a:pt x="4196" y="5622"/>
                    <a:pt x="4196" y="5670"/>
                    <a:pt x="4197" y="5717"/>
                  </a:cubicBezTo>
                  <a:cubicBezTo>
                    <a:pt x="4231" y="7207"/>
                    <a:pt x="4864" y="8621"/>
                    <a:pt x="5953" y="9636"/>
                  </a:cubicBezTo>
                  <a:cubicBezTo>
                    <a:pt x="5582" y="9742"/>
                    <a:pt x="5198" y="9793"/>
                    <a:pt x="4811" y="9793"/>
                  </a:cubicBezTo>
                  <a:cubicBezTo>
                    <a:pt x="2484" y="9793"/>
                    <a:pt x="591" y="7900"/>
                    <a:pt x="591" y="5573"/>
                  </a:cubicBezTo>
                  <a:cubicBezTo>
                    <a:pt x="591" y="3247"/>
                    <a:pt x="2484" y="1353"/>
                    <a:pt x="4811" y="1353"/>
                  </a:cubicBezTo>
                  <a:close/>
                  <a:moveTo>
                    <a:pt x="13445" y="7316"/>
                  </a:moveTo>
                  <a:cubicBezTo>
                    <a:pt x="13754" y="7316"/>
                    <a:pt x="14062" y="7407"/>
                    <a:pt x="14329" y="7586"/>
                  </a:cubicBezTo>
                  <a:cubicBezTo>
                    <a:pt x="13893" y="8566"/>
                    <a:pt x="13156" y="9381"/>
                    <a:pt x="12223" y="9912"/>
                  </a:cubicBezTo>
                  <a:lnTo>
                    <a:pt x="12223" y="9911"/>
                  </a:lnTo>
                  <a:cubicBezTo>
                    <a:pt x="11988" y="9627"/>
                    <a:pt x="11859" y="9270"/>
                    <a:pt x="11860" y="8902"/>
                  </a:cubicBezTo>
                  <a:cubicBezTo>
                    <a:pt x="11860" y="8317"/>
                    <a:pt x="12183" y="7778"/>
                    <a:pt x="12699" y="7503"/>
                  </a:cubicBezTo>
                  <a:cubicBezTo>
                    <a:pt x="12933" y="7378"/>
                    <a:pt x="13189" y="7316"/>
                    <a:pt x="13445" y="7316"/>
                  </a:cubicBezTo>
                  <a:close/>
                  <a:moveTo>
                    <a:pt x="9772" y="0"/>
                  </a:moveTo>
                  <a:cubicBezTo>
                    <a:pt x="8619" y="0"/>
                    <a:pt x="7467" y="358"/>
                    <a:pt x="6491" y="1069"/>
                  </a:cubicBezTo>
                  <a:cubicBezTo>
                    <a:pt x="5954" y="867"/>
                    <a:pt x="5385" y="765"/>
                    <a:pt x="4811" y="765"/>
                  </a:cubicBezTo>
                  <a:cubicBezTo>
                    <a:pt x="2158" y="765"/>
                    <a:pt x="1" y="2922"/>
                    <a:pt x="1" y="5575"/>
                  </a:cubicBezTo>
                  <a:cubicBezTo>
                    <a:pt x="1" y="8226"/>
                    <a:pt x="2158" y="10384"/>
                    <a:pt x="4811" y="10384"/>
                  </a:cubicBezTo>
                  <a:cubicBezTo>
                    <a:pt x="4815" y="10384"/>
                    <a:pt x="4819" y="10384"/>
                    <a:pt x="4823" y="10384"/>
                  </a:cubicBezTo>
                  <a:cubicBezTo>
                    <a:pt x="5393" y="10384"/>
                    <a:pt x="5958" y="10280"/>
                    <a:pt x="6491" y="10081"/>
                  </a:cubicBezTo>
                  <a:cubicBezTo>
                    <a:pt x="7461" y="10788"/>
                    <a:pt x="8612" y="11149"/>
                    <a:pt x="9769" y="11149"/>
                  </a:cubicBezTo>
                  <a:cubicBezTo>
                    <a:pt x="10622" y="11149"/>
                    <a:pt x="11478" y="10953"/>
                    <a:pt x="12268" y="10556"/>
                  </a:cubicBezTo>
                  <a:cubicBezTo>
                    <a:pt x="12278" y="10551"/>
                    <a:pt x="12289" y="10547"/>
                    <a:pt x="12299" y="10542"/>
                  </a:cubicBezTo>
                  <a:cubicBezTo>
                    <a:pt x="13518" y="9921"/>
                    <a:pt x="14465" y="8874"/>
                    <a:pt x="14962" y="7600"/>
                  </a:cubicBezTo>
                  <a:cubicBezTo>
                    <a:pt x="14965" y="7596"/>
                    <a:pt x="14966" y="7590"/>
                    <a:pt x="14968" y="7584"/>
                  </a:cubicBezTo>
                  <a:cubicBezTo>
                    <a:pt x="15763" y="5526"/>
                    <a:pt x="15270" y="3194"/>
                    <a:pt x="13711" y="1634"/>
                  </a:cubicBezTo>
                  <a:lnTo>
                    <a:pt x="13711" y="1632"/>
                  </a:lnTo>
                  <a:cubicBezTo>
                    <a:pt x="13653" y="1571"/>
                    <a:pt x="13576" y="1541"/>
                    <a:pt x="13498" y="1541"/>
                  </a:cubicBezTo>
                  <a:cubicBezTo>
                    <a:pt x="13423" y="1541"/>
                    <a:pt x="13347" y="1570"/>
                    <a:pt x="13289" y="1628"/>
                  </a:cubicBezTo>
                  <a:cubicBezTo>
                    <a:pt x="13172" y="1745"/>
                    <a:pt x="13175" y="1935"/>
                    <a:pt x="13294" y="2049"/>
                  </a:cubicBezTo>
                  <a:cubicBezTo>
                    <a:pt x="14594" y="3351"/>
                    <a:pt x="15073" y="5262"/>
                    <a:pt x="14539" y="7024"/>
                  </a:cubicBezTo>
                  <a:cubicBezTo>
                    <a:pt x="14197" y="6824"/>
                    <a:pt x="13820" y="6728"/>
                    <a:pt x="13445" y="6728"/>
                  </a:cubicBezTo>
                  <a:cubicBezTo>
                    <a:pt x="12847" y="6728"/>
                    <a:pt x="12257" y="6974"/>
                    <a:pt x="11833" y="7442"/>
                  </a:cubicBezTo>
                  <a:cubicBezTo>
                    <a:pt x="11144" y="8204"/>
                    <a:pt x="11082" y="9344"/>
                    <a:pt x="11685" y="10176"/>
                  </a:cubicBezTo>
                  <a:cubicBezTo>
                    <a:pt x="11077" y="10428"/>
                    <a:pt x="10426" y="10559"/>
                    <a:pt x="9769" y="10559"/>
                  </a:cubicBezTo>
                  <a:cubicBezTo>
                    <a:pt x="7237" y="10559"/>
                    <a:pt x="5139" y="8659"/>
                    <a:pt x="4826" y="6210"/>
                  </a:cubicBezTo>
                  <a:lnTo>
                    <a:pt x="4826" y="6205"/>
                  </a:lnTo>
                  <a:cubicBezTo>
                    <a:pt x="4820" y="6168"/>
                    <a:pt x="4817" y="6132"/>
                    <a:pt x="4812" y="6097"/>
                  </a:cubicBezTo>
                  <a:lnTo>
                    <a:pt x="4809" y="6063"/>
                  </a:lnTo>
                  <a:cubicBezTo>
                    <a:pt x="4806" y="6033"/>
                    <a:pt x="4804" y="6003"/>
                    <a:pt x="4801" y="5972"/>
                  </a:cubicBezTo>
                  <a:cubicBezTo>
                    <a:pt x="4799" y="5955"/>
                    <a:pt x="4799" y="5935"/>
                    <a:pt x="4798" y="5917"/>
                  </a:cubicBezTo>
                  <a:cubicBezTo>
                    <a:pt x="4796" y="5892"/>
                    <a:pt x="4793" y="5869"/>
                    <a:pt x="4793" y="5843"/>
                  </a:cubicBezTo>
                  <a:cubicBezTo>
                    <a:pt x="4792" y="5818"/>
                    <a:pt x="4790" y="5791"/>
                    <a:pt x="4789" y="5765"/>
                  </a:cubicBezTo>
                  <a:cubicBezTo>
                    <a:pt x="4789" y="5747"/>
                    <a:pt x="4787" y="5728"/>
                    <a:pt x="4787" y="5710"/>
                  </a:cubicBezTo>
                  <a:cubicBezTo>
                    <a:pt x="4786" y="5664"/>
                    <a:pt x="4786" y="5618"/>
                    <a:pt x="4786" y="5573"/>
                  </a:cubicBezTo>
                  <a:cubicBezTo>
                    <a:pt x="4786" y="5527"/>
                    <a:pt x="4786" y="5481"/>
                    <a:pt x="4787" y="5437"/>
                  </a:cubicBezTo>
                  <a:cubicBezTo>
                    <a:pt x="4787" y="5418"/>
                    <a:pt x="4789" y="5400"/>
                    <a:pt x="4789" y="5381"/>
                  </a:cubicBezTo>
                  <a:cubicBezTo>
                    <a:pt x="4790" y="5354"/>
                    <a:pt x="4792" y="5329"/>
                    <a:pt x="4793" y="5302"/>
                  </a:cubicBezTo>
                  <a:cubicBezTo>
                    <a:pt x="4793" y="5278"/>
                    <a:pt x="4796" y="5253"/>
                    <a:pt x="4798" y="5228"/>
                  </a:cubicBezTo>
                  <a:cubicBezTo>
                    <a:pt x="4799" y="5210"/>
                    <a:pt x="4799" y="5191"/>
                    <a:pt x="4801" y="5173"/>
                  </a:cubicBezTo>
                  <a:cubicBezTo>
                    <a:pt x="4804" y="5142"/>
                    <a:pt x="4806" y="5112"/>
                    <a:pt x="4809" y="5083"/>
                  </a:cubicBezTo>
                  <a:lnTo>
                    <a:pt x="4812" y="5049"/>
                  </a:lnTo>
                  <a:cubicBezTo>
                    <a:pt x="4817" y="5011"/>
                    <a:pt x="4820" y="4976"/>
                    <a:pt x="4826" y="4940"/>
                  </a:cubicBezTo>
                  <a:lnTo>
                    <a:pt x="4826" y="4936"/>
                  </a:lnTo>
                  <a:cubicBezTo>
                    <a:pt x="5139" y="2486"/>
                    <a:pt x="7237" y="587"/>
                    <a:pt x="9769" y="587"/>
                  </a:cubicBezTo>
                  <a:cubicBezTo>
                    <a:pt x="10763" y="587"/>
                    <a:pt x="11734" y="883"/>
                    <a:pt x="12555" y="1441"/>
                  </a:cubicBezTo>
                  <a:cubicBezTo>
                    <a:pt x="12606" y="1475"/>
                    <a:pt x="12663" y="1491"/>
                    <a:pt x="12720" y="1491"/>
                  </a:cubicBezTo>
                  <a:cubicBezTo>
                    <a:pt x="12815" y="1491"/>
                    <a:pt x="12908" y="1445"/>
                    <a:pt x="12965" y="1361"/>
                  </a:cubicBezTo>
                  <a:cubicBezTo>
                    <a:pt x="13057" y="1227"/>
                    <a:pt x="13021" y="1044"/>
                    <a:pt x="12886" y="953"/>
                  </a:cubicBezTo>
                  <a:cubicBezTo>
                    <a:pt x="11944" y="317"/>
                    <a:pt x="10857"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5"/>
            <p:cNvSpPr/>
            <p:nvPr/>
          </p:nvSpPr>
          <p:spPr>
            <a:xfrm>
              <a:off x="3792575" y="1350200"/>
              <a:ext cx="14775" cy="60225"/>
            </a:xfrm>
            <a:custGeom>
              <a:avLst/>
              <a:gdLst/>
              <a:ahLst/>
              <a:cxnLst/>
              <a:rect l="l" t="t" r="r" b="b"/>
              <a:pathLst>
                <a:path w="591" h="2409" extrusionOk="0">
                  <a:moveTo>
                    <a:pt x="296" y="1"/>
                  </a:moveTo>
                  <a:cubicBezTo>
                    <a:pt x="133" y="1"/>
                    <a:pt x="2" y="133"/>
                    <a:pt x="1" y="296"/>
                  </a:cubicBezTo>
                  <a:lnTo>
                    <a:pt x="1" y="2114"/>
                  </a:lnTo>
                  <a:cubicBezTo>
                    <a:pt x="1" y="2277"/>
                    <a:pt x="133" y="2409"/>
                    <a:pt x="296" y="2409"/>
                  </a:cubicBezTo>
                  <a:cubicBezTo>
                    <a:pt x="459" y="2409"/>
                    <a:pt x="591" y="2277"/>
                    <a:pt x="591" y="2114"/>
                  </a:cubicBezTo>
                  <a:lnTo>
                    <a:pt x="591" y="296"/>
                  </a:lnTo>
                  <a:cubicBezTo>
                    <a:pt x="591" y="133"/>
                    <a:pt x="459" y="1"/>
                    <a:pt x="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5"/>
            <p:cNvSpPr/>
            <p:nvPr/>
          </p:nvSpPr>
          <p:spPr>
            <a:xfrm>
              <a:off x="3792575" y="1696775"/>
              <a:ext cx="14775" cy="60225"/>
            </a:xfrm>
            <a:custGeom>
              <a:avLst/>
              <a:gdLst/>
              <a:ahLst/>
              <a:cxnLst/>
              <a:rect l="l" t="t" r="r" b="b"/>
              <a:pathLst>
                <a:path w="591" h="2409" extrusionOk="0">
                  <a:moveTo>
                    <a:pt x="296" y="0"/>
                  </a:moveTo>
                  <a:cubicBezTo>
                    <a:pt x="133" y="0"/>
                    <a:pt x="1" y="132"/>
                    <a:pt x="2" y="295"/>
                  </a:cubicBezTo>
                  <a:lnTo>
                    <a:pt x="2" y="2113"/>
                  </a:lnTo>
                  <a:cubicBezTo>
                    <a:pt x="2" y="2276"/>
                    <a:pt x="133" y="2408"/>
                    <a:pt x="296" y="2408"/>
                  </a:cubicBezTo>
                  <a:cubicBezTo>
                    <a:pt x="459" y="2408"/>
                    <a:pt x="591" y="2276"/>
                    <a:pt x="591" y="2113"/>
                  </a:cubicBezTo>
                  <a:lnTo>
                    <a:pt x="591" y="295"/>
                  </a:lnTo>
                  <a:cubicBezTo>
                    <a:pt x="591" y="132"/>
                    <a:pt x="459"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3653275" y="1407600"/>
              <a:ext cx="48575" cy="47100"/>
            </a:xfrm>
            <a:custGeom>
              <a:avLst/>
              <a:gdLst/>
              <a:ahLst/>
              <a:cxnLst/>
              <a:rect l="l" t="t" r="r" b="b"/>
              <a:pathLst>
                <a:path w="1943" h="1884" extrusionOk="0">
                  <a:moveTo>
                    <a:pt x="324" y="1"/>
                  </a:moveTo>
                  <a:cubicBezTo>
                    <a:pt x="248" y="1"/>
                    <a:pt x="173" y="29"/>
                    <a:pt x="115" y="86"/>
                  </a:cubicBezTo>
                  <a:cubicBezTo>
                    <a:pt x="1" y="202"/>
                    <a:pt x="1" y="389"/>
                    <a:pt x="115" y="504"/>
                  </a:cubicBezTo>
                  <a:lnTo>
                    <a:pt x="1402" y="1790"/>
                  </a:lnTo>
                  <a:cubicBezTo>
                    <a:pt x="1460" y="1852"/>
                    <a:pt x="1538" y="1883"/>
                    <a:pt x="1616" y="1883"/>
                  </a:cubicBezTo>
                  <a:cubicBezTo>
                    <a:pt x="1692" y="1883"/>
                    <a:pt x="1767" y="1854"/>
                    <a:pt x="1824" y="1796"/>
                  </a:cubicBezTo>
                  <a:cubicBezTo>
                    <a:pt x="1943" y="1679"/>
                    <a:pt x="1940" y="1487"/>
                    <a:pt x="1818" y="1373"/>
                  </a:cubicBezTo>
                  <a:lnTo>
                    <a:pt x="533" y="86"/>
                  </a:lnTo>
                  <a:cubicBezTo>
                    <a:pt x="475" y="29"/>
                    <a:pt x="399" y="1"/>
                    <a:pt x="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3596750" y="1546225"/>
              <a:ext cx="60075" cy="14750"/>
            </a:xfrm>
            <a:custGeom>
              <a:avLst/>
              <a:gdLst/>
              <a:ahLst/>
              <a:cxnLst/>
              <a:rect l="l" t="t" r="r" b="b"/>
              <a:pathLst>
                <a:path w="2403" h="590" extrusionOk="0">
                  <a:moveTo>
                    <a:pt x="288" y="1"/>
                  </a:moveTo>
                  <a:cubicBezTo>
                    <a:pt x="129" y="4"/>
                    <a:pt x="0" y="136"/>
                    <a:pt x="0" y="296"/>
                  </a:cubicBezTo>
                  <a:cubicBezTo>
                    <a:pt x="0" y="455"/>
                    <a:pt x="129" y="587"/>
                    <a:pt x="288" y="590"/>
                  </a:cubicBezTo>
                  <a:lnTo>
                    <a:pt x="2107" y="590"/>
                  </a:lnTo>
                  <a:cubicBezTo>
                    <a:pt x="2270" y="590"/>
                    <a:pt x="2402" y="458"/>
                    <a:pt x="2402" y="296"/>
                  </a:cubicBezTo>
                  <a:cubicBezTo>
                    <a:pt x="2402" y="133"/>
                    <a:pt x="2270"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5"/>
            <p:cNvSpPr/>
            <p:nvPr/>
          </p:nvSpPr>
          <p:spPr>
            <a:xfrm>
              <a:off x="3653275" y="1652675"/>
              <a:ext cx="48375" cy="46900"/>
            </a:xfrm>
            <a:custGeom>
              <a:avLst/>
              <a:gdLst/>
              <a:ahLst/>
              <a:cxnLst/>
              <a:rect l="l" t="t" r="r" b="b"/>
              <a:pathLst>
                <a:path w="1935" h="1876" extrusionOk="0">
                  <a:moveTo>
                    <a:pt x="1610" y="1"/>
                  </a:moveTo>
                  <a:cubicBezTo>
                    <a:pt x="1535" y="1"/>
                    <a:pt x="1460" y="30"/>
                    <a:pt x="1402" y="87"/>
                  </a:cubicBezTo>
                  <a:lnTo>
                    <a:pt x="1402" y="86"/>
                  </a:lnTo>
                  <a:lnTo>
                    <a:pt x="116" y="1373"/>
                  </a:lnTo>
                  <a:cubicBezTo>
                    <a:pt x="1" y="1487"/>
                    <a:pt x="1" y="1674"/>
                    <a:pt x="116" y="1790"/>
                  </a:cubicBezTo>
                  <a:cubicBezTo>
                    <a:pt x="173" y="1847"/>
                    <a:pt x="249" y="1875"/>
                    <a:pt x="324" y="1875"/>
                  </a:cubicBezTo>
                  <a:cubicBezTo>
                    <a:pt x="399" y="1875"/>
                    <a:pt x="475" y="1847"/>
                    <a:pt x="533" y="1790"/>
                  </a:cubicBezTo>
                  <a:lnTo>
                    <a:pt x="1818" y="504"/>
                  </a:lnTo>
                  <a:cubicBezTo>
                    <a:pt x="1934" y="388"/>
                    <a:pt x="1934" y="203"/>
                    <a:pt x="1818" y="87"/>
                  </a:cubicBezTo>
                  <a:cubicBezTo>
                    <a:pt x="1761" y="30"/>
                    <a:pt x="1685" y="1"/>
                    <a:pt x="16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5"/>
            <p:cNvSpPr/>
            <p:nvPr/>
          </p:nvSpPr>
          <p:spPr>
            <a:xfrm>
              <a:off x="3693525" y="1376425"/>
              <a:ext cx="39625" cy="54175"/>
            </a:xfrm>
            <a:custGeom>
              <a:avLst/>
              <a:gdLst/>
              <a:ahLst/>
              <a:cxnLst/>
              <a:rect l="l" t="t" r="r" b="b"/>
              <a:pathLst>
                <a:path w="1585" h="2167" extrusionOk="0">
                  <a:moveTo>
                    <a:pt x="337" y="1"/>
                  </a:moveTo>
                  <a:cubicBezTo>
                    <a:pt x="288" y="1"/>
                    <a:pt x="237" y="14"/>
                    <a:pt x="191" y="40"/>
                  </a:cubicBezTo>
                  <a:cubicBezTo>
                    <a:pt x="50" y="122"/>
                    <a:pt x="1" y="303"/>
                    <a:pt x="82" y="444"/>
                  </a:cubicBezTo>
                  <a:lnTo>
                    <a:pt x="991" y="2018"/>
                  </a:lnTo>
                  <a:cubicBezTo>
                    <a:pt x="1046" y="2113"/>
                    <a:pt x="1146" y="2166"/>
                    <a:pt x="1248" y="2166"/>
                  </a:cubicBezTo>
                  <a:cubicBezTo>
                    <a:pt x="1298" y="2166"/>
                    <a:pt x="1348" y="2153"/>
                    <a:pt x="1395" y="2127"/>
                  </a:cubicBezTo>
                  <a:cubicBezTo>
                    <a:pt x="1536" y="2045"/>
                    <a:pt x="1584" y="1864"/>
                    <a:pt x="1503" y="1723"/>
                  </a:cubicBezTo>
                  <a:lnTo>
                    <a:pt x="594" y="149"/>
                  </a:lnTo>
                  <a:cubicBezTo>
                    <a:pt x="539" y="54"/>
                    <a:pt x="440"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5"/>
            <p:cNvSpPr/>
            <p:nvPr/>
          </p:nvSpPr>
          <p:spPr>
            <a:xfrm>
              <a:off x="3602300" y="1495425"/>
              <a:ext cx="60450" cy="26575"/>
            </a:xfrm>
            <a:custGeom>
              <a:avLst/>
              <a:gdLst/>
              <a:ahLst/>
              <a:cxnLst/>
              <a:rect l="l" t="t" r="r" b="b"/>
              <a:pathLst>
                <a:path w="2418" h="1063" extrusionOk="0">
                  <a:moveTo>
                    <a:pt x="328" y="0"/>
                  </a:moveTo>
                  <a:cubicBezTo>
                    <a:pt x="198" y="0"/>
                    <a:pt x="78" y="87"/>
                    <a:pt x="42" y="219"/>
                  </a:cubicBezTo>
                  <a:cubicBezTo>
                    <a:pt x="1" y="380"/>
                    <a:pt x="97" y="543"/>
                    <a:pt x="257" y="583"/>
                  </a:cubicBezTo>
                  <a:lnTo>
                    <a:pt x="2014" y="1053"/>
                  </a:lnTo>
                  <a:cubicBezTo>
                    <a:pt x="2040" y="1059"/>
                    <a:pt x="2065" y="1063"/>
                    <a:pt x="2090" y="1063"/>
                  </a:cubicBezTo>
                  <a:cubicBezTo>
                    <a:pt x="2220" y="1063"/>
                    <a:pt x="2340" y="976"/>
                    <a:pt x="2375" y="844"/>
                  </a:cubicBezTo>
                  <a:cubicBezTo>
                    <a:pt x="2418" y="686"/>
                    <a:pt x="2324" y="525"/>
                    <a:pt x="2167" y="483"/>
                  </a:cubicBezTo>
                  <a:lnTo>
                    <a:pt x="410" y="12"/>
                  </a:lnTo>
                  <a:cubicBezTo>
                    <a:pt x="383" y="4"/>
                    <a:pt x="355" y="0"/>
                    <a:pt x="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3621775" y="1621500"/>
              <a:ext cx="56250" cy="37475"/>
            </a:xfrm>
            <a:custGeom>
              <a:avLst/>
              <a:gdLst/>
              <a:ahLst/>
              <a:cxnLst/>
              <a:rect l="l" t="t" r="r" b="b"/>
              <a:pathLst>
                <a:path w="2250" h="1499" extrusionOk="0">
                  <a:moveTo>
                    <a:pt x="1914" y="0"/>
                  </a:moveTo>
                  <a:cubicBezTo>
                    <a:pt x="1864" y="0"/>
                    <a:pt x="1813" y="13"/>
                    <a:pt x="1766" y="40"/>
                  </a:cubicBezTo>
                  <a:lnTo>
                    <a:pt x="190" y="949"/>
                  </a:lnTo>
                  <a:cubicBezTo>
                    <a:pt x="49" y="1030"/>
                    <a:pt x="0" y="1210"/>
                    <a:pt x="82" y="1351"/>
                  </a:cubicBezTo>
                  <a:cubicBezTo>
                    <a:pt x="137" y="1445"/>
                    <a:pt x="236" y="1498"/>
                    <a:pt x="338" y="1498"/>
                  </a:cubicBezTo>
                  <a:cubicBezTo>
                    <a:pt x="388" y="1498"/>
                    <a:pt x="439" y="1486"/>
                    <a:pt x="485" y="1459"/>
                  </a:cubicBezTo>
                  <a:lnTo>
                    <a:pt x="2060" y="550"/>
                  </a:lnTo>
                  <a:cubicBezTo>
                    <a:pt x="2201" y="468"/>
                    <a:pt x="2250" y="288"/>
                    <a:pt x="2168" y="147"/>
                  </a:cubicBezTo>
                  <a:cubicBezTo>
                    <a:pt x="2113" y="52"/>
                    <a:pt x="2015" y="0"/>
                    <a:pt x="1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3741050" y="1691625"/>
              <a:ext cx="28175" cy="58675"/>
            </a:xfrm>
            <a:custGeom>
              <a:avLst/>
              <a:gdLst/>
              <a:ahLst/>
              <a:cxnLst/>
              <a:rect l="l" t="t" r="r" b="b"/>
              <a:pathLst>
                <a:path w="1127" h="2347" extrusionOk="0">
                  <a:moveTo>
                    <a:pt x="799" y="1"/>
                  </a:moveTo>
                  <a:cubicBezTo>
                    <a:pt x="668" y="1"/>
                    <a:pt x="549" y="88"/>
                    <a:pt x="514" y="220"/>
                  </a:cubicBezTo>
                  <a:lnTo>
                    <a:pt x="44" y="1975"/>
                  </a:lnTo>
                  <a:cubicBezTo>
                    <a:pt x="1" y="2133"/>
                    <a:pt x="94" y="2294"/>
                    <a:pt x="251" y="2337"/>
                  </a:cubicBezTo>
                  <a:cubicBezTo>
                    <a:pt x="277" y="2344"/>
                    <a:pt x="302" y="2347"/>
                    <a:pt x="327" y="2347"/>
                  </a:cubicBezTo>
                  <a:cubicBezTo>
                    <a:pt x="457" y="2347"/>
                    <a:pt x="577" y="2260"/>
                    <a:pt x="613" y="2128"/>
                  </a:cubicBezTo>
                  <a:lnTo>
                    <a:pt x="1083" y="371"/>
                  </a:lnTo>
                  <a:cubicBezTo>
                    <a:pt x="1126" y="214"/>
                    <a:pt x="1033" y="52"/>
                    <a:pt x="876" y="11"/>
                  </a:cubicBezTo>
                  <a:cubicBezTo>
                    <a:pt x="850" y="4"/>
                    <a:pt x="825"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3830775" y="1356850"/>
              <a:ext cx="28125" cy="58700"/>
            </a:xfrm>
            <a:custGeom>
              <a:avLst/>
              <a:gdLst/>
              <a:ahLst/>
              <a:cxnLst/>
              <a:rect l="l" t="t" r="r" b="b"/>
              <a:pathLst>
                <a:path w="1125" h="2348" extrusionOk="0">
                  <a:moveTo>
                    <a:pt x="798" y="1"/>
                  </a:moveTo>
                  <a:cubicBezTo>
                    <a:pt x="667" y="1"/>
                    <a:pt x="548" y="88"/>
                    <a:pt x="513" y="220"/>
                  </a:cubicBezTo>
                  <a:lnTo>
                    <a:pt x="42" y="1977"/>
                  </a:lnTo>
                  <a:cubicBezTo>
                    <a:pt x="0" y="2134"/>
                    <a:pt x="94" y="2296"/>
                    <a:pt x="251" y="2337"/>
                  </a:cubicBezTo>
                  <a:cubicBezTo>
                    <a:pt x="277" y="2344"/>
                    <a:pt x="303" y="2348"/>
                    <a:pt x="328" y="2348"/>
                  </a:cubicBezTo>
                  <a:cubicBezTo>
                    <a:pt x="458" y="2348"/>
                    <a:pt x="577" y="2261"/>
                    <a:pt x="612" y="2130"/>
                  </a:cubicBezTo>
                  <a:lnTo>
                    <a:pt x="1083" y="373"/>
                  </a:lnTo>
                  <a:cubicBezTo>
                    <a:pt x="1124" y="215"/>
                    <a:pt x="1031" y="54"/>
                    <a:pt x="873" y="11"/>
                  </a:cubicBezTo>
                  <a:cubicBezTo>
                    <a:pt x="848" y="4"/>
                    <a:pt x="823" y="1"/>
                    <a:pt x="7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p:cNvSpPr/>
            <p:nvPr/>
          </p:nvSpPr>
          <p:spPr>
            <a:xfrm>
              <a:off x="3919250" y="1623675"/>
              <a:ext cx="13675" cy="13675"/>
            </a:xfrm>
            <a:custGeom>
              <a:avLst/>
              <a:gdLst/>
              <a:ahLst/>
              <a:cxnLst/>
              <a:rect l="l" t="t" r="r" b="b"/>
              <a:pathLst>
                <a:path w="547" h="547" extrusionOk="0">
                  <a:moveTo>
                    <a:pt x="273" y="0"/>
                  </a:moveTo>
                  <a:cubicBezTo>
                    <a:pt x="124" y="0"/>
                    <a:pt x="0" y="123"/>
                    <a:pt x="0" y="273"/>
                  </a:cubicBezTo>
                  <a:cubicBezTo>
                    <a:pt x="0" y="424"/>
                    <a:pt x="124" y="546"/>
                    <a:pt x="273" y="546"/>
                  </a:cubicBezTo>
                  <a:cubicBezTo>
                    <a:pt x="425" y="546"/>
                    <a:pt x="546" y="424"/>
                    <a:pt x="546" y="273"/>
                  </a:cubicBezTo>
                  <a:cubicBezTo>
                    <a:pt x="546" y="123"/>
                    <a:pt x="425" y="0"/>
                    <a:pt x="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a:off x="3954125" y="1510650"/>
              <a:ext cx="52325" cy="50325"/>
            </a:xfrm>
            <a:custGeom>
              <a:avLst/>
              <a:gdLst/>
              <a:ahLst/>
              <a:cxnLst/>
              <a:rect l="l" t="t" r="r" b="b"/>
              <a:pathLst>
                <a:path w="2093" h="2013" extrusionOk="0">
                  <a:moveTo>
                    <a:pt x="1084" y="589"/>
                  </a:moveTo>
                  <a:cubicBezTo>
                    <a:pt x="1297" y="589"/>
                    <a:pt x="1503" y="755"/>
                    <a:pt x="1503" y="1006"/>
                  </a:cubicBezTo>
                  <a:cubicBezTo>
                    <a:pt x="1503" y="1236"/>
                    <a:pt x="1316" y="1422"/>
                    <a:pt x="1086" y="1422"/>
                  </a:cubicBezTo>
                  <a:cubicBezTo>
                    <a:pt x="715" y="1422"/>
                    <a:pt x="530" y="975"/>
                    <a:pt x="793" y="712"/>
                  </a:cubicBezTo>
                  <a:cubicBezTo>
                    <a:pt x="877" y="627"/>
                    <a:pt x="981" y="589"/>
                    <a:pt x="1084" y="589"/>
                  </a:cubicBezTo>
                  <a:close/>
                  <a:moveTo>
                    <a:pt x="1086" y="0"/>
                  </a:moveTo>
                  <a:cubicBezTo>
                    <a:pt x="680" y="0"/>
                    <a:pt x="312" y="245"/>
                    <a:pt x="156" y="622"/>
                  </a:cubicBezTo>
                  <a:cubicBezTo>
                    <a:pt x="1" y="997"/>
                    <a:pt x="87" y="1430"/>
                    <a:pt x="374" y="1717"/>
                  </a:cubicBezTo>
                  <a:cubicBezTo>
                    <a:pt x="567" y="1910"/>
                    <a:pt x="824" y="2012"/>
                    <a:pt x="1086" y="2012"/>
                  </a:cubicBezTo>
                  <a:cubicBezTo>
                    <a:pt x="1216" y="2012"/>
                    <a:pt x="1347" y="1987"/>
                    <a:pt x="1472" y="1935"/>
                  </a:cubicBezTo>
                  <a:cubicBezTo>
                    <a:pt x="1847" y="1780"/>
                    <a:pt x="2093" y="1413"/>
                    <a:pt x="2093" y="1006"/>
                  </a:cubicBezTo>
                  <a:cubicBezTo>
                    <a:pt x="2091" y="451"/>
                    <a:pt x="1642" y="0"/>
                    <a:pt x="1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a:off x="3837800" y="1537925"/>
              <a:ext cx="63425" cy="61025"/>
            </a:xfrm>
            <a:custGeom>
              <a:avLst/>
              <a:gdLst/>
              <a:ahLst/>
              <a:cxnLst/>
              <a:rect l="l" t="t" r="r" b="b"/>
              <a:pathLst>
                <a:path w="2537" h="2441" extrusionOk="0">
                  <a:moveTo>
                    <a:pt x="1316" y="590"/>
                  </a:moveTo>
                  <a:cubicBezTo>
                    <a:pt x="1397" y="590"/>
                    <a:pt x="1479" y="606"/>
                    <a:pt x="1558" y="638"/>
                  </a:cubicBezTo>
                  <a:cubicBezTo>
                    <a:pt x="1794" y="736"/>
                    <a:pt x="1948" y="966"/>
                    <a:pt x="1948" y="1221"/>
                  </a:cubicBezTo>
                  <a:cubicBezTo>
                    <a:pt x="1946" y="1568"/>
                    <a:pt x="1665" y="1850"/>
                    <a:pt x="1318" y="1851"/>
                  </a:cubicBezTo>
                  <a:cubicBezTo>
                    <a:pt x="1062" y="1851"/>
                    <a:pt x="833" y="1697"/>
                    <a:pt x="735" y="1461"/>
                  </a:cubicBezTo>
                  <a:cubicBezTo>
                    <a:pt x="637" y="1225"/>
                    <a:pt x="692" y="956"/>
                    <a:pt x="871" y="775"/>
                  </a:cubicBezTo>
                  <a:cubicBezTo>
                    <a:pt x="992" y="654"/>
                    <a:pt x="1153" y="590"/>
                    <a:pt x="1316" y="590"/>
                  </a:cubicBezTo>
                  <a:close/>
                  <a:moveTo>
                    <a:pt x="1318" y="1"/>
                  </a:moveTo>
                  <a:cubicBezTo>
                    <a:pt x="824" y="1"/>
                    <a:pt x="379" y="297"/>
                    <a:pt x="189" y="752"/>
                  </a:cubicBezTo>
                  <a:cubicBezTo>
                    <a:pt x="1" y="1209"/>
                    <a:pt x="105" y="1734"/>
                    <a:pt x="455" y="2083"/>
                  </a:cubicBezTo>
                  <a:cubicBezTo>
                    <a:pt x="688" y="2316"/>
                    <a:pt x="1001" y="2440"/>
                    <a:pt x="1318" y="2440"/>
                  </a:cubicBezTo>
                  <a:cubicBezTo>
                    <a:pt x="1475" y="2440"/>
                    <a:pt x="1633" y="2410"/>
                    <a:pt x="1783" y="2348"/>
                  </a:cubicBezTo>
                  <a:cubicBezTo>
                    <a:pt x="2240" y="2158"/>
                    <a:pt x="2536" y="1713"/>
                    <a:pt x="2536" y="1220"/>
                  </a:cubicBezTo>
                  <a:cubicBezTo>
                    <a:pt x="2536" y="546"/>
                    <a:pt x="1991" y="1"/>
                    <a:pt x="1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p:nvPr/>
          </p:nvSpPr>
          <p:spPr>
            <a:xfrm>
              <a:off x="3881775" y="1487550"/>
              <a:ext cx="29875" cy="29875"/>
            </a:xfrm>
            <a:custGeom>
              <a:avLst/>
              <a:gdLst/>
              <a:ahLst/>
              <a:cxnLst/>
              <a:rect l="l" t="t" r="r" b="b"/>
              <a:pathLst>
                <a:path w="1195" h="1195" extrusionOk="0">
                  <a:moveTo>
                    <a:pt x="596" y="1"/>
                  </a:moveTo>
                  <a:cubicBezTo>
                    <a:pt x="267" y="1"/>
                    <a:pt x="0" y="268"/>
                    <a:pt x="0" y="597"/>
                  </a:cubicBezTo>
                  <a:cubicBezTo>
                    <a:pt x="0" y="926"/>
                    <a:pt x="267" y="1194"/>
                    <a:pt x="596" y="1194"/>
                  </a:cubicBezTo>
                  <a:cubicBezTo>
                    <a:pt x="927" y="1194"/>
                    <a:pt x="1194" y="926"/>
                    <a:pt x="1194" y="597"/>
                  </a:cubicBezTo>
                  <a:cubicBezTo>
                    <a:pt x="1194" y="268"/>
                    <a:pt x="927" y="1"/>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sp>
        <p:nvSpPr>
          <p:cNvPr id="910" name="Google Shape;910;p46"/>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 Diagram</a:t>
            </a:r>
            <a:endParaRPr/>
          </a:p>
        </p:txBody>
      </p:sp>
      <p:sp>
        <p:nvSpPr>
          <p:cNvPr id="911" name="Google Shape;911;p46"/>
          <p:cNvSpPr/>
          <p:nvPr/>
        </p:nvSpPr>
        <p:spPr>
          <a:xfrm>
            <a:off x="3577500" y="1628350"/>
            <a:ext cx="1989000" cy="555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Love Ya Like A Sister"/>
                <a:ea typeface="Love Ya Like A Sister"/>
                <a:cs typeface="Love Ya Like A Sister"/>
                <a:sym typeface="Love Ya Like A Sister"/>
              </a:rPr>
              <a:t>Space</a:t>
            </a:r>
            <a:endParaRPr sz="2000">
              <a:solidFill>
                <a:schemeClr val="lt1"/>
              </a:solidFill>
              <a:latin typeface="Love Ya Like A Sister"/>
              <a:ea typeface="Love Ya Like A Sister"/>
              <a:cs typeface="Love Ya Like A Sister"/>
              <a:sym typeface="Love Ya Like A Sister"/>
            </a:endParaRPr>
          </a:p>
        </p:txBody>
      </p:sp>
      <p:sp>
        <p:nvSpPr>
          <p:cNvPr id="912" name="Google Shape;912;p46"/>
          <p:cNvSpPr/>
          <p:nvPr/>
        </p:nvSpPr>
        <p:spPr>
          <a:xfrm>
            <a:off x="1664700" y="2705925"/>
            <a:ext cx="1989000" cy="555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Love Ya Like A Sister"/>
                <a:ea typeface="Love Ya Like A Sister"/>
                <a:cs typeface="Love Ya Like A Sister"/>
                <a:sym typeface="Love Ya Like A Sister"/>
              </a:rPr>
              <a:t>Planets</a:t>
            </a:r>
            <a:endParaRPr sz="2000">
              <a:solidFill>
                <a:schemeClr val="lt1"/>
              </a:solidFill>
              <a:latin typeface="Love Ya Like A Sister"/>
              <a:ea typeface="Love Ya Like A Sister"/>
              <a:cs typeface="Love Ya Like A Sister"/>
              <a:sym typeface="Love Ya Like A Sister"/>
            </a:endParaRPr>
          </a:p>
        </p:txBody>
      </p:sp>
      <p:sp>
        <p:nvSpPr>
          <p:cNvPr id="913" name="Google Shape;913;p46"/>
          <p:cNvSpPr/>
          <p:nvPr/>
        </p:nvSpPr>
        <p:spPr>
          <a:xfrm>
            <a:off x="5490300" y="2705925"/>
            <a:ext cx="1989000" cy="555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Love Ya Like A Sister"/>
                <a:ea typeface="Love Ya Like A Sister"/>
                <a:cs typeface="Love Ya Like A Sister"/>
                <a:sym typeface="Love Ya Like A Sister"/>
              </a:rPr>
              <a:t>Satellites</a:t>
            </a:r>
            <a:endParaRPr/>
          </a:p>
        </p:txBody>
      </p:sp>
      <p:sp>
        <p:nvSpPr>
          <p:cNvPr id="914" name="Google Shape;914;p46"/>
          <p:cNvSpPr/>
          <p:nvPr/>
        </p:nvSpPr>
        <p:spPr>
          <a:xfrm>
            <a:off x="1215000" y="3783488"/>
            <a:ext cx="288900" cy="28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6"/>
          <p:cNvSpPr/>
          <p:nvPr/>
        </p:nvSpPr>
        <p:spPr>
          <a:xfrm>
            <a:off x="2081500" y="3783488"/>
            <a:ext cx="288900" cy="28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6"/>
          <p:cNvSpPr/>
          <p:nvPr/>
        </p:nvSpPr>
        <p:spPr>
          <a:xfrm>
            <a:off x="2948000" y="3783488"/>
            <a:ext cx="288900" cy="28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6"/>
          <p:cNvSpPr/>
          <p:nvPr/>
        </p:nvSpPr>
        <p:spPr>
          <a:xfrm>
            <a:off x="3814500" y="3783488"/>
            <a:ext cx="288900" cy="28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6"/>
          <p:cNvSpPr/>
          <p:nvPr/>
        </p:nvSpPr>
        <p:spPr>
          <a:xfrm>
            <a:off x="5040600" y="3783488"/>
            <a:ext cx="288900" cy="28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6"/>
          <p:cNvSpPr/>
          <p:nvPr/>
        </p:nvSpPr>
        <p:spPr>
          <a:xfrm>
            <a:off x="5907100" y="3783488"/>
            <a:ext cx="288900" cy="28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6"/>
          <p:cNvSpPr/>
          <p:nvPr/>
        </p:nvSpPr>
        <p:spPr>
          <a:xfrm>
            <a:off x="6773600" y="3783488"/>
            <a:ext cx="288900" cy="28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6"/>
          <p:cNvSpPr/>
          <p:nvPr/>
        </p:nvSpPr>
        <p:spPr>
          <a:xfrm>
            <a:off x="7640100" y="3783488"/>
            <a:ext cx="288900" cy="28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 name="Google Shape;922;p46"/>
          <p:cNvCxnSpPr>
            <a:stCxn id="911" idx="1"/>
            <a:endCxn id="912" idx="0"/>
          </p:cNvCxnSpPr>
          <p:nvPr/>
        </p:nvCxnSpPr>
        <p:spPr>
          <a:xfrm flipH="1">
            <a:off x="2659200" y="1906150"/>
            <a:ext cx="918300" cy="799800"/>
          </a:xfrm>
          <a:prstGeom prst="bentConnector2">
            <a:avLst/>
          </a:prstGeom>
          <a:noFill/>
          <a:ln w="28575" cap="flat" cmpd="sng">
            <a:solidFill>
              <a:schemeClr val="accent4"/>
            </a:solidFill>
            <a:prstDash val="solid"/>
            <a:round/>
            <a:headEnd type="none" w="med" len="med"/>
            <a:tailEnd type="none" w="med" len="med"/>
          </a:ln>
        </p:spPr>
      </p:cxnSp>
      <p:cxnSp>
        <p:nvCxnSpPr>
          <p:cNvPr id="923" name="Google Shape;923;p46"/>
          <p:cNvCxnSpPr>
            <a:stCxn id="911" idx="3"/>
            <a:endCxn id="913" idx="0"/>
          </p:cNvCxnSpPr>
          <p:nvPr/>
        </p:nvCxnSpPr>
        <p:spPr>
          <a:xfrm>
            <a:off x="5566500" y="1906150"/>
            <a:ext cx="918300" cy="799800"/>
          </a:xfrm>
          <a:prstGeom prst="bentConnector2">
            <a:avLst/>
          </a:prstGeom>
          <a:noFill/>
          <a:ln w="28575" cap="flat" cmpd="sng">
            <a:solidFill>
              <a:schemeClr val="accent4"/>
            </a:solidFill>
            <a:prstDash val="solid"/>
            <a:round/>
            <a:headEnd type="none" w="med" len="med"/>
            <a:tailEnd type="none" w="med" len="med"/>
          </a:ln>
        </p:spPr>
      </p:cxnSp>
      <p:cxnSp>
        <p:nvCxnSpPr>
          <p:cNvPr id="924" name="Google Shape;924;p46"/>
          <p:cNvCxnSpPr>
            <a:stCxn id="913" idx="2"/>
            <a:endCxn id="918" idx="0"/>
          </p:cNvCxnSpPr>
          <p:nvPr/>
        </p:nvCxnSpPr>
        <p:spPr>
          <a:xfrm rot="5400000">
            <a:off x="5574000" y="2872725"/>
            <a:ext cx="522000" cy="1299600"/>
          </a:xfrm>
          <a:prstGeom prst="bentConnector3">
            <a:avLst>
              <a:gd name="adj1" fmla="val 49996"/>
            </a:avLst>
          </a:prstGeom>
          <a:noFill/>
          <a:ln w="28575" cap="flat" cmpd="sng">
            <a:solidFill>
              <a:schemeClr val="accent4"/>
            </a:solidFill>
            <a:prstDash val="solid"/>
            <a:round/>
            <a:headEnd type="none" w="med" len="med"/>
            <a:tailEnd type="none" w="med" len="med"/>
          </a:ln>
        </p:spPr>
      </p:cxnSp>
      <p:cxnSp>
        <p:nvCxnSpPr>
          <p:cNvPr id="925" name="Google Shape;925;p46"/>
          <p:cNvCxnSpPr>
            <a:stCxn id="913" idx="2"/>
            <a:endCxn id="921" idx="0"/>
          </p:cNvCxnSpPr>
          <p:nvPr/>
        </p:nvCxnSpPr>
        <p:spPr>
          <a:xfrm rot="-5400000" flipH="1">
            <a:off x="6873750" y="2872575"/>
            <a:ext cx="522000" cy="1299900"/>
          </a:xfrm>
          <a:prstGeom prst="bentConnector3">
            <a:avLst>
              <a:gd name="adj1" fmla="val 49996"/>
            </a:avLst>
          </a:prstGeom>
          <a:noFill/>
          <a:ln w="28575" cap="flat" cmpd="sng">
            <a:solidFill>
              <a:schemeClr val="accent4"/>
            </a:solidFill>
            <a:prstDash val="solid"/>
            <a:round/>
            <a:headEnd type="none" w="med" len="med"/>
            <a:tailEnd type="none" w="med" len="med"/>
          </a:ln>
        </p:spPr>
      </p:cxnSp>
      <p:cxnSp>
        <p:nvCxnSpPr>
          <p:cNvPr id="926" name="Google Shape;926;p46"/>
          <p:cNvCxnSpPr>
            <a:stCxn id="913" idx="2"/>
            <a:endCxn id="919" idx="0"/>
          </p:cNvCxnSpPr>
          <p:nvPr/>
        </p:nvCxnSpPr>
        <p:spPr>
          <a:xfrm rot="5400000">
            <a:off x="6007200" y="3305925"/>
            <a:ext cx="522000" cy="433200"/>
          </a:xfrm>
          <a:prstGeom prst="bentConnector3">
            <a:avLst>
              <a:gd name="adj1" fmla="val 49996"/>
            </a:avLst>
          </a:prstGeom>
          <a:noFill/>
          <a:ln w="28575" cap="flat" cmpd="sng">
            <a:solidFill>
              <a:schemeClr val="accent4"/>
            </a:solidFill>
            <a:prstDash val="solid"/>
            <a:round/>
            <a:headEnd type="none" w="med" len="med"/>
            <a:tailEnd type="none" w="med" len="med"/>
          </a:ln>
        </p:spPr>
      </p:cxnSp>
      <p:cxnSp>
        <p:nvCxnSpPr>
          <p:cNvPr id="927" name="Google Shape;927;p46"/>
          <p:cNvCxnSpPr>
            <a:stCxn id="913" idx="2"/>
            <a:endCxn id="920" idx="0"/>
          </p:cNvCxnSpPr>
          <p:nvPr/>
        </p:nvCxnSpPr>
        <p:spPr>
          <a:xfrm rot="-5400000" flipH="1">
            <a:off x="6440400" y="3305925"/>
            <a:ext cx="522000" cy="433200"/>
          </a:xfrm>
          <a:prstGeom prst="bentConnector3">
            <a:avLst>
              <a:gd name="adj1" fmla="val 49996"/>
            </a:avLst>
          </a:prstGeom>
          <a:noFill/>
          <a:ln w="28575" cap="flat" cmpd="sng">
            <a:solidFill>
              <a:schemeClr val="accent4"/>
            </a:solidFill>
            <a:prstDash val="solid"/>
            <a:round/>
            <a:headEnd type="none" w="med" len="med"/>
            <a:tailEnd type="none" w="med" len="med"/>
          </a:ln>
        </p:spPr>
      </p:cxnSp>
      <p:cxnSp>
        <p:nvCxnSpPr>
          <p:cNvPr id="928" name="Google Shape;928;p46"/>
          <p:cNvCxnSpPr>
            <a:stCxn id="912" idx="2"/>
            <a:endCxn id="914" idx="0"/>
          </p:cNvCxnSpPr>
          <p:nvPr/>
        </p:nvCxnSpPr>
        <p:spPr>
          <a:xfrm rot="5400000">
            <a:off x="1748400" y="2872725"/>
            <a:ext cx="522000" cy="1299600"/>
          </a:xfrm>
          <a:prstGeom prst="bentConnector3">
            <a:avLst>
              <a:gd name="adj1" fmla="val 49996"/>
            </a:avLst>
          </a:prstGeom>
          <a:noFill/>
          <a:ln w="28575" cap="flat" cmpd="sng">
            <a:solidFill>
              <a:schemeClr val="accent4"/>
            </a:solidFill>
            <a:prstDash val="solid"/>
            <a:round/>
            <a:headEnd type="none" w="med" len="med"/>
            <a:tailEnd type="none" w="med" len="med"/>
          </a:ln>
        </p:spPr>
      </p:cxnSp>
      <p:cxnSp>
        <p:nvCxnSpPr>
          <p:cNvPr id="929" name="Google Shape;929;p46"/>
          <p:cNvCxnSpPr>
            <a:stCxn id="912" idx="2"/>
            <a:endCxn id="917" idx="0"/>
          </p:cNvCxnSpPr>
          <p:nvPr/>
        </p:nvCxnSpPr>
        <p:spPr>
          <a:xfrm rot="-5400000" flipH="1">
            <a:off x="3048150" y="2872575"/>
            <a:ext cx="522000" cy="1299900"/>
          </a:xfrm>
          <a:prstGeom prst="bentConnector3">
            <a:avLst>
              <a:gd name="adj1" fmla="val 49996"/>
            </a:avLst>
          </a:prstGeom>
          <a:noFill/>
          <a:ln w="28575" cap="flat" cmpd="sng">
            <a:solidFill>
              <a:schemeClr val="accent4"/>
            </a:solidFill>
            <a:prstDash val="solid"/>
            <a:round/>
            <a:headEnd type="none" w="med" len="med"/>
            <a:tailEnd type="none" w="med" len="med"/>
          </a:ln>
        </p:spPr>
      </p:cxnSp>
      <p:cxnSp>
        <p:nvCxnSpPr>
          <p:cNvPr id="930" name="Google Shape;930;p46"/>
          <p:cNvCxnSpPr>
            <a:stCxn id="912" idx="2"/>
            <a:endCxn id="915" idx="0"/>
          </p:cNvCxnSpPr>
          <p:nvPr/>
        </p:nvCxnSpPr>
        <p:spPr>
          <a:xfrm rot="5400000">
            <a:off x="2181600" y="3305925"/>
            <a:ext cx="522000" cy="433200"/>
          </a:xfrm>
          <a:prstGeom prst="bentConnector3">
            <a:avLst>
              <a:gd name="adj1" fmla="val 49996"/>
            </a:avLst>
          </a:prstGeom>
          <a:noFill/>
          <a:ln w="28575" cap="flat" cmpd="sng">
            <a:solidFill>
              <a:schemeClr val="accent4"/>
            </a:solidFill>
            <a:prstDash val="solid"/>
            <a:round/>
            <a:headEnd type="none" w="med" len="med"/>
            <a:tailEnd type="none" w="med" len="med"/>
          </a:ln>
        </p:spPr>
      </p:cxnSp>
      <p:cxnSp>
        <p:nvCxnSpPr>
          <p:cNvPr id="931" name="Google Shape;931;p46"/>
          <p:cNvCxnSpPr>
            <a:stCxn id="912" idx="2"/>
            <a:endCxn id="916" idx="0"/>
          </p:cNvCxnSpPr>
          <p:nvPr/>
        </p:nvCxnSpPr>
        <p:spPr>
          <a:xfrm rot="-5400000" flipH="1">
            <a:off x="2614800" y="3305925"/>
            <a:ext cx="522000" cy="433200"/>
          </a:xfrm>
          <a:prstGeom prst="bentConnector3">
            <a:avLst>
              <a:gd name="adj1" fmla="val 49996"/>
            </a:avLst>
          </a:prstGeom>
          <a:noFill/>
          <a:ln w="28575" cap="flat" cmpd="sng">
            <a:solidFill>
              <a:schemeClr val="accent4"/>
            </a:solidFill>
            <a:prstDash val="solid"/>
            <a:round/>
            <a:headEnd type="none" w="med" len="med"/>
            <a:tailEnd type="none" w="med" len="med"/>
          </a:ln>
        </p:spPr>
      </p:cxnSp>
      <p:sp>
        <p:nvSpPr>
          <p:cNvPr id="932" name="Google Shape;932;p46"/>
          <p:cNvSpPr txBox="1">
            <a:spLocks noGrp="1"/>
          </p:cNvSpPr>
          <p:nvPr>
            <p:ph type="subTitle" idx="4294967295"/>
          </p:nvPr>
        </p:nvSpPr>
        <p:spPr>
          <a:xfrm>
            <a:off x="900300" y="4182550"/>
            <a:ext cx="918300" cy="46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Venus</a:t>
            </a:r>
            <a:endParaRPr sz="1400"/>
          </a:p>
        </p:txBody>
      </p:sp>
      <p:sp>
        <p:nvSpPr>
          <p:cNvPr id="933" name="Google Shape;933;p46"/>
          <p:cNvSpPr txBox="1">
            <a:spLocks noGrp="1"/>
          </p:cNvSpPr>
          <p:nvPr>
            <p:ph type="subTitle" idx="4294967295"/>
          </p:nvPr>
        </p:nvSpPr>
        <p:spPr>
          <a:xfrm>
            <a:off x="1766800" y="4182550"/>
            <a:ext cx="918300" cy="46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Mars</a:t>
            </a:r>
            <a:endParaRPr sz="1400"/>
          </a:p>
        </p:txBody>
      </p:sp>
      <p:sp>
        <p:nvSpPr>
          <p:cNvPr id="934" name="Google Shape;934;p46"/>
          <p:cNvSpPr txBox="1">
            <a:spLocks noGrp="1"/>
          </p:cNvSpPr>
          <p:nvPr>
            <p:ph type="subTitle" idx="4294967295"/>
          </p:nvPr>
        </p:nvSpPr>
        <p:spPr>
          <a:xfrm>
            <a:off x="2633300" y="4182550"/>
            <a:ext cx="918300" cy="46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Saturn</a:t>
            </a:r>
            <a:endParaRPr sz="1400"/>
          </a:p>
        </p:txBody>
      </p:sp>
      <p:sp>
        <p:nvSpPr>
          <p:cNvPr id="935" name="Google Shape;935;p46"/>
          <p:cNvSpPr txBox="1">
            <a:spLocks noGrp="1"/>
          </p:cNvSpPr>
          <p:nvPr>
            <p:ph type="subTitle" idx="4294967295"/>
          </p:nvPr>
        </p:nvSpPr>
        <p:spPr>
          <a:xfrm>
            <a:off x="3499800" y="4182550"/>
            <a:ext cx="918300" cy="46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Jupiter</a:t>
            </a:r>
            <a:endParaRPr sz="1400"/>
          </a:p>
        </p:txBody>
      </p:sp>
      <p:sp>
        <p:nvSpPr>
          <p:cNvPr id="936" name="Google Shape;936;p46"/>
          <p:cNvSpPr txBox="1">
            <a:spLocks noGrp="1"/>
          </p:cNvSpPr>
          <p:nvPr>
            <p:ph type="subTitle" idx="4294967295"/>
          </p:nvPr>
        </p:nvSpPr>
        <p:spPr>
          <a:xfrm>
            <a:off x="4725900" y="4182550"/>
            <a:ext cx="918300" cy="46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Moon</a:t>
            </a:r>
            <a:endParaRPr sz="1400"/>
          </a:p>
        </p:txBody>
      </p:sp>
      <p:sp>
        <p:nvSpPr>
          <p:cNvPr id="937" name="Google Shape;937;p46"/>
          <p:cNvSpPr txBox="1">
            <a:spLocks noGrp="1"/>
          </p:cNvSpPr>
          <p:nvPr>
            <p:ph type="subTitle" idx="4294967295"/>
          </p:nvPr>
        </p:nvSpPr>
        <p:spPr>
          <a:xfrm>
            <a:off x="5592400" y="4182550"/>
            <a:ext cx="918300" cy="46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Phobos</a:t>
            </a:r>
            <a:endParaRPr sz="1400"/>
          </a:p>
        </p:txBody>
      </p:sp>
      <p:sp>
        <p:nvSpPr>
          <p:cNvPr id="938" name="Google Shape;938;p46"/>
          <p:cNvSpPr txBox="1">
            <a:spLocks noGrp="1"/>
          </p:cNvSpPr>
          <p:nvPr>
            <p:ph type="subTitle" idx="4294967295"/>
          </p:nvPr>
        </p:nvSpPr>
        <p:spPr>
          <a:xfrm>
            <a:off x="6458900" y="4182550"/>
            <a:ext cx="918300" cy="46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Deimos</a:t>
            </a:r>
            <a:endParaRPr sz="1400"/>
          </a:p>
        </p:txBody>
      </p:sp>
      <p:sp>
        <p:nvSpPr>
          <p:cNvPr id="939" name="Google Shape;939;p46"/>
          <p:cNvSpPr txBox="1">
            <a:spLocks noGrp="1"/>
          </p:cNvSpPr>
          <p:nvPr>
            <p:ph type="subTitle" idx="4294967295"/>
          </p:nvPr>
        </p:nvSpPr>
        <p:spPr>
          <a:xfrm>
            <a:off x="7325400" y="4182550"/>
            <a:ext cx="918300" cy="465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Ariel</a:t>
            </a:r>
            <a:endParaRPr sz="1400"/>
          </a:p>
        </p:txBody>
      </p:sp>
      <p:sp>
        <p:nvSpPr>
          <p:cNvPr id="940" name="Google Shape;940;p46"/>
          <p:cNvSpPr/>
          <p:nvPr/>
        </p:nvSpPr>
        <p:spPr>
          <a:xfrm>
            <a:off x="7633175" y="591625"/>
            <a:ext cx="493650" cy="509650"/>
          </a:xfrm>
          <a:custGeom>
            <a:avLst/>
            <a:gdLst/>
            <a:ahLst/>
            <a:cxnLst/>
            <a:rect l="l" t="t" r="r" b="b"/>
            <a:pathLst>
              <a:path w="19746" h="20386" extrusionOk="0">
                <a:moveTo>
                  <a:pt x="6515" y="2471"/>
                </a:moveTo>
                <a:lnTo>
                  <a:pt x="6515" y="2471"/>
                </a:lnTo>
                <a:cubicBezTo>
                  <a:pt x="7012" y="3161"/>
                  <a:pt x="7509" y="3852"/>
                  <a:pt x="8007" y="4543"/>
                </a:cubicBezTo>
                <a:cubicBezTo>
                  <a:pt x="8641" y="5422"/>
                  <a:pt x="9248" y="6246"/>
                  <a:pt x="10246" y="6728"/>
                </a:cubicBezTo>
                <a:cubicBezTo>
                  <a:pt x="10342" y="6774"/>
                  <a:pt x="10436" y="6796"/>
                  <a:pt x="10525" y="6796"/>
                </a:cubicBezTo>
                <a:cubicBezTo>
                  <a:pt x="10753" y="6796"/>
                  <a:pt x="10945" y="6649"/>
                  <a:pt x="11046" y="6404"/>
                </a:cubicBezTo>
                <a:cubicBezTo>
                  <a:pt x="11329" y="5719"/>
                  <a:pt x="11545" y="5026"/>
                  <a:pt x="11721" y="4325"/>
                </a:cubicBezTo>
                <a:cubicBezTo>
                  <a:pt x="11919" y="5283"/>
                  <a:pt x="12115" y="6241"/>
                  <a:pt x="12378" y="7178"/>
                </a:cubicBezTo>
                <a:cubicBezTo>
                  <a:pt x="12290" y="7394"/>
                  <a:pt x="12376" y="7671"/>
                  <a:pt x="12629" y="7710"/>
                </a:cubicBezTo>
                <a:cubicBezTo>
                  <a:pt x="12713" y="7771"/>
                  <a:pt x="12815" y="7801"/>
                  <a:pt x="12916" y="7801"/>
                </a:cubicBezTo>
                <a:cubicBezTo>
                  <a:pt x="13037" y="7801"/>
                  <a:pt x="13158" y="7758"/>
                  <a:pt x="13244" y="7672"/>
                </a:cubicBezTo>
                <a:cubicBezTo>
                  <a:pt x="14271" y="7568"/>
                  <a:pt x="15287" y="7365"/>
                  <a:pt x="16290" y="7105"/>
                </a:cubicBezTo>
                <a:lnTo>
                  <a:pt x="16290" y="7105"/>
                </a:lnTo>
                <a:cubicBezTo>
                  <a:pt x="15398" y="7839"/>
                  <a:pt x="14506" y="8571"/>
                  <a:pt x="13615" y="9303"/>
                </a:cubicBezTo>
                <a:cubicBezTo>
                  <a:pt x="13259" y="9597"/>
                  <a:pt x="13499" y="10133"/>
                  <a:pt x="13866" y="10259"/>
                </a:cubicBezTo>
                <a:cubicBezTo>
                  <a:pt x="14994" y="10644"/>
                  <a:pt x="16944" y="11251"/>
                  <a:pt x="17744" y="12211"/>
                </a:cubicBezTo>
                <a:cubicBezTo>
                  <a:pt x="17848" y="12336"/>
                  <a:pt x="17920" y="12378"/>
                  <a:pt x="17957" y="12392"/>
                </a:cubicBezTo>
                <a:cubicBezTo>
                  <a:pt x="17952" y="12392"/>
                  <a:pt x="17947" y="12391"/>
                  <a:pt x="17940" y="12391"/>
                </a:cubicBezTo>
                <a:cubicBezTo>
                  <a:pt x="17902" y="12391"/>
                  <a:pt x="17838" y="12402"/>
                  <a:pt x="17737" y="12450"/>
                </a:cubicBezTo>
                <a:lnTo>
                  <a:pt x="17738" y="12450"/>
                </a:lnTo>
                <a:cubicBezTo>
                  <a:pt x="17671" y="12481"/>
                  <a:pt x="17571" y="12492"/>
                  <a:pt x="17457" y="12492"/>
                </a:cubicBezTo>
                <a:cubicBezTo>
                  <a:pt x="17179" y="12492"/>
                  <a:pt x="16817" y="12425"/>
                  <a:pt x="16630" y="12421"/>
                </a:cubicBezTo>
                <a:cubicBezTo>
                  <a:pt x="16417" y="12415"/>
                  <a:pt x="16208" y="12411"/>
                  <a:pt x="16002" y="12411"/>
                </a:cubicBezTo>
                <a:cubicBezTo>
                  <a:pt x="15587" y="12411"/>
                  <a:pt x="15182" y="12429"/>
                  <a:pt x="14763" y="12491"/>
                </a:cubicBezTo>
                <a:cubicBezTo>
                  <a:pt x="14694" y="12390"/>
                  <a:pt x="14590" y="12344"/>
                  <a:pt x="14488" y="12344"/>
                </a:cubicBezTo>
                <a:cubicBezTo>
                  <a:pt x="14304" y="12344"/>
                  <a:pt x="14127" y="12496"/>
                  <a:pt x="14174" y="12746"/>
                </a:cubicBezTo>
                <a:cubicBezTo>
                  <a:pt x="14472" y="14313"/>
                  <a:pt x="14797" y="15875"/>
                  <a:pt x="15072" y="17445"/>
                </a:cubicBezTo>
                <a:cubicBezTo>
                  <a:pt x="14328" y="16688"/>
                  <a:pt x="13560" y="15954"/>
                  <a:pt x="12755" y="15257"/>
                </a:cubicBezTo>
                <a:cubicBezTo>
                  <a:pt x="12253" y="14824"/>
                  <a:pt x="11344" y="13683"/>
                  <a:pt x="10560" y="13683"/>
                </a:cubicBezTo>
                <a:cubicBezTo>
                  <a:pt x="10533" y="13683"/>
                  <a:pt x="10507" y="13684"/>
                  <a:pt x="10480" y="13687"/>
                </a:cubicBezTo>
                <a:cubicBezTo>
                  <a:pt x="9644" y="13772"/>
                  <a:pt x="8770" y="15179"/>
                  <a:pt x="8273" y="15750"/>
                </a:cubicBezTo>
                <a:cubicBezTo>
                  <a:pt x="7730" y="16370"/>
                  <a:pt x="7211" y="17012"/>
                  <a:pt x="6719" y="17675"/>
                </a:cubicBezTo>
                <a:cubicBezTo>
                  <a:pt x="6898" y="16423"/>
                  <a:pt x="7118" y="15181"/>
                  <a:pt x="7341" y="13926"/>
                </a:cubicBezTo>
                <a:cubicBezTo>
                  <a:pt x="7372" y="13770"/>
                  <a:pt x="7324" y="13609"/>
                  <a:pt x="7214" y="13493"/>
                </a:cubicBezTo>
                <a:cubicBezTo>
                  <a:pt x="7219" y="13324"/>
                  <a:pt x="7117" y="13157"/>
                  <a:pt x="6939" y="13157"/>
                </a:cubicBezTo>
                <a:cubicBezTo>
                  <a:pt x="6905" y="13157"/>
                  <a:pt x="6867" y="13163"/>
                  <a:pt x="6827" y="13177"/>
                </a:cubicBezTo>
                <a:cubicBezTo>
                  <a:pt x="5651" y="13591"/>
                  <a:pt x="4483" y="14025"/>
                  <a:pt x="3307" y="14434"/>
                </a:cubicBezTo>
                <a:cubicBezTo>
                  <a:pt x="4488" y="13478"/>
                  <a:pt x="5701" y="12570"/>
                  <a:pt x="6910" y="11633"/>
                </a:cubicBezTo>
                <a:cubicBezTo>
                  <a:pt x="7033" y="11539"/>
                  <a:pt x="7079" y="11418"/>
                  <a:pt x="7075" y="11297"/>
                </a:cubicBezTo>
                <a:cubicBezTo>
                  <a:pt x="7140" y="11162"/>
                  <a:pt x="7136" y="10990"/>
                  <a:pt x="7019" y="10869"/>
                </a:cubicBezTo>
                <a:cubicBezTo>
                  <a:pt x="6446" y="10280"/>
                  <a:pt x="5744" y="9809"/>
                  <a:pt x="5076" y="9337"/>
                </a:cubicBezTo>
                <a:cubicBezTo>
                  <a:pt x="4733" y="9093"/>
                  <a:pt x="4391" y="8850"/>
                  <a:pt x="4053" y="8600"/>
                </a:cubicBezTo>
                <a:cubicBezTo>
                  <a:pt x="3904" y="8488"/>
                  <a:pt x="3533" y="8288"/>
                  <a:pt x="3264" y="8079"/>
                </a:cubicBezTo>
                <a:cubicBezTo>
                  <a:pt x="3555" y="8021"/>
                  <a:pt x="3927" y="8009"/>
                  <a:pt x="4256" y="8009"/>
                </a:cubicBezTo>
                <a:cubicBezTo>
                  <a:pt x="4499" y="8009"/>
                  <a:pt x="4718" y="8016"/>
                  <a:pt x="4864" y="8016"/>
                </a:cubicBezTo>
                <a:cubicBezTo>
                  <a:pt x="4886" y="8016"/>
                  <a:pt x="4907" y="8016"/>
                  <a:pt x="4925" y="8015"/>
                </a:cubicBezTo>
                <a:cubicBezTo>
                  <a:pt x="4956" y="8015"/>
                  <a:pt x="4987" y="8014"/>
                  <a:pt x="5018" y="8014"/>
                </a:cubicBezTo>
                <a:cubicBezTo>
                  <a:pt x="5356" y="8014"/>
                  <a:pt x="5708" y="8053"/>
                  <a:pt x="6053" y="8053"/>
                </a:cubicBezTo>
                <a:cubicBezTo>
                  <a:pt x="6331" y="8053"/>
                  <a:pt x="6604" y="8028"/>
                  <a:pt x="6860" y="7936"/>
                </a:cubicBezTo>
                <a:cubicBezTo>
                  <a:pt x="6910" y="7916"/>
                  <a:pt x="6958" y="7887"/>
                  <a:pt x="6997" y="7851"/>
                </a:cubicBezTo>
                <a:cubicBezTo>
                  <a:pt x="7158" y="7826"/>
                  <a:pt x="7313" y="7702"/>
                  <a:pt x="7304" y="7522"/>
                </a:cubicBezTo>
                <a:cubicBezTo>
                  <a:pt x="7215" y="5842"/>
                  <a:pt x="6825" y="4155"/>
                  <a:pt x="6515" y="2471"/>
                </a:cubicBezTo>
                <a:close/>
                <a:moveTo>
                  <a:pt x="5656" y="0"/>
                </a:moveTo>
                <a:cubicBezTo>
                  <a:pt x="5398" y="0"/>
                  <a:pt x="5157" y="153"/>
                  <a:pt x="5195" y="478"/>
                </a:cubicBezTo>
                <a:cubicBezTo>
                  <a:pt x="5440" y="2591"/>
                  <a:pt x="5640" y="4981"/>
                  <a:pt x="6400" y="7017"/>
                </a:cubicBezTo>
                <a:cubicBezTo>
                  <a:pt x="6060" y="6926"/>
                  <a:pt x="5682" y="6895"/>
                  <a:pt x="5302" y="6895"/>
                </a:cubicBezTo>
                <a:cubicBezTo>
                  <a:pt x="4760" y="6895"/>
                  <a:pt x="4212" y="6957"/>
                  <a:pt x="3756" y="6997"/>
                </a:cubicBezTo>
                <a:cubicBezTo>
                  <a:pt x="3119" y="7054"/>
                  <a:pt x="1852" y="7033"/>
                  <a:pt x="1869" y="7952"/>
                </a:cubicBezTo>
                <a:cubicBezTo>
                  <a:pt x="1882" y="8780"/>
                  <a:pt x="3144" y="9383"/>
                  <a:pt x="3718" y="9793"/>
                </a:cubicBezTo>
                <a:cubicBezTo>
                  <a:pt x="4387" y="10269"/>
                  <a:pt x="5070" y="10762"/>
                  <a:pt x="5809" y="11131"/>
                </a:cubicBezTo>
                <a:cubicBezTo>
                  <a:pt x="3869" y="12341"/>
                  <a:pt x="2074" y="13893"/>
                  <a:pt x="401" y="15429"/>
                </a:cubicBezTo>
                <a:cubicBezTo>
                  <a:pt x="0" y="15797"/>
                  <a:pt x="355" y="16400"/>
                  <a:pt x="825" y="16400"/>
                </a:cubicBezTo>
                <a:cubicBezTo>
                  <a:pt x="868" y="16400"/>
                  <a:pt x="912" y="16394"/>
                  <a:pt x="956" y="16384"/>
                </a:cubicBezTo>
                <a:cubicBezTo>
                  <a:pt x="2824" y="15936"/>
                  <a:pt x="4611" y="15300"/>
                  <a:pt x="6239" y="14314"/>
                </a:cubicBezTo>
                <a:lnTo>
                  <a:pt x="6239" y="14314"/>
                </a:lnTo>
                <a:cubicBezTo>
                  <a:pt x="5792" y="16129"/>
                  <a:pt x="5532" y="17991"/>
                  <a:pt x="5329" y="19846"/>
                </a:cubicBezTo>
                <a:cubicBezTo>
                  <a:pt x="5289" y="20207"/>
                  <a:pt x="5566" y="20385"/>
                  <a:pt x="5858" y="20385"/>
                </a:cubicBezTo>
                <a:cubicBezTo>
                  <a:pt x="6059" y="20385"/>
                  <a:pt x="6267" y="20300"/>
                  <a:pt x="6382" y="20132"/>
                </a:cubicBezTo>
                <a:cubicBezTo>
                  <a:pt x="7039" y="19175"/>
                  <a:pt x="9317" y="15102"/>
                  <a:pt x="10794" y="15102"/>
                </a:cubicBezTo>
                <a:cubicBezTo>
                  <a:pt x="10836" y="15102"/>
                  <a:pt x="10878" y="15105"/>
                  <a:pt x="10918" y="15112"/>
                </a:cubicBezTo>
                <a:cubicBezTo>
                  <a:pt x="11526" y="15212"/>
                  <a:pt x="12587" y="16535"/>
                  <a:pt x="13040" y="16958"/>
                </a:cubicBezTo>
                <a:cubicBezTo>
                  <a:pt x="13898" y="17759"/>
                  <a:pt x="14709" y="18604"/>
                  <a:pt x="15500" y="19470"/>
                </a:cubicBezTo>
                <a:cubicBezTo>
                  <a:pt x="15612" y="19593"/>
                  <a:pt x="15738" y="19645"/>
                  <a:pt x="15859" y="19645"/>
                </a:cubicBezTo>
                <a:cubicBezTo>
                  <a:pt x="16175" y="19645"/>
                  <a:pt x="16464" y="19294"/>
                  <a:pt x="16410" y="18941"/>
                </a:cubicBezTo>
                <a:cubicBezTo>
                  <a:pt x="16117" y="17029"/>
                  <a:pt x="15732" y="15181"/>
                  <a:pt x="15105" y="13366"/>
                </a:cubicBezTo>
                <a:lnTo>
                  <a:pt x="15105" y="13366"/>
                </a:lnTo>
                <a:cubicBezTo>
                  <a:pt x="15691" y="13481"/>
                  <a:pt x="16578" y="13618"/>
                  <a:pt x="17393" y="13618"/>
                </a:cubicBezTo>
                <a:cubicBezTo>
                  <a:pt x="18495" y="13618"/>
                  <a:pt x="19464" y="13368"/>
                  <a:pt x="19378" y="12474"/>
                </a:cubicBezTo>
                <a:cubicBezTo>
                  <a:pt x="19307" y="11749"/>
                  <a:pt x="18233" y="11205"/>
                  <a:pt x="17709" y="10862"/>
                </a:cubicBezTo>
                <a:cubicBezTo>
                  <a:pt x="16895" y="10332"/>
                  <a:pt x="16033" y="9896"/>
                  <a:pt x="15139" y="9528"/>
                </a:cubicBezTo>
                <a:lnTo>
                  <a:pt x="19334" y="6113"/>
                </a:lnTo>
                <a:cubicBezTo>
                  <a:pt x="19745" y="5778"/>
                  <a:pt x="19386" y="5107"/>
                  <a:pt x="18920" y="5107"/>
                </a:cubicBezTo>
                <a:cubicBezTo>
                  <a:pt x="18869" y="5107"/>
                  <a:pt x="18816" y="5115"/>
                  <a:pt x="18763" y="5133"/>
                </a:cubicBezTo>
                <a:cubicBezTo>
                  <a:pt x="16974" y="5727"/>
                  <a:pt x="15143" y="6173"/>
                  <a:pt x="13343" y="6724"/>
                </a:cubicBezTo>
                <a:cubicBezTo>
                  <a:pt x="13222" y="4932"/>
                  <a:pt x="12644" y="3090"/>
                  <a:pt x="12138" y="1400"/>
                </a:cubicBezTo>
                <a:cubicBezTo>
                  <a:pt x="12058" y="1133"/>
                  <a:pt x="11848" y="1012"/>
                  <a:pt x="11634" y="1012"/>
                </a:cubicBezTo>
                <a:cubicBezTo>
                  <a:pt x="11365" y="1012"/>
                  <a:pt x="11091" y="1205"/>
                  <a:pt x="11068" y="1544"/>
                </a:cubicBezTo>
                <a:cubicBezTo>
                  <a:pt x="10981" y="2898"/>
                  <a:pt x="10695" y="4184"/>
                  <a:pt x="10241" y="5445"/>
                </a:cubicBezTo>
                <a:cubicBezTo>
                  <a:pt x="9422" y="4841"/>
                  <a:pt x="8872" y="3943"/>
                  <a:pt x="8264" y="3119"/>
                </a:cubicBezTo>
                <a:cubicBezTo>
                  <a:pt x="7553" y="2155"/>
                  <a:pt x="6844" y="1190"/>
                  <a:pt x="6138" y="224"/>
                </a:cubicBezTo>
                <a:cubicBezTo>
                  <a:pt x="6031" y="77"/>
                  <a:pt x="5839" y="0"/>
                  <a:pt x="5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6"/>
          <p:cNvSpPr/>
          <p:nvPr/>
        </p:nvSpPr>
        <p:spPr>
          <a:xfrm>
            <a:off x="6431975" y="162325"/>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6"/>
          <p:cNvSpPr/>
          <p:nvPr/>
        </p:nvSpPr>
        <p:spPr>
          <a:xfrm>
            <a:off x="6770175" y="6719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6"/>
          <p:cNvSpPr/>
          <p:nvPr/>
        </p:nvSpPr>
        <p:spPr>
          <a:xfrm>
            <a:off x="8695900" y="15607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p:nvPr/>
        </p:nvSpPr>
        <p:spPr>
          <a:xfrm>
            <a:off x="8305525" y="6719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6"/>
          <p:cNvSpPr/>
          <p:nvPr/>
        </p:nvSpPr>
        <p:spPr>
          <a:xfrm>
            <a:off x="7122238" y="403200"/>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9"/>
        <p:cNvGrpSpPr/>
        <p:nvPr/>
      </p:nvGrpSpPr>
      <p:grpSpPr>
        <a:xfrm>
          <a:off x="0" y="0"/>
          <a:ext cx="0" cy="0"/>
          <a:chOff x="0" y="0"/>
          <a:chExt cx="0" cy="0"/>
        </a:xfrm>
      </p:grpSpPr>
      <p:sp>
        <p:nvSpPr>
          <p:cNvPr id="950" name="Google Shape;950;p47"/>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Exercise</a:t>
            </a:r>
            <a:endParaRPr/>
          </a:p>
        </p:txBody>
      </p:sp>
      <p:sp>
        <p:nvSpPr>
          <p:cNvPr id="951" name="Google Shape;951;p47"/>
          <p:cNvSpPr txBox="1">
            <a:spLocks noGrp="1"/>
          </p:cNvSpPr>
          <p:nvPr>
            <p:ph type="title" idx="2"/>
          </p:nvPr>
        </p:nvSpPr>
        <p:spPr>
          <a:xfrm>
            <a:off x="2240100" y="2025300"/>
            <a:ext cx="4663800" cy="145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 is the closest planet to the Sun, but does its name have anything to do with the liquid metal?</a:t>
            </a:r>
            <a:endParaRPr/>
          </a:p>
        </p:txBody>
      </p:sp>
      <p:sp>
        <p:nvSpPr>
          <p:cNvPr id="952" name="Google Shape;952;p47"/>
          <p:cNvSpPr txBox="1">
            <a:spLocks noGrp="1"/>
          </p:cNvSpPr>
          <p:nvPr>
            <p:ph type="subTitle" idx="1"/>
          </p:nvPr>
        </p:nvSpPr>
        <p:spPr>
          <a:xfrm>
            <a:off x="2592000" y="3577875"/>
            <a:ext cx="3960000" cy="9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Contrary to popular belief, no. The truth is that this planet was named after the Roman messenger god, Mercury</a:t>
            </a:r>
            <a:endParaRPr/>
          </a:p>
        </p:txBody>
      </p:sp>
      <p:sp>
        <p:nvSpPr>
          <p:cNvPr id="953" name="Google Shape;953;p47"/>
          <p:cNvSpPr/>
          <p:nvPr/>
        </p:nvSpPr>
        <p:spPr>
          <a:xfrm>
            <a:off x="4004275" y="1491550"/>
            <a:ext cx="692262" cy="614467"/>
          </a:xfrm>
          <a:custGeom>
            <a:avLst/>
            <a:gdLst/>
            <a:ahLst/>
            <a:cxnLst/>
            <a:rect l="l" t="t" r="r" b="b"/>
            <a:pathLst>
              <a:path w="50641" h="44950" extrusionOk="0">
                <a:moveTo>
                  <a:pt x="30281" y="1181"/>
                </a:moveTo>
                <a:cubicBezTo>
                  <a:pt x="30843" y="1186"/>
                  <a:pt x="31407" y="1197"/>
                  <a:pt x="31970" y="1216"/>
                </a:cubicBezTo>
                <a:cubicBezTo>
                  <a:pt x="33864" y="1550"/>
                  <a:pt x="35729" y="2776"/>
                  <a:pt x="37376" y="3716"/>
                </a:cubicBezTo>
                <a:cubicBezTo>
                  <a:pt x="32731" y="3113"/>
                  <a:pt x="28069" y="2822"/>
                  <a:pt x="23535" y="1540"/>
                </a:cubicBezTo>
                <a:cubicBezTo>
                  <a:pt x="25435" y="1302"/>
                  <a:pt x="27371" y="1195"/>
                  <a:pt x="29313" y="1181"/>
                </a:cubicBezTo>
                <a:cubicBezTo>
                  <a:pt x="29397" y="1262"/>
                  <a:pt x="29504" y="1318"/>
                  <a:pt x="29625" y="1318"/>
                </a:cubicBezTo>
                <a:cubicBezTo>
                  <a:pt x="29663" y="1318"/>
                  <a:pt x="29701" y="1312"/>
                  <a:pt x="29741" y="1301"/>
                </a:cubicBezTo>
                <a:cubicBezTo>
                  <a:pt x="29919" y="1249"/>
                  <a:pt x="30099" y="1210"/>
                  <a:pt x="30281" y="1181"/>
                </a:cubicBezTo>
                <a:close/>
                <a:moveTo>
                  <a:pt x="22683" y="1655"/>
                </a:moveTo>
                <a:cubicBezTo>
                  <a:pt x="24946" y="3025"/>
                  <a:pt x="27760" y="3389"/>
                  <a:pt x="30329" y="3813"/>
                </a:cubicBezTo>
                <a:cubicBezTo>
                  <a:pt x="32865" y="4232"/>
                  <a:pt x="35489" y="4649"/>
                  <a:pt x="38074" y="4649"/>
                </a:cubicBezTo>
                <a:cubicBezTo>
                  <a:pt x="38390" y="4649"/>
                  <a:pt x="38705" y="4643"/>
                  <a:pt x="39019" y="4630"/>
                </a:cubicBezTo>
                <a:cubicBezTo>
                  <a:pt x="39037" y="4627"/>
                  <a:pt x="39055" y="4623"/>
                  <a:pt x="39072" y="4617"/>
                </a:cubicBezTo>
                <a:cubicBezTo>
                  <a:pt x="40728" y="5456"/>
                  <a:pt x="42437" y="6260"/>
                  <a:pt x="43975" y="7273"/>
                </a:cubicBezTo>
                <a:cubicBezTo>
                  <a:pt x="46069" y="8651"/>
                  <a:pt x="47385" y="11010"/>
                  <a:pt x="48182" y="13572"/>
                </a:cubicBezTo>
                <a:cubicBezTo>
                  <a:pt x="42584" y="10759"/>
                  <a:pt x="36096" y="12297"/>
                  <a:pt x="30269" y="10317"/>
                </a:cubicBezTo>
                <a:cubicBezTo>
                  <a:pt x="24671" y="8416"/>
                  <a:pt x="19221" y="5565"/>
                  <a:pt x="13206" y="5565"/>
                </a:cubicBezTo>
                <a:cubicBezTo>
                  <a:pt x="12638" y="5565"/>
                  <a:pt x="12066" y="5590"/>
                  <a:pt x="11487" y="5644"/>
                </a:cubicBezTo>
                <a:cubicBezTo>
                  <a:pt x="14864" y="3453"/>
                  <a:pt x="18684" y="2243"/>
                  <a:pt x="22683" y="1655"/>
                </a:cubicBezTo>
                <a:close/>
                <a:moveTo>
                  <a:pt x="10684" y="6192"/>
                </a:moveTo>
                <a:cubicBezTo>
                  <a:pt x="10712" y="6375"/>
                  <a:pt x="10848" y="6546"/>
                  <a:pt x="11106" y="6578"/>
                </a:cubicBezTo>
                <a:cubicBezTo>
                  <a:pt x="14757" y="7037"/>
                  <a:pt x="18312" y="7150"/>
                  <a:pt x="21883" y="8198"/>
                </a:cubicBezTo>
                <a:cubicBezTo>
                  <a:pt x="24810" y="9057"/>
                  <a:pt x="27492" y="10527"/>
                  <a:pt x="30390" y="11447"/>
                </a:cubicBezTo>
                <a:cubicBezTo>
                  <a:pt x="35977" y="13219"/>
                  <a:pt x="41987" y="12137"/>
                  <a:pt x="47581" y="13925"/>
                </a:cubicBezTo>
                <a:cubicBezTo>
                  <a:pt x="47549" y="14010"/>
                  <a:pt x="47572" y="14117"/>
                  <a:pt x="47680" y="14145"/>
                </a:cubicBezTo>
                <a:cubicBezTo>
                  <a:pt x="47886" y="14197"/>
                  <a:pt x="48046" y="14288"/>
                  <a:pt x="48210" y="14421"/>
                </a:cubicBezTo>
                <a:cubicBezTo>
                  <a:pt x="48279" y="14477"/>
                  <a:pt x="48341" y="14536"/>
                  <a:pt x="48406" y="14597"/>
                </a:cubicBezTo>
                <a:cubicBezTo>
                  <a:pt x="48430" y="14619"/>
                  <a:pt x="48455" y="14639"/>
                  <a:pt x="48484" y="14655"/>
                </a:cubicBezTo>
                <a:cubicBezTo>
                  <a:pt x="48806" y="15931"/>
                  <a:pt x="49016" y="17229"/>
                  <a:pt x="49131" y="18461"/>
                </a:cubicBezTo>
                <a:cubicBezTo>
                  <a:pt x="48982" y="18352"/>
                  <a:pt x="48832" y="18245"/>
                  <a:pt x="48700" y="18103"/>
                </a:cubicBezTo>
                <a:cubicBezTo>
                  <a:pt x="48645" y="18041"/>
                  <a:pt x="48566" y="18007"/>
                  <a:pt x="48484" y="18007"/>
                </a:cubicBezTo>
                <a:cubicBezTo>
                  <a:pt x="48473" y="18007"/>
                  <a:pt x="48462" y="18008"/>
                  <a:pt x="48451" y="18009"/>
                </a:cubicBezTo>
                <a:cubicBezTo>
                  <a:pt x="45946" y="16527"/>
                  <a:pt x="43001" y="16317"/>
                  <a:pt x="40143" y="16231"/>
                </a:cubicBezTo>
                <a:cubicBezTo>
                  <a:pt x="38299" y="16175"/>
                  <a:pt x="36453" y="16186"/>
                  <a:pt x="34619" y="15943"/>
                </a:cubicBezTo>
                <a:cubicBezTo>
                  <a:pt x="32748" y="15695"/>
                  <a:pt x="31103" y="15008"/>
                  <a:pt x="29303" y="14516"/>
                </a:cubicBezTo>
                <a:cubicBezTo>
                  <a:pt x="25675" y="13525"/>
                  <a:pt x="21838" y="13792"/>
                  <a:pt x="18170" y="12791"/>
                </a:cubicBezTo>
                <a:cubicBezTo>
                  <a:pt x="14538" y="11801"/>
                  <a:pt x="10943" y="10420"/>
                  <a:pt x="7463" y="8981"/>
                </a:cubicBezTo>
                <a:cubicBezTo>
                  <a:pt x="8446" y="7951"/>
                  <a:pt x="9524" y="7017"/>
                  <a:pt x="10684" y="6192"/>
                </a:cubicBezTo>
                <a:close/>
                <a:moveTo>
                  <a:pt x="1662" y="20300"/>
                </a:moveTo>
                <a:cubicBezTo>
                  <a:pt x="3909" y="21200"/>
                  <a:pt x="6288" y="21750"/>
                  <a:pt x="8653" y="22247"/>
                </a:cubicBezTo>
                <a:cubicBezTo>
                  <a:pt x="9983" y="22527"/>
                  <a:pt x="11317" y="22790"/>
                  <a:pt x="12654" y="23030"/>
                </a:cubicBezTo>
                <a:cubicBezTo>
                  <a:pt x="12923" y="23077"/>
                  <a:pt x="13216" y="23112"/>
                  <a:pt x="13519" y="23146"/>
                </a:cubicBezTo>
                <a:cubicBezTo>
                  <a:pt x="12245" y="23194"/>
                  <a:pt x="10969" y="23214"/>
                  <a:pt x="9694" y="23214"/>
                </a:cubicBezTo>
                <a:cubicBezTo>
                  <a:pt x="8857" y="23214"/>
                  <a:pt x="8020" y="23206"/>
                  <a:pt x="7183" y="23191"/>
                </a:cubicBezTo>
                <a:cubicBezTo>
                  <a:pt x="5877" y="23169"/>
                  <a:pt x="4572" y="23118"/>
                  <a:pt x="3268" y="23044"/>
                </a:cubicBezTo>
                <a:cubicBezTo>
                  <a:pt x="2775" y="23015"/>
                  <a:pt x="2269" y="22903"/>
                  <a:pt x="1785" y="22903"/>
                </a:cubicBezTo>
                <a:cubicBezTo>
                  <a:pt x="1661" y="22903"/>
                  <a:pt x="1538" y="22910"/>
                  <a:pt x="1417" y="22929"/>
                </a:cubicBezTo>
                <a:cubicBezTo>
                  <a:pt x="1432" y="22048"/>
                  <a:pt x="1514" y="21168"/>
                  <a:pt x="1660" y="20300"/>
                </a:cubicBezTo>
                <a:close/>
                <a:moveTo>
                  <a:pt x="7113" y="9369"/>
                </a:moveTo>
                <a:cubicBezTo>
                  <a:pt x="10338" y="11015"/>
                  <a:pt x="13513" y="12597"/>
                  <a:pt x="17003" y="13640"/>
                </a:cubicBezTo>
                <a:cubicBezTo>
                  <a:pt x="20742" y="14757"/>
                  <a:pt x="24478" y="14597"/>
                  <a:pt x="28232" y="15381"/>
                </a:cubicBezTo>
                <a:cubicBezTo>
                  <a:pt x="31519" y="16068"/>
                  <a:pt x="34324" y="17109"/>
                  <a:pt x="37736" y="17218"/>
                </a:cubicBezTo>
                <a:cubicBezTo>
                  <a:pt x="41442" y="17335"/>
                  <a:pt x="44899" y="17338"/>
                  <a:pt x="48377" y="18799"/>
                </a:cubicBezTo>
                <a:cubicBezTo>
                  <a:pt x="48380" y="18800"/>
                  <a:pt x="48383" y="18799"/>
                  <a:pt x="48386" y="18801"/>
                </a:cubicBezTo>
                <a:cubicBezTo>
                  <a:pt x="48564" y="19019"/>
                  <a:pt x="48791" y="19207"/>
                  <a:pt x="49056" y="19272"/>
                </a:cubicBezTo>
                <a:cubicBezTo>
                  <a:pt x="49080" y="19278"/>
                  <a:pt x="49105" y="19281"/>
                  <a:pt x="49130" y="19281"/>
                </a:cubicBezTo>
                <a:cubicBezTo>
                  <a:pt x="49153" y="19281"/>
                  <a:pt x="49175" y="19279"/>
                  <a:pt x="49198" y="19275"/>
                </a:cubicBezTo>
                <a:cubicBezTo>
                  <a:pt x="49216" y="19557"/>
                  <a:pt x="49231" y="19835"/>
                  <a:pt x="49242" y="20107"/>
                </a:cubicBezTo>
                <a:cubicBezTo>
                  <a:pt x="49300" y="21815"/>
                  <a:pt x="49189" y="23525"/>
                  <a:pt x="48905" y="25210"/>
                </a:cubicBezTo>
                <a:cubicBezTo>
                  <a:pt x="45688" y="24919"/>
                  <a:pt x="42484" y="24561"/>
                  <a:pt x="39310" y="23925"/>
                </a:cubicBezTo>
                <a:cubicBezTo>
                  <a:pt x="36679" y="23397"/>
                  <a:pt x="33686" y="22848"/>
                  <a:pt x="31276" y="21472"/>
                </a:cubicBezTo>
                <a:lnTo>
                  <a:pt x="31276" y="21472"/>
                </a:lnTo>
                <a:cubicBezTo>
                  <a:pt x="33940" y="21881"/>
                  <a:pt x="36592" y="22111"/>
                  <a:pt x="39240" y="22111"/>
                </a:cubicBezTo>
                <a:cubicBezTo>
                  <a:pt x="42501" y="22111"/>
                  <a:pt x="45758" y="21763"/>
                  <a:pt x="49028" y="20977"/>
                </a:cubicBezTo>
                <a:cubicBezTo>
                  <a:pt x="49344" y="20901"/>
                  <a:pt x="49277" y="20412"/>
                  <a:pt x="48957" y="20412"/>
                </a:cubicBezTo>
                <a:cubicBezTo>
                  <a:pt x="48955" y="20412"/>
                  <a:pt x="48954" y="20412"/>
                  <a:pt x="48952" y="20412"/>
                </a:cubicBezTo>
                <a:cubicBezTo>
                  <a:pt x="45792" y="20452"/>
                  <a:pt x="42673" y="21161"/>
                  <a:pt x="39512" y="21167"/>
                </a:cubicBezTo>
                <a:cubicBezTo>
                  <a:pt x="39494" y="21167"/>
                  <a:pt x="39477" y="21167"/>
                  <a:pt x="39459" y="21167"/>
                </a:cubicBezTo>
                <a:cubicBezTo>
                  <a:pt x="36086" y="21167"/>
                  <a:pt x="32738" y="20393"/>
                  <a:pt x="29371" y="20231"/>
                </a:cubicBezTo>
                <a:cubicBezTo>
                  <a:pt x="29364" y="20230"/>
                  <a:pt x="29356" y="20230"/>
                  <a:pt x="29349" y="20230"/>
                </a:cubicBezTo>
                <a:cubicBezTo>
                  <a:pt x="28905" y="20230"/>
                  <a:pt x="28763" y="20868"/>
                  <a:pt x="29139" y="21085"/>
                </a:cubicBezTo>
                <a:cubicBezTo>
                  <a:pt x="34958" y="24429"/>
                  <a:pt x="42037" y="25757"/>
                  <a:pt x="48745" y="26074"/>
                </a:cubicBezTo>
                <a:cubicBezTo>
                  <a:pt x="48624" y="26671"/>
                  <a:pt x="48473" y="27259"/>
                  <a:pt x="48309" y="27844"/>
                </a:cubicBezTo>
                <a:cubicBezTo>
                  <a:pt x="47210" y="27243"/>
                  <a:pt x="46100" y="27151"/>
                  <a:pt x="44783" y="27138"/>
                </a:cubicBezTo>
                <a:cubicBezTo>
                  <a:pt x="42439" y="27116"/>
                  <a:pt x="40263" y="27076"/>
                  <a:pt x="37930" y="26643"/>
                </a:cubicBezTo>
                <a:cubicBezTo>
                  <a:pt x="36194" y="26322"/>
                  <a:pt x="34459" y="25924"/>
                  <a:pt x="32756" y="25459"/>
                </a:cubicBezTo>
                <a:cubicBezTo>
                  <a:pt x="30570" y="24864"/>
                  <a:pt x="28872" y="23841"/>
                  <a:pt x="26901" y="22839"/>
                </a:cubicBezTo>
                <a:cubicBezTo>
                  <a:pt x="23577" y="21146"/>
                  <a:pt x="19654" y="20295"/>
                  <a:pt x="16113" y="19152"/>
                </a:cubicBezTo>
                <a:cubicBezTo>
                  <a:pt x="11852" y="17777"/>
                  <a:pt x="7572" y="16271"/>
                  <a:pt x="3200" y="15284"/>
                </a:cubicBezTo>
                <a:cubicBezTo>
                  <a:pt x="4069" y="13369"/>
                  <a:pt x="5200" y="11584"/>
                  <a:pt x="6561" y="9981"/>
                </a:cubicBezTo>
                <a:cubicBezTo>
                  <a:pt x="6740" y="9768"/>
                  <a:pt x="6928" y="9571"/>
                  <a:pt x="7113" y="9369"/>
                </a:cubicBezTo>
                <a:close/>
                <a:moveTo>
                  <a:pt x="2952" y="15854"/>
                </a:moveTo>
                <a:cubicBezTo>
                  <a:pt x="2960" y="15858"/>
                  <a:pt x="2966" y="15864"/>
                  <a:pt x="2974" y="15869"/>
                </a:cubicBezTo>
                <a:cubicBezTo>
                  <a:pt x="6855" y="17448"/>
                  <a:pt x="10919" y="18615"/>
                  <a:pt x="14906" y="19895"/>
                </a:cubicBezTo>
                <a:cubicBezTo>
                  <a:pt x="18983" y="21205"/>
                  <a:pt x="23673" y="22166"/>
                  <a:pt x="27397" y="24298"/>
                </a:cubicBezTo>
                <a:cubicBezTo>
                  <a:pt x="30453" y="26047"/>
                  <a:pt x="33781" y="26834"/>
                  <a:pt x="37206" y="27581"/>
                </a:cubicBezTo>
                <a:cubicBezTo>
                  <a:pt x="38864" y="27942"/>
                  <a:pt x="40535" y="28229"/>
                  <a:pt x="42234" y="28289"/>
                </a:cubicBezTo>
                <a:cubicBezTo>
                  <a:pt x="42525" y="28299"/>
                  <a:pt x="42814" y="28302"/>
                  <a:pt x="43102" y="28302"/>
                </a:cubicBezTo>
                <a:cubicBezTo>
                  <a:pt x="43647" y="28302"/>
                  <a:pt x="44187" y="28290"/>
                  <a:pt x="44724" y="28290"/>
                </a:cubicBezTo>
                <a:cubicBezTo>
                  <a:pt x="45846" y="28290"/>
                  <a:pt x="46955" y="28342"/>
                  <a:pt x="48069" y="28663"/>
                </a:cubicBezTo>
                <a:cubicBezTo>
                  <a:pt x="47691" y="29845"/>
                  <a:pt x="47222" y="30994"/>
                  <a:pt x="46664" y="32101"/>
                </a:cubicBezTo>
                <a:lnTo>
                  <a:pt x="46664" y="32101"/>
                </a:lnTo>
                <a:cubicBezTo>
                  <a:pt x="46712" y="31922"/>
                  <a:pt x="46648" y="31701"/>
                  <a:pt x="46435" y="31654"/>
                </a:cubicBezTo>
                <a:cubicBezTo>
                  <a:pt x="38898" y="29984"/>
                  <a:pt x="31202" y="29486"/>
                  <a:pt x="23500" y="29257"/>
                </a:cubicBezTo>
                <a:cubicBezTo>
                  <a:pt x="19600" y="29142"/>
                  <a:pt x="15697" y="29057"/>
                  <a:pt x="11804" y="28767"/>
                </a:cubicBezTo>
                <a:cubicBezTo>
                  <a:pt x="9849" y="28622"/>
                  <a:pt x="7853" y="28488"/>
                  <a:pt x="5930" y="28093"/>
                </a:cubicBezTo>
                <a:cubicBezTo>
                  <a:pt x="4402" y="27779"/>
                  <a:pt x="3094" y="27063"/>
                  <a:pt x="1645" y="26575"/>
                </a:cubicBezTo>
                <a:cubicBezTo>
                  <a:pt x="1539" y="25730"/>
                  <a:pt x="1476" y="24891"/>
                  <a:pt x="1439" y="24063"/>
                </a:cubicBezTo>
                <a:cubicBezTo>
                  <a:pt x="1848" y="24013"/>
                  <a:pt x="2271" y="23992"/>
                  <a:pt x="2704" y="23992"/>
                </a:cubicBezTo>
                <a:cubicBezTo>
                  <a:pt x="4546" y="23992"/>
                  <a:pt x="6553" y="24362"/>
                  <a:pt x="8343" y="24362"/>
                </a:cubicBezTo>
                <a:cubicBezTo>
                  <a:pt x="8447" y="24362"/>
                  <a:pt x="8551" y="24361"/>
                  <a:pt x="8653" y="24358"/>
                </a:cubicBezTo>
                <a:cubicBezTo>
                  <a:pt x="11110" y="24295"/>
                  <a:pt x="13550" y="24025"/>
                  <a:pt x="15986" y="23718"/>
                </a:cubicBezTo>
                <a:cubicBezTo>
                  <a:pt x="16244" y="23686"/>
                  <a:pt x="16507" y="23330"/>
                  <a:pt x="16235" y="23116"/>
                </a:cubicBezTo>
                <a:cubicBezTo>
                  <a:pt x="14719" y="21930"/>
                  <a:pt x="12073" y="22004"/>
                  <a:pt x="10225" y="21649"/>
                </a:cubicBezTo>
                <a:cubicBezTo>
                  <a:pt x="7376" y="21101"/>
                  <a:pt x="4586" y="20363"/>
                  <a:pt x="1763" y="19714"/>
                </a:cubicBezTo>
                <a:cubicBezTo>
                  <a:pt x="2026" y="18395"/>
                  <a:pt x="2429" y="17101"/>
                  <a:pt x="2952" y="15854"/>
                </a:cubicBezTo>
                <a:close/>
                <a:moveTo>
                  <a:pt x="1800" y="27641"/>
                </a:moveTo>
                <a:lnTo>
                  <a:pt x="1800" y="27641"/>
                </a:lnTo>
                <a:cubicBezTo>
                  <a:pt x="3336" y="28971"/>
                  <a:pt x="5721" y="29287"/>
                  <a:pt x="7654" y="29548"/>
                </a:cubicBezTo>
                <a:cubicBezTo>
                  <a:pt x="11927" y="30124"/>
                  <a:pt x="16269" y="30248"/>
                  <a:pt x="20573" y="30388"/>
                </a:cubicBezTo>
                <a:cubicBezTo>
                  <a:pt x="29220" y="30668"/>
                  <a:pt x="37746" y="31364"/>
                  <a:pt x="46342" y="32341"/>
                </a:cubicBezTo>
                <a:cubicBezTo>
                  <a:pt x="46355" y="32343"/>
                  <a:pt x="46368" y="32344"/>
                  <a:pt x="46381" y="32344"/>
                </a:cubicBezTo>
                <a:cubicBezTo>
                  <a:pt x="46457" y="32344"/>
                  <a:pt x="46530" y="32312"/>
                  <a:pt x="46583" y="32256"/>
                </a:cubicBezTo>
                <a:lnTo>
                  <a:pt x="46583" y="32256"/>
                </a:lnTo>
                <a:cubicBezTo>
                  <a:pt x="45860" y="33662"/>
                  <a:pt x="44995" y="34983"/>
                  <a:pt x="43996" y="36190"/>
                </a:cubicBezTo>
                <a:cubicBezTo>
                  <a:pt x="43957" y="36180"/>
                  <a:pt x="43919" y="36167"/>
                  <a:pt x="43873" y="36167"/>
                </a:cubicBezTo>
                <a:cubicBezTo>
                  <a:pt x="43871" y="36167"/>
                  <a:pt x="43869" y="36167"/>
                  <a:pt x="43868" y="36167"/>
                </a:cubicBezTo>
                <a:cubicBezTo>
                  <a:pt x="43350" y="36180"/>
                  <a:pt x="42833" y="36186"/>
                  <a:pt x="42316" y="36186"/>
                </a:cubicBezTo>
                <a:cubicBezTo>
                  <a:pt x="29037" y="36186"/>
                  <a:pt x="16049" y="32020"/>
                  <a:pt x="2806" y="31651"/>
                </a:cubicBezTo>
                <a:cubicBezTo>
                  <a:pt x="2349" y="30355"/>
                  <a:pt x="2022" y="29001"/>
                  <a:pt x="1800" y="27641"/>
                </a:cubicBezTo>
                <a:close/>
                <a:moveTo>
                  <a:pt x="3053" y="32314"/>
                </a:moveTo>
                <a:lnTo>
                  <a:pt x="3053" y="32314"/>
                </a:lnTo>
                <a:cubicBezTo>
                  <a:pt x="9459" y="33816"/>
                  <a:pt x="16249" y="34322"/>
                  <a:pt x="22760" y="35112"/>
                </a:cubicBezTo>
                <a:cubicBezTo>
                  <a:pt x="28841" y="35851"/>
                  <a:pt x="35023" y="37161"/>
                  <a:pt x="41179" y="37161"/>
                </a:cubicBezTo>
                <a:cubicBezTo>
                  <a:pt x="41846" y="37161"/>
                  <a:pt x="42512" y="37146"/>
                  <a:pt x="43178" y="37113"/>
                </a:cubicBezTo>
                <a:lnTo>
                  <a:pt x="43178" y="37113"/>
                </a:lnTo>
                <a:cubicBezTo>
                  <a:pt x="41652" y="38743"/>
                  <a:pt x="39845" y="40116"/>
                  <a:pt x="37781" y="41150"/>
                </a:cubicBezTo>
                <a:lnTo>
                  <a:pt x="37781" y="41150"/>
                </a:lnTo>
                <a:cubicBezTo>
                  <a:pt x="37741" y="41103"/>
                  <a:pt x="37689" y="41068"/>
                  <a:pt x="37630" y="41051"/>
                </a:cubicBezTo>
                <a:cubicBezTo>
                  <a:pt x="37528" y="41022"/>
                  <a:pt x="37427" y="41012"/>
                  <a:pt x="37325" y="41012"/>
                </a:cubicBezTo>
                <a:cubicBezTo>
                  <a:pt x="37250" y="41012"/>
                  <a:pt x="37174" y="41017"/>
                  <a:pt x="37097" y="41025"/>
                </a:cubicBezTo>
                <a:cubicBezTo>
                  <a:pt x="37080" y="41027"/>
                  <a:pt x="37066" y="41030"/>
                  <a:pt x="37051" y="41033"/>
                </a:cubicBezTo>
                <a:cubicBezTo>
                  <a:pt x="37012" y="40968"/>
                  <a:pt x="36958" y="40914"/>
                  <a:pt x="36893" y="40876"/>
                </a:cubicBezTo>
                <a:cubicBezTo>
                  <a:pt x="32923" y="38407"/>
                  <a:pt x="27032" y="38737"/>
                  <a:pt x="22529" y="38272"/>
                </a:cubicBezTo>
                <a:cubicBezTo>
                  <a:pt x="17650" y="37770"/>
                  <a:pt x="12479" y="36886"/>
                  <a:pt x="7500" y="36886"/>
                </a:cubicBezTo>
                <a:cubicBezTo>
                  <a:pt x="6943" y="36886"/>
                  <a:pt x="6389" y="36897"/>
                  <a:pt x="5838" y="36921"/>
                </a:cubicBezTo>
                <a:cubicBezTo>
                  <a:pt x="4629" y="35582"/>
                  <a:pt x="3722" y="34008"/>
                  <a:pt x="3053" y="32314"/>
                </a:cubicBezTo>
                <a:close/>
                <a:moveTo>
                  <a:pt x="6657" y="37741"/>
                </a:moveTo>
                <a:lnTo>
                  <a:pt x="6657" y="37741"/>
                </a:lnTo>
                <a:cubicBezTo>
                  <a:pt x="11050" y="38621"/>
                  <a:pt x="15734" y="38686"/>
                  <a:pt x="20154" y="39093"/>
                </a:cubicBezTo>
                <a:cubicBezTo>
                  <a:pt x="25441" y="39580"/>
                  <a:pt x="31613" y="39284"/>
                  <a:pt x="36467" y="41607"/>
                </a:cubicBezTo>
                <a:cubicBezTo>
                  <a:pt x="36525" y="41635"/>
                  <a:pt x="36590" y="41649"/>
                  <a:pt x="36654" y="41649"/>
                </a:cubicBezTo>
                <a:cubicBezTo>
                  <a:pt x="36678" y="41649"/>
                  <a:pt x="36701" y="41647"/>
                  <a:pt x="36724" y="41644"/>
                </a:cubicBezTo>
                <a:lnTo>
                  <a:pt x="36724" y="41644"/>
                </a:lnTo>
                <a:cubicBezTo>
                  <a:pt x="36243" y="41848"/>
                  <a:pt x="35755" y="42042"/>
                  <a:pt x="35249" y="42210"/>
                </a:cubicBezTo>
                <a:cubicBezTo>
                  <a:pt x="32354" y="43170"/>
                  <a:pt x="29558" y="43554"/>
                  <a:pt x="26740" y="43554"/>
                </a:cubicBezTo>
                <a:cubicBezTo>
                  <a:pt x="24127" y="43554"/>
                  <a:pt x="21496" y="43224"/>
                  <a:pt x="18750" y="42715"/>
                </a:cubicBezTo>
                <a:cubicBezTo>
                  <a:pt x="14328" y="41896"/>
                  <a:pt x="10031" y="40872"/>
                  <a:pt x="6657" y="37741"/>
                </a:cubicBezTo>
                <a:close/>
                <a:moveTo>
                  <a:pt x="31488" y="1"/>
                </a:moveTo>
                <a:cubicBezTo>
                  <a:pt x="31061" y="1"/>
                  <a:pt x="30626" y="53"/>
                  <a:pt x="30178" y="170"/>
                </a:cubicBezTo>
                <a:cubicBezTo>
                  <a:pt x="29161" y="62"/>
                  <a:pt x="28131" y="9"/>
                  <a:pt x="27096" y="9"/>
                </a:cubicBezTo>
                <a:cubicBezTo>
                  <a:pt x="19394" y="9"/>
                  <a:pt x="11413" y="2965"/>
                  <a:pt x="6306" y="8570"/>
                </a:cubicBezTo>
                <a:cubicBezTo>
                  <a:pt x="2968" y="12235"/>
                  <a:pt x="622" y="17071"/>
                  <a:pt x="307" y="22056"/>
                </a:cubicBezTo>
                <a:cubicBezTo>
                  <a:pt x="0" y="26918"/>
                  <a:pt x="1011" y="32768"/>
                  <a:pt x="3993" y="36720"/>
                </a:cubicBezTo>
                <a:cubicBezTo>
                  <a:pt x="7101" y="40841"/>
                  <a:pt x="11732" y="42692"/>
                  <a:pt x="16636" y="43680"/>
                </a:cubicBezTo>
                <a:cubicBezTo>
                  <a:pt x="20165" y="44391"/>
                  <a:pt x="23577" y="44949"/>
                  <a:pt x="26996" y="44949"/>
                </a:cubicBezTo>
                <a:cubicBezTo>
                  <a:pt x="29585" y="44949"/>
                  <a:pt x="32178" y="44629"/>
                  <a:pt x="34829" y="43812"/>
                </a:cubicBezTo>
                <a:cubicBezTo>
                  <a:pt x="43152" y="41248"/>
                  <a:pt x="48579" y="34274"/>
                  <a:pt x="50140" y="26090"/>
                </a:cubicBezTo>
                <a:cubicBezTo>
                  <a:pt x="50384" y="25987"/>
                  <a:pt x="50419" y="25650"/>
                  <a:pt x="50254" y="25451"/>
                </a:cubicBezTo>
                <a:cubicBezTo>
                  <a:pt x="50524" y="23811"/>
                  <a:pt x="50640" y="22148"/>
                  <a:pt x="50600" y="20485"/>
                </a:cubicBezTo>
                <a:cubicBezTo>
                  <a:pt x="50484" y="15790"/>
                  <a:pt x="49253" y="9515"/>
                  <a:pt x="45293" y="6502"/>
                </a:cubicBezTo>
                <a:cubicBezTo>
                  <a:pt x="42643" y="4487"/>
                  <a:pt x="39291" y="3136"/>
                  <a:pt x="36335" y="1632"/>
                </a:cubicBezTo>
                <a:cubicBezTo>
                  <a:pt x="34687" y="791"/>
                  <a:pt x="33150" y="1"/>
                  <a:pt x="31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 name="Google Shape;954;p47"/>
          <p:cNvGrpSpPr/>
          <p:nvPr/>
        </p:nvGrpSpPr>
        <p:grpSpPr>
          <a:xfrm>
            <a:off x="3158249" y="1477192"/>
            <a:ext cx="692307" cy="643196"/>
            <a:chOff x="4015400" y="257675"/>
            <a:chExt cx="1151350" cy="1069675"/>
          </a:xfrm>
        </p:grpSpPr>
        <p:sp>
          <p:nvSpPr>
            <p:cNvPr id="955" name="Google Shape;955;p47"/>
            <p:cNvSpPr/>
            <p:nvPr/>
          </p:nvSpPr>
          <p:spPr>
            <a:xfrm>
              <a:off x="4015400" y="257675"/>
              <a:ext cx="1151350" cy="1069675"/>
            </a:xfrm>
            <a:custGeom>
              <a:avLst/>
              <a:gdLst/>
              <a:ahLst/>
              <a:cxnLst/>
              <a:rect l="l" t="t" r="r" b="b"/>
              <a:pathLst>
                <a:path w="46054" h="42787" extrusionOk="0">
                  <a:moveTo>
                    <a:pt x="36751" y="5758"/>
                  </a:moveTo>
                  <a:cubicBezTo>
                    <a:pt x="39521" y="7917"/>
                    <a:pt x="41600" y="10939"/>
                    <a:pt x="42712" y="14267"/>
                  </a:cubicBezTo>
                  <a:cubicBezTo>
                    <a:pt x="44707" y="20230"/>
                    <a:pt x="43894" y="27419"/>
                    <a:pt x="40444" y="32746"/>
                  </a:cubicBezTo>
                  <a:cubicBezTo>
                    <a:pt x="40367" y="32694"/>
                    <a:pt x="40276" y="32667"/>
                    <a:pt x="40183" y="32667"/>
                  </a:cubicBezTo>
                  <a:cubicBezTo>
                    <a:pt x="40161" y="32667"/>
                    <a:pt x="40138" y="32669"/>
                    <a:pt x="40116" y="32672"/>
                  </a:cubicBezTo>
                  <a:cubicBezTo>
                    <a:pt x="39858" y="32703"/>
                    <a:pt x="39577" y="32747"/>
                    <a:pt x="39303" y="32747"/>
                  </a:cubicBezTo>
                  <a:cubicBezTo>
                    <a:pt x="39094" y="32747"/>
                    <a:pt x="38890" y="32721"/>
                    <a:pt x="38700" y="32645"/>
                  </a:cubicBezTo>
                  <a:cubicBezTo>
                    <a:pt x="38257" y="32468"/>
                    <a:pt x="38275" y="32166"/>
                    <a:pt x="38215" y="31745"/>
                  </a:cubicBezTo>
                  <a:cubicBezTo>
                    <a:pt x="38118" y="31078"/>
                    <a:pt x="37714" y="30611"/>
                    <a:pt x="37245" y="30180"/>
                  </a:cubicBezTo>
                  <a:cubicBezTo>
                    <a:pt x="37276" y="29999"/>
                    <a:pt x="37235" y="29785"/>
                    <a:pt x="37090" y="29663"/>
                  </a:cubicBezTo>
                  <a:cubicBezTo>
                    <a:pt x="36673" y="29310"/>
                    <a:pt x="36335" y="29249"/>
                    <a:pt x="36219" y="28556"/>
                  </a:cubicBezTo>
                  <a:cubicBezTo>
                    <a:pt x="36127" y="28006"/>
                    <a:pt x="36567" y="27278"/>
                    <a:pt x="36521" y="26668"/>
                  </a:cubicBezTo>
                  <a:cubicBezTo>
                    <a:pt x="36491" y="26258"/>
                    <a:pt x="36398" y="25801"/>
                    <a:pt x="36174" y="25446"/>
                  </a:cubicBezTo>
                  <a:cubicBezTo>
                    <a:pt x="36072" y="25287"/>
                    <a:pt x="35381" y="24823"/>
                    <a:pt x="35346" y="24691"/>
                  </a:cubicBezTo>
                  <a:cubicBezTo>
                    <a:pt x="35159" y="23961"/>
                    <a:pt x="36524" y="23017"/>
                    <a:pt x="36559" y="22158"/>
                  </a:cubicBezTo>
                  <a:cubicBezTo>
                    <a:pt x="36585" y="21535"/>
                    <a:pt x="36369" y="21011"/>
                    <a:pt x="35940" y="20647"/>
                  </a:cubicBezTo>
                  <a:cubicBezTo>
                    <a:pt x="35990" y="20512"/>
                    <a:pt x="35993" y="20363"/>
                    <a:pt x="35907" y="20237"/>
                  </a:cubicBezTo>
                  <a:cubicBezTo>
                    <a:pt x="35441" y="19542"/>
                    <a:pt x="34112" y="19033"/>
                    <a:pt x="33340" y="18765"/>
                  </a:cubicBezTo>
                  <a:cubicBezTo>
                    <a:pt x="33044" y="18662"/>
                    <a:pt x="32753" y="18628"/>
                    <a:pt x="32463" y="18628"/>
                  </a:cubicBezTo>
                  <a:cubicBezTo>
                    <a:pt x="31850" y="18628"/>
                    <a:pt x="31247" y="18784"/>
                    <a:pt x="30638" y="18784"/>
                  </a:cubicBezTo>
                  <a:cubicBezTo>
                    <a:pt x="30232" y="18784"/>
                    <a:pt x="29823" y="18714"/>
                    <a:pt x="29406" y="18482"/>
                  </a:cubicBezTo>
                  <a:cubicBezTo>
                    <a:pt x="28895" y="18196"/>
                    <a:pt x="28455" y="17806"/>
                    <a:pt x="27912" y="17577"/>
                  </a:cubicBezTo>
                  <a:cubicBezTo>
                    <a:pt x="27571" y="17433"/>
                    <a:pt x="27066" y="17428"/>
                    <a:pt x="26777" y="17263"/>
                  </a:cubicBezTo>
                  <a:cubicBezTo>
                    <a:pt x="25268" y="16403"/>
                    <a:pt x="26484" y="15311"/>
                    <a:pt x="26546" y="14104"/>
                  </a:cubicBezTo>
                  <a:cubicBezTo>
                    <a:pt x="27320" y="13642"/>
                    <a:pt x="27622" y="13015"/>
                    <a:pt x="27792" y="12098"/>
                  </a:cubicBezTo>
                  <a:cubicBezTo>
                    <a:pt x="27950" y="11239"/>
                    <a:pt x="27812" y="10993"/>
                    <a:pt x="28566" y="10432"/>
                  </a:cubicBezTo>
                  <a:cubicBezTo>
                    <a:pt x="29002" y="10107"/>
                    <a:pt x="29630" y="10015"/>
                    <a:pt x="30107" y="9745"/>
                  </a:cubicBezTo>
                  <a:cubicBezTo>
                    <a:pt x="30772" y="9367"/>
                    <a:pt x="31058" y="8970"/>
                    <a:pt x="31381" y="8321"/>
                  </a:cubicBezTo>
                  <a:cubicBezTo>
                    <a:pt x="31432" y="7269"/>
                    <a:pt x="31963" y="6644"/>
                    <a:pt x="32977" y="6447"/>
                  </a:cubicBezTo>
                  <a:cubicBezTo>
                    <a:pt x="33470" y="6386"/>
                    <a:pt x="33965" y="6355"/>
                    <a:pt x="34462" y="6355"/>
                  </a:cubicBezTo>
                  <a:cubicBezTo>
                    <a:pt x="34618" y="6355"/>
                    <a:pt x="34774" y="6358"/>
                    <a:pt x="34930" y="6364"/>
                  </a:cubicBezTo>
                  <a:cubicBezTo>
                    <a:pt x="35878" y="6325"/>
                    <a:pt x="35815" y="6346"/>
                    <a:pt x="36641" y="5941"/>
                  </a:cubicBezTo>
                  <a:cubicBezTo>
                    <a:pt x="36720" y="5902"/>
                    <a:pt x="36748" y="5832"/>
                    <a:pt x="36751" y="5758"/>
                  </a:cubicBezTo>
                  <a:close/>
                  <a:moveTo>
                    <a:pt x="12725" y="3690"/>
                  </a:moveTo>
                  <a:lnTo>
                    <a:pt x="12725" y="3690"/>
                  </a:lnTo>
                  <a:cubicBezTo>
                    <a:pt x="12312" y="5207"/>
                    <a:pt x="12209" y="6790"/>
                    <a:pt x="12424" y="8345"/>
                  </a:cubicBezTo>
                  <a:cubicBezTo>
                    <a:pt x="12575" y="9446"/>
                    <a:pt x="13081" y="10390"/>
                    <a:pt x="13292" y="11458"/>
                  </a:cubicBezTo>
                  <a:cubicBezTo>
                    <a:pt x="13747" y="13765"/>
                    <a:pt x="12502" y="14185"/>
                    <a:pt x="11509" y="15804"/>
                  </a:cubicBezTo>
                  <a:cubicBezTo>
                    <a:pt x="10779" y="16995"/>
                    <a:pt x="10971" y="19089"/>
                    <a:pt x="10912" y="20406"/>
                  </a:cubicBezTo>
                  <a:cubicBezTo>
                    <a:pt x="10861" y="21579"/>
                    <a:pt x="10853" y="22393"/>
                    <a:pt x="11685" y="23233"/>
                  </a:cubicBezTo>
                  <a:cubicBezTo>
                    <a:pt x="11691" y="23532"/>
                    <a:pt x="11671" y="23857"/>
                    <a:pt x="11839" y="24096"/>
                  </a:cubicBezTo>
                  <a:cubicBezTo>
                    <a:pt x="12123" y="24498"/>
                    <a:pt x="13061" y="24715"/>
                    <a:pt x="13472" y="24860"/>
                  </a:cubicBezTo>
                  <a:cubicBezTo>
                    <a:pt x="14800" y="25333"/>
                    <a:pt x="17647" y="25566"/>
                    <a:pt x="18145" y="27114"/>
                  </a:cubicBezTo>
                  <a:cubicBezTo>
                    <a:pt x="18186" y="27244"/>
                    <a:pt x="18282" y="27324"/>
                    <a:pt x="18393" y="27368"/>
                  </a:cubicBezTo>
                  <a:cubicBezTo>
                    <a:pt x="18421" y="27534"/>
                    <a:pt x="18447" y="27700"/>
                    <a:pt x="18477" y="27866"/>
                  </a:cubicBezTo>
                  <a:cubicBezTo>
                    <a:pt x="18479" y="27878"/>
                    <a:pt x="18480" y="27890"/>
                    <a:pt x="18482" y="27902"/>
                  </a:cubicBezTo>
                  <a:cubicBezTo>
                    <a:pt x="18389" y="28169"/>
                    <a:pt x="18412" y="28427"/>
                    <a:pt x="18539" y="28825"/>
                  </a:cubicBezTo>
                  <a:cubicBezTo>
                    <a:pt x="18675" y="29254"/>
                    <a:pt x="18964" y="29510"/>
                    <a:pt x="19185" y="29878"/>
                  </a:cubicBezTo>
                  <a:cubicBezTo>
                    <a:pt x="19644" y="30645"/>
                    <a:pt x="19977" y="31359"/>
                    <a:pt x="20236" y="32199"/>
                  </a:cubicBezTo>
                  <a:cubicBezTo>
                    <a:pt x="20498" y="33047"/>
                    <a:pt x="20816" y="33556"/>
                    <a:pt x="21488" y="34153"/>
                  </a:cubicBezTo>
                  <a:cubicBezTo>
                    <a:pt x="22722" y="35249"/>
                    <a:pt x="23582" y="35809"/>
                    <a:pt x="23737" y="37616"/>
                  </a:cubicBezTo>
                  <a:cubicBezTo>
                    <a:pt x="23745" y="37700"/>
                    <a:pt x="23779" y="37778"/>
                    <a:pt x="23823" y="37852"/>
                  </a:cubicBezTo>
                  <a:cubicBezTo>
                    <a:pt x="23652" y="37870"/>
                    <a:pt x="23482" y="37878"/>
                    <a:pt x="23311" y="37878"/>
                  </a:cubicBezTo>
                  <a:cubicBezTo>
                    <a:pt x="21254" y="37878"/>
                    <a:pt x="19218" y="36658"/>
                    <a:pt x="17218" y="36062"/>
                  </a:cubicBezTo>
                  <a:cubicBezTo>
                    <a:pt x="14693" y="35309"/>
                    <a:pt x="12546" y="33766"/>
                    <a:pt x="10089" y="32929"/>
                  </a:cubicBezTo>
                  <a:cubicBezTo>
                    <a:pt x="8048" y="30896"/>
                    <a:pt x="9315" y="27212"/>
                    <a:pt x="7973" y="24685"/>
                  </a:cubicBezTo>
                  <a:cubicBezTo>
                    <a:pt x="6752" y="22386"/>
                    <a:pt x="3082" y="24262"/>
                    <a:pt x="1488" y="22482"/>
                  </a:cubicBezTo>
                  <a:cubicBezTo>
                    <a:pt x="1672" y="19922"/>
                    <a:pt x="2191" y="17366"/>
                    <a:pt x="2865" y="15259"/>
                  </a:cubicBezTo>
                  <a:cubicBezTo>
                    <a:pt x="4518" y="10099"/>
                    <a:pt x="8186" y="6137"/>
                    <a:pt x="12725" y="3690"/>
                  </a:cubicBezTo>
                  <a:close/>
                  <a:moveTo>
                    <a:pt x="23350" y="886"/>
                  </a:moveTo>
                  <a:cubicBezTo>
                    <a:pt x="27287" y="2030"/>
                    <a:pt x="31673" y="2533"/>
                    <a:pt x="35202" y="4682"/>
                  </a:cubicBezTo>
                  <a:cubicBezTo>
                    <a:pt x="35574" y="4909"/>
                    <a:pt x="35935" y="5154"/>
                    <a:pt x="36289" y="5410"/>
                  </a:cubicBezTo>
                  <a:cubicBezTo>
                    <a:pt x="35533" y="5192"/>
                    <a:pt x="34685" y="5036"/>
                    <a:pt x="33856" y="5036"/>
                  </a:cubicBezTo>
                  <a:cubicBezTo>
                    <a:pt x="33217" y="5036"/>
                    <a:pt x="32588" y="5129"/>
                    <a:pt x="32021" y="5359"/>
                  </a:cubicBezTo>
                  <a:cubicBezTo>
                    <a:pt x="30643" y="5918"/>
                    <a:pt x="30676" y="6718"/>
                    <a:pt x="30161" y="7911"/>
                  </a:cubicBezTo>
                  <a:cubicBezTo>
                    <a:pt x="29623" y="9164"/>
                    <a:pt x="28135" y="9014"/>
                    <a:pt x="27209" y="9951"/>
                  </a:cubicBezTo>
                  <a:cubicBezTo>
                    <a:pt x="26214" y="10958"/>
                    <a:pt x="26635" y="12500"/>
                    <a:pt x="25822" y="13669"/>
                  </a:cubicBezTo>
                  <a:cubicBezTo>
                    <a:pt x="25742" y="13786"/>
                    <a:pt x="25744" y="13901"/>
                    <a:pt x="25788" y="14000"/>
                  </a:cubicBezTo>
                  <a:cubicBezTo>
                    <a:pt x="25244" y="14957"/>
                    <a:pt x="24353" y="15892"/>
                    <a:pt x="24502" y="17043"/>
                  </a:cubicBezTo>
                  <a:cubicBezTo>
                    <a:pt x="24665" y="18301"/>
                    <a:pt x="25613" y="18272"/>
                    <a:pt x="26627" y="18472"/>
                  </a:cubicBezTo>
                  <a:cubicBezTo>
                    <a:pt x="28115" y="18765"/>
                    <a:pt x="29163" y="20085"/>
                    <a:pt x="30736" y="20085"/>
                  </a:cubicBezTo>
                  <a:cubicBezTo>
                    <a:pt x="30778" y="20085"/>
                    <a:pt x="30821" y="20084"/>
                    <a:pt x="30864" y="20082"/>
                  </a:cubicBezTo>
                  <a:cubicBezTo>
                    <a:pt x="31373" y="20060"/>
                    <a:pt x="31812" y="20009"/>
                    <a:pt x="32249" y="20009"/>
                  </a:cubicBezTo>
                  <a:cubicBezTo>
                    <a:pt x="32693" y="20009"/>
                    <a:pt x="33136" y="20061"/>
                    <a:pt x="33649" y="20248"/>
                  </a:cubicBezTo>
                  <a:cubicBezTo>
                    <a:pt x="34019" y="20382"/>
                    <a:pt x="35016" y="20700"/>
                    <a:pt x="35220" y="20940"/>
                  </a:cubicBezTo>
                  <a:cubicBezTo>
                    <a:pt x="35239" y="20960"/>
                    <a:pt x="35262" y="20977"/>
                    <a:pt x="35286" y="20990"/>
                  </a:cubicBezTo>
                  <a:cubicBezTo>
                    <a:pt x="35632" y="22377"/>
                    <a:pt x="34336" y="22689"/>
                    <a:pt x="33937" y="23850"/>
                  </a:cubicBezTo>
                  <a:cubicBezTo>
                    <a:pt x="33681" y="24594"/>
                    <a:pt x="34010" y="24949"/>
                    <a:pt x="34365" y="25542"/>
                  </a:cubicBezTo>
                  <a:cubicBezTo>
                    <a:pt x="34870" y="26383"/>
                    <a:pt x="35155" y="27165"/>
                    <a:pt x="34998" y="28220"/>
                  </a:cubicBezTo>
                  <a:cubicBezTo>
                    <a:pt x="34938" y="28621"/>
                    <a:pt x="34766" y="29124"/>
                    <a:pt x="34927" y="29536"/>
                  </a:cubicBezTo>
                  <a:cubicBezTo>
                    <a:pt x="35245" y="30345"/>
                    <a:pt x="35901" y="30097"/>
                    <a:pt x="36433" y="30638"/>
                  </a:cubicBezTo>
                  <a:cubicBezTo>
                    <a:pt x="36502" y="30707"/>
                    <a:pt x="36595" y="30750"/>
                    <a:pt x="36693" y="30760"/>
                  </a:cubicBezTo>
                  <a:cubicBezTo>
                    <a:pt x="36927" y="31144"/>
                    <a:pt x="37029" y="31506"/>
                    <a:pt x="37039" y="32025"/>
                  </a:cubicBezTo>
                  <a:cubicBezTo>
                    <a:pt x="37047" y="32478"/>
                    <a:pt x="37149" y="32886"/>
                    <a:pt x="37448" y="33237"/>
                  </a:cubicBezTo>
                  <a:cubicBezTo>
                    <a:pt x="37927" y="33802"/>
                    <a:pt x="38573" y="33958"/>
                    <a:pt x="39247" y="33958"/>
                  </a:cubicBezTo>
                  <a:cubicBezTo>
                    <a:pt x="39365" y="33958"/>
                    <a:pt x="39485" y="33953"/>
                    <a:pt x="39604" y="33945"/>
                  </a:cubicBezTo>
                  <a:lnTo>
                    <a:pt x="39604" y="33945"/>
                  </a:lnTo>
                  <a:cubicBezTo>
                    <a:pt x="38216" y="35751"/>
                    <a:pt x="36487" y="37286"/>
                    <a:pt x="34425" y="38403"/>
                  </a:cubicBezTo>
                  <a:cubicBezTo>
                    <a:pt x="30757" y="40392"/>
                    <a:pt x="26233" y="41422"/>
                    <a:pt x="21730" y="41422"/>
                  </a:cubicBezTo>
                  <a:cubicBezTo>
                    <a:pt x="17421" y="41422"/>
                    <a:pt x="13132" y="40479"/>
                    <a:pt x="9631" y="38528"/>
                  </a:cubicBezTo>
                  <a:cubicBezTo>
                    <a:pt x="6132" y="36578"/>
                    <a:pt x="3217" y="33397"/>
                    <a:pt x="2064" y="29514"/>
                  </a:cubicBezTo>
                  <a:cubicBezTo>
                    <a:pt x="1583" y="27892"/>
                    <a:pt x="1395" y="26029"/>
                    <a:pt x="1420" y="24116"/>
                  </a:cubicBezTo>
                  <a:lnTo>
                    <a:pt x="1420" y="24116"/>
                  </a:lnTo>
                  <a:cubicBezTo>
                    <a:pt x="1538" y="24181"/>
                    <a:pt x="1661" y="24240"/>
                    <a:pt x="1786" y="24292"/>
                  </a:cubicBezTo>
                  <a:cubicBezTo>
                    <a:pt x="2308" y="24506"/>
                    <a:pt x="2886" y="24552"/>
                    <a:pt x="3470" y="24552"/>
                  </a:cubicBezTo>
                  <a:cubicBezTo>
                    <a:pt x="3917" y="24552"/>
                    <a:pt x="4366" y="24525"/>
                    <a:pt x="4796" y="24525"/>
                  </a:cubicBezTo>
                  <a:cubicBezTo>
                    <a:pt x="5976" y="24525"/>
                    <a:pt x="7007" y="24729"/>
                    <a:pt x="7414" y="26254"/>
                  </a:cubicBezTo>
                  <a:cubicBezTo>
                    <a:pt x="7934" y="28203"/>
                    <a:pt x="6751" y="33187"/>
                    <a:pt x="9706" y="33614"/>
                  </a:cubicBezTo>
                  <a:cubicBezTo>
                    <a:pt x="11868" y="36004"/>
                    <a:pt x="15464" y="36812"/>
                    <a:pt x="18394" y="37791"/>
                  </a:cubicBezTo>
                  <a:cubicBezTo>
                    <a:pt x="19829" y="38270"/>
                    <a:pt x="21208" y="39301"/>
                    <a:pt x="22567" y="39301"/>
                  </a:cubicBezTo>
                  <a:cubicBezTo>
                    <a:pt x="23258" y="39301"/>
                    <a:pt x="23944" y="39034"/>
                    <a:pt x="24630" y="38294"/>
                  </a:cubicBezTo>
                  <a:cubicBezTo>
                    <a:pt x="24697" y="38225"/>
                    <a:pt x="24727" y="38127"/>
                    <a:pt x="24711" y="38032"/>
                  </a:cubicBezTo>
                  <a:cubicBezTo>
                    <a:pt x="24745" y="37993"/>
                    <a:pt x="24774" y="37949"/>
                    <a:pt x="24796" y="37902"/>
                  </a:cubicBezTo>
                  <a:cubicBezTo>
                    <a:pt x="25616" y="35974"/>
                    <a:pt x="23626" y="34881"/>
                    <a:pt x="22475" y="33575"/>
                  </a:cubicBezTo>
                  <a:cubicBezTo>
                    <a:pt x="21572" y="32548"/>
                    <a:pt x="21766" y="31461"/>
                    <a:pt x="21198" y="30336"/>
                  </a:cubicBezTo>
                  <a:cubicBezTo>
                    <a:pt x="20663" y="29279"/>
                    <a:pt x="19693" y="28463"/>
                    <a:pt x="19094" y="27425"/>
                  </a:cubicBezTo>
                  <a:cubicBezTo>
                    <a:pt x="19068" y="27382"/>
                    <a:pt x="19028" y="27352"/>
                    <a:pt x="18981" y="27342"/>
                  </a:cubicBezTo>
                  <a:cubicBezTo>
                    <a:pt x="18966" y="27291"/>
                    <a:pt x="18952" y="27240"/>
                    <a:pt x="18937" y="27189"/>
                  </a:cubicBezTo>
                  <a:cubicBezTo>
                    <a:pt x="18964" y="27132"/>
                    <a:pt x="18975" y="27067"/>
                    <a:pt x="18970" y="27003"/>
                  </a:cubicBezTo>
                  <a:cubicBezTo>
                    <a:pt x="18891" y="25927"/>
                    <a:pt x="18059" y="25381"/>
                    <a:pt x="17124" y="24989"/>
                  </a:cubicBezTo>
                  <a:cubicBezTo>
                    <a:pt x="16353" y="24664"/>
                    <a:pt x="15565" y="24355"/>
                    <a:pt x="14773" y="24080"/>
                  </a:cubicBezTo>
                  <a:cubicBezTo>
                    <a:pt x="14190" y="23877"/>
                    <a:pt x="12761" y="23725"/>
                    <a:pt x="12306" y="23137"/>
                  </a:cubicBezTo>
                  <a:cubicBezTo>
                    <a:pt x="12341" y="23061"/>
                    <a:pt x="12343" y="22974"/>
                    <a:pt x="12313" y="22896"/>
                  </a:cubicBezTo>
                  <a:cubicBezTo>
                    <a:pt x="11774" y="21449"/>
                    <a:pt x="12299" y="19497"/>
                    <a:pt x="12486" y="17952"/>
                  </a:cubicBezTo>
                  <a:cubicBezTo>
                    <a:pt x="12726" y="15958"/>
                    <a:pt x="13969" y="15399"/>
                    <a:pt x="14474" y="13708"/>
                  </a:cubicBezTo>
                  <a:cubicBezTo>
                    <a:pt x="14816" y="12559"/>
                    <a:pt x="14522" y="11528"/>
                    <a:pt x="14154" y="10432"/>
                  </a:cubicBezTo>
                  <a:cubicBezTo>
                    <a:pt x="13336" y="7997"/>
                    <a:pt x="12886" y="6037"/>
                    <a:pt x="13202" y="3443"/>
                  </a:cubicBezTo>
                  <a:cubicBezTo>
                    <a:pt x="16322" y="1854"/>
                    <a:pt x="19822" y="966"/>
                    <a:pt x="23350" y="886"/>
                  </a:cubicBezTo>
                  <a:close/>
                  <a:moveTo>
                    <a:pt x="23003" y="1"/>
                  </a:moveTo>
                  <a:cubicBezTo>
                    <a:pt x="22935" y="1"/>
                    <a:pt x="22869" y="23"/>
                    <a:pt x="22815" y="65"/>
                  </a:cubicBezTo>
                  <a:cubicBezTo>
                    <a:pt x="22521" y="52"/>
                    <a:pt x="22227" y="45"/>
                    <a:pt x="21935" y="45"/>
                  </a:cubicBezTo>
                  <a:cubicBezTo>
                    <a:pt x="14199" y="45"/>
                    <a:pt x="7318" y="4714"/>
                    <a:pt x="3294" y="11502"/>
                  </a:cubicBezTo>
                  <a:cubicBezTo>
                    <a:pt x="784" y="15738"/>
                    <a:pt x="0" y="21709"/>
                    <a:pt x="257" y="26582"/>
                  </a:cubicBezTo>
                  <a:cubicBezTo>
                    <a:pt x="478" y="30751"/>
                    <a:pt x="2486" y="34523"/>
                    <a:pt x="5574" y="37295"/>
                  </a:cubicBezTo>
                  <a:cubicBezTo>
                    <a:pt x="9814" y="41103"/>
                    <a:pt x="15726" y="42786"/>
                    <a:pt x="21611" y="42786"/>
                  </a:cubicBezTo>
                  <a:cubicBezTo>
                    <a:pt x="25439" y="42786"/>
                    <a:pt x="29256" y="42074"/>
                    <a:pt x="32594" y="40770"/>
                  </a:cubicBezTo>
                  <a:cubicBezTo>
                    <a:pt x="41648" y="37235"/>
                    <a:pt x="46054" y="27655"/>
                    <a:pt x="45001" y="18246"/>
                  </a:cubicBezTo>
                  <a:cubicBezTo>
                    <a:pt x="44434" y="13168"/>
                    <a:pt x="42068" y="8369"/>
                    <a:pt x="38140" y="5057"/>
                  </a:cubicBezTo>
                  <a:cubicBezTo>
                    <a:pt x="33891" y="1473"/>
                    <a:pt x="28383" y="719"/>
                    <a:pt x="23049" y="4"/>
                  </a:cubicBezTo>
                  <a:cubicBezTo>
                    <a:pt x="23034" y="2"/>
                    <a:pt x="23019" y="1"/>
                    <a:pt x="23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4388650" y="700850"/>
              <a:ext cx="106100" cy="91700"/>
            </a:xfrm>
            <a:custGeom>
              <a:avLst/>
              <a:gdLst/>
              <a:ahLst/>
              <a:cxnLst/>
              <a:rect l="l" t="t" r="r" b="b"/>
              <a:pathLst>
                <a:path w="4244" h="3668" extrusionOk="0">
                  <a:moveTo>
                    <a:pt x="2636" y="958"/>
                  </a:moveTo>
                  <a:cubicBezTo>
                    <a:pt x="2937" y="1178"/>
                    <a:pt x="3264" y="1381"/>
                    <a:pt x="3280" y="1789"/>
                  </a:cubicBezTo>
                  <a:cubicBezTo>
                    <a:pt x="3304" y="2393"/>
                    <a:pt x="2795" y="2570"/>
                    <a:pt x="2307" y="2570"/>
                  </a:cubicBezTo>
                  <a:cubicBezTo>
                    <a:pt x="2227" y="2570"/>
                    <a:pt x="2147" y="2566"/>
                    <a:pt x="2071" y="2557"/>
                  </a:cubicBezTo>
                  <a:cubicBezTo>
                    <a:pt x="1920" y="2541"/>
                    <a:pt x="1528" y="2541"/>
                    <a:pt x="1417" y="2420"/>
                  </a:cubicBezTo>
                  <a:cubicBezTo>
                    <a:pt x="1252" y="2244"/>
                    <a:pt x="1572" y="1965"/>
                    <a:pt x="1694" y="1830"/>
                  </a:cubicBezTo>
                  <a:cubicBezTo>
                    <a:pt x="1978" y="1515"/>
                    <a:pt x="2304" y="1230"/>
                    <a:pt x="2636" y="958"/>
                  </a:cubicBezTo>
                  <a:close/>
                  <a:moveTo>
                    <a:pt x="2824" y="1"/>
                  </a:moveTo>
                  <a:cubicBezTo>
                    <a:pt x="2791" y="1"/>
                    <a:pt x="2755" y="5"/>
                    <a:pt x="2718" y="15"/>
                  </a:cubicBezTo>
                  <a:cubicBezTo>
                    <a:pt x="1747" y="263"/>
                    <a:pt x="525" y="1046"/>
                    <a:pt x="277" y="2092"/>
                  </a:cubicBezTo>
                  <a:cubicBezTo>
                    <a:pt x="0" y="3254"/>
                    <a:pt x="1296" y="3668"/>
                    <a:pt x="2208" y="3668"/>
                  </a:cubicBezTo>
                  <a:cubicBezTo>
                    <a:pt x="2226" y="3668"/>
                    <a:pt x="2245" y="3668"/>
                    <a:pt x="2263" y="3667"/>
                  </a:cubicBezTo>
                  <a:cubicBezTo>
                    <a:pt x="3277" y="3650"/>
                    <a:pt x="4210" y="2971"/>
                    <a:pt x="4230" y="1886"/>
                  </a:cubicBezTo>
                  <a:cubicBezTo>
                    <a:pt x="4243" y="1232"/>
                    <a:pt x="3772" y="449"/>
                    <a:pt x="3140" y="273"/>
                  </a:cubicBezTo>
                  <a:cubicBezTo>
                    <a:pt x="3110" y="125"/>
                    <a:pt x="2999" y="1"/>
                    <a:pt x="28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47"/>
          <p:cNvGrpSpPr/>
          <p:nvPr/>
        </p:nvGrpSpPr>
        <p:grpSpPr>
          <a:xfrm>
            <a:off x="1250210" y="1478482"/>
            <a:ext cx="692346" cy="640620"/>
            <a:chOff x="1196675" y="238100"/>
            <a:chExt cx="1540600" cy="1425500"/>
          </a:xfrm>
        </p:grpSpPr>
        <p:sp>
          <p:nvSpPr>
            <p:cNvPr id="958" name="Google Shape;958;p47"/>
            <p:cNvSpPr/>
            <p:nvPr/>
          </p:nvSpPr>
          <p:spPr>
            <a:xfrm>
              <a:off x="1465900" y="462425"/>
              <a:ext cx="1068625" cy="974750"/>
            </a:xfrm>
            <a:custGeom>
              <a:avLst/>
              <a:gdLst/>
              <a:ahLst/>
              <a:cxnLst/>
              <a:rect l="l" t="t" r="r" b="b"/>
              <a:pathLst>
                <a:path w="42745" h="38990" extrusionOk="0">
                  <a:moveTo>
                    <a:pt x="22956" y="1357"/>
                  </a:moveTo>
                  <a:cubicBezTo>
                    <a:pt x="24462" y="1357"/>
                    <a:pt x="25952" y="1451"/>
                    <a:pt x="27399" y="1751"/>
                  </a:cubicBezTo>
                  <a:cubicBezTo>
                    <a:pt x="31675" y="2636"/>
                    <a:pt x="35081" y="6168"/>
                    <a:pt x="37269" y="9787"/>
                  </a:cubicBezTo>
                  <a:cubicBezTo>
                    <a:pt x="40800" y="15628"/>
                    <a:pt x="41105" y="23074"/>
                    <a:pt x="37936" y="29149"/>
                  </a:cubicBezTo>
                  <a:cubicBezTo>
                    <a:pt x="36349" y="32189"/>
                    <a:pt x="33906" y="34803"/>
                    <a:pt x="30818" y="36347"/>
                  </a:cubicBezTo>
                  <a:cubicBezTo>
                    <a:pt x="28919" y="37297"/>
                    <a:pt x="26950" y="37647"/>
                    <a:pt x="24960" y="37647"/>
                  </a:cubicBezTo>
                  <a:cubicBezTo>
                    <a:pt x="22242" y="37647"/>
                    <a:pt x="19485" y="36994"/>
                    <a:pt x="16813" y="36324"/>
                  </a:cubicBezTo>
                  <a:cubicBezTo>
                    <a:pt x="13232" y="35426"/>
                    <a:pt x="8749" y="34953"/>
                    <a:pt x="6164" y="32065"/>
                  </a:cubicBezTo>
                  <a:cubicBezTo>
                    <a:pt x="3774" y="29392"/>
                    <a:pt x="1848" y="24483"/>
                    <a:pt x="1827" y="20904"/>
                  </a:cubicBezTo>
                  <a:cubicBezTo>
                    <a:pt x="1801" y="17009"/>
                    <a:pt x="3896" y="11865"/>
                    <a:pt x="5864" y="8529"/>
                  </a:cubicBezTo>
                  <a:cubicBezTo>
                    <a:pt x="8393" y="4242"/>
                    <a:pt x="12194" y="2858"/>
                    <a:pt x="16752" y="1602"/>
                  </a:cubicBezTo>
                  <a:cubicBezTo>
                    <a:pt x="18803" y="1533"/>
                    <a:pt x="20895" y="1357"/>
                    <a:pt x="22956" y="1357"/>
                  </a:cubicBezTo>
                  <a:close/>
                  <a:moveTo>
                    <a:pt x="22906" y="1"/>
                  </a:moveTo>
                  <a:cubicBezTo>
                    <a:pt x="19957" y="1"/>
                    <a:pt x="16958" y="417"/>
                    <a:pt x="14313" y="728"/>
                  </a:cubicBezTo>
                  <a:cubicBezTo>
                    <a:pt x="13943" y="771"/>
                    <a:pt x="13813" y="1140"/>
                    <a:pt x="13936" y="1388"/>
                  </a:cubicBezTo>
                  <a:cubicBezTo>
                    <a:pt x="10891" y="2040"/>
                    <a:pt x="8159" y="3438"/>
                    <a:pt x="6102" y="6006"/>
                  </a:cubicBezTo>
                  <a:cubicBezTo>
                    <a:pt x="3654" y="9063"/>
                    <a:pt x="2411" y="12987"/>
                    <a:pt x="1315" y="16688"/>
                  </a:cubicBezTo>
                  <a:cubicBezTo>
                    <a:pt x="0" y="21120"/>
                    <a:pt x="1059" y="24968"/>
                    <a:pt x="2914" y="29103"/>
                  </a:cubicBezTo>
                  <a:cubicBezTo>
                    <a:pt x="4665" y="33007"/>
                    <a:pt x="7224" y="35141"/>
                    <a:pt x="11331" y="36251"/>
                  </a:cubicBezTo>
                  <a:cubicBezTo>
                    <a:pt x="15610" y="37408"/>
                    <a:pt x="20272" y="38990"/>
                    <a:pt x="24808" y="38990"/>
                  </a:cubicBezTo>
                  <a:cubicBezTo>
                    <a:pt x="25441" y="38990"/>
                    <a:pt x="26072" y="38959"/>
                    <a:pt x="26699" y="38892"/>
                  </a:cubicBezTo>
                  <a:cubicBezTo>
                    <a:pt x="30626" y="38471"/>
                    <a:pt x="34180" y="36278"/>
                    <a:pt x="36705" y="33296"/>
                  </a:cubicBezTo>
                  <a:cubicBezTo>
                    <a:pt x="41493" y="27639"/>
                    <a:pt x="42745" y="19308"/>
                    <a:pt x="40035" y="12438"/>
                  </a:cubicBezTo>
                  <a:cubicBezTo>
                    <a:pt x="38368" y="8207"/>
                    <a:pt x="35198" y="3979"/>
                    <a:pt x="31165" y="1757"/>
                  </a:cubicBezTo>
                  <a:cubicBezTo>
                    <a:pt x="28730" y="414"/>
                    <a:pt x="25843" y="1"/>
                    <a:pt x="22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1601025" y="741800"/>
              <a:ext cx="81525" cy="107250"/>
            </a:xfrm>
            <a:custGeom>
              <a:avLst/>
              <a:gdLst/>
              <a:ahLst/>
              <a:cxnLst/>
              <a:rect l="l" t="t" r="r" b="b"/>
              <a:pathLst>
                <a:path w="3261" h="4290" extrusionOk="0">
                  <a:moveTo>
                    <a:pt x="2585" y="0"/>
                  </a:moveTo>
                  <a:cubicBezTo>
                    <a:pt x="2482" y="0"/>
                    <a:pt x="2373" y="32"/>
                    <a:pt x="2263" y="106"/>
                  </a:cubicBezTo>
                  <a:cubicBezTo>
                    <a:pt x="1739" y="457"/>
                    <a:pt x="1384" y="1052"/>
                    <a:pt x="1042" y="1573"/>
                  </a:cubicBezTo>
                  <a:cubicBezTo>
                    <a:pt x="696" y="2097"/>
                    <a:pt x="168" y="2676"/>
                    <a:pt x="71" y="3306"/>
                  </a:cubicBezTo>
                  <a:cubicBezTo>
                    <a:pt x="1" y="3766"/>
                    <a:pt x="356" y="4290"/>
                    <a:pt x="805" y="4290"/>
                  </a:cubicBezTo>
                  <a:cubicBezTo>
                    <a:pt x="927" y="4290"/>
                    <a:pt x="1055" y="4251"/>
                    <a:pt x="1185" y="4162"/>
                  </a:cubicBezTo>
                  <a:cubicBezTo>
                    <a:pt x="1735" y="3787"/>
                    <a:pt x="2017" y="3161"/>
                    <a:pt x="2351" y="2598"/>
                  </a:cubicBezTo>
                  <a:cubicBezTo>
                    <a:pt x="2672" y="2061"/>
                    <a:pt x="3116" y="1459"/>
                    <a:pt x="3205" y="832"/>
                  </a:cubicBezTo>
                  <a:cubicBezTo>
                    <a:pt x="3261" y="440"/>
                    <a:pt x="2965" y="0"/>
                    <a:pt x="2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1692650" y="643850"/>
              <a:ext cx="57750" cy="57275"/>
            </a:xfrm>
            <a:custGeom>
              <a:avLst/>
              <a:gdLst/>
              <a:ahLst/>
              <a:cxnLst/>
              <a:rect l="l" t="t" r="r" b="b"/>
              <a:pathLst>
                <a:path w="2310" h="2291" extrusionOk="0">
                  <a:moveTo>
                    <a:pt x="1584" y="0"/>
                  </a:moveTo>
                  <a:cubicBezTo>
                    <a:pt x="1219" y="0"/>
                    <a:pt x="844" y="248"/>
                    <a:pt x="586" y="480"/>
                  </a:cubicBezTo>
                  <a:cubicBezTo>
                    <a:pt x="418" y="631"/>
                    <a:pt x="268" y="818"/>
                    <a:pt x="169" y="1022"/>
                  </a:cubicBezTo>
                  <a:cubicBezTo>
                    <a:pt x="24" y="1321"/>
                    <a:pt x="1" y="1535"/>
                    <a:pt x="46" y="1864"/>
                  </a:cubicBezTo>
                  <a:cubicBezTo>
                    <a:pt x="76" y="2087"/>
                    <a:pt x="334" y="2263"/>
                    <a:pt x="536" y="2286"/>
                  </a:cubicBezTo>
                  <a:cubicBezTo>
                    <a:pt x="562" y="2289"/>
                    <a:pt x="588" y="2290"/>
                    <a:pt x="613" y="2290"/>
                  </a:cubicBezTo>
                  <a:cubicBezTo>
                    <a:pt x="821" y="2290"/>
                    <a:pt x="1013" y="2188"/>
                    <a:pt x="1125" y="2004"/>
                  </a:cubicBezTo>
                  <a:lnTo>
                    <a:pt x="1125" y="2004"/>
                  </a:lnTo>
                  <a:cubicBezTo>
                    <a:pt x="1113" y="2016"/>
                    <a:pt x="1106" y="2022"/>
                    <a:pt x="1105" y="2022"/>
                  </a:cubicBezTo>
                  <a:cubicBezTo>
                    <a:pt x="1102" y="2022"/>
                    <a:pt x="1120" y="1999"/>
                    <a:pt x="1160" y="1954"/>
                  </a:cubicBezTo>
                  <a:cubicBezTo>
                    <a:pt x="1216" y="1891"/>
                    <a:pt x="1256" y="1815"/>
                    <a:pt x="1276" y="1732"/>
                  </a:cubicBezTo>
                  <a:cubicBezTo>
                    <a:pt x="1276" y="1732"/>
                    <a:pt x="1324" y="1600"/>
                    <a:pt x="1322" y="1600"/>
                  </a:cubicBezTo>
                  <a:lnTo>
                    <a:pt x="1322" y="1600"/>
                  </a:lnTo>
                  <a:cubicBezTo>
                    <a:pt x="1322" y="1600"/>
                    <a:pt x="1321" y="1601"/>
                    <a:pt x="1320" y="1603"/>
                  </a:cubicBezTo>
                  <a:lnTo>
                    <a:pt x="1320" y="1603"/>
                  </a:lnTo>
                  <a:cubicBezTo>
                    <a:pt x="1367" y="1497"/>
                    <a:pt x="1435" y="1367"/>
                    <a:pt x="1501" y="1283"/>
                  </a:cubicBezTo>
                  <a:cubicBezTo>
                    <a:pt x="1647" y="1096"/>
                    <a:pt x="1920" y="969"/>
                    <a:pt x="2054" y="761"/>
                  </a:cubicBezTo>
                  <a:cubicBezTo>
                    <a:pt x="2309" y="508"/>
                    <a:pt x="2190" y="86"/>
                    <a:pt x="1811" y="35"/>
                  </a:cubicBezTo>
                  <a:cubicBezTo>
                    <a:pt x="1737" y="11"/>
                    <a:pt x="1661" y="0"/>
                    <a:pt x="1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1196675" y="238100"/>
              <a:ext cx="1540600" cy="1425500"/>
            </a:xfrm>
            <a:custGeom>
              <a:avLst/>
              <a:gdLst/>
              <a:ahLst/>
              <a:cxnLst/>
              <a:rect l="l" t="t" r="r" b="b"/>
              <a:pathLst>
                <a:path w="61624" h="57020" extrusionOk="0">
                  <a:moveTo>
                    <a:pt x="35628" y="1650"/>
                  </a:moveTo>
                  <a:cubicBezTo>
                    <a:pt x="36976" y="4804"/>
                    <a:pt x="39814" y="6315"/>
                    <a:pt x="42890" y="6315"/>
                  </a:cubicBezTo>
                  <a:cubicBezTo>
                    <a:pt x="44486" y="6315"/>
                    <a:pt x="46146" y="5908"/>
                    <a:pt x="47695" y="5113"/>
                  </a:cubicBezTo>
                  <a:lnTo>
                    <a:pt x="47695" y="5113"/>
                  </a:lnTo>
                  <a:cubicBezTo>
                    <a:pt x="47450" y="9891"/>
                    <a:pt x="54895" y="12165"/>
                    <a:pt x="58877" y="12228"/>
                  </a:cubicBezTo>
                  <a:cubicBezTo>
                    <a:pt x="56892" y="15531"/>
                    <a:pt x="55254" y="21917"/>
                    <a:pt x="59943" y="22353"/>
                  </a:cubicBezTo>
                  <a:cubicBezTo>
                    <a:pt x="58273" y="23756"/>
                    <a:pt x="57509" y="26265"/>
                    <a:pt x="57530" y="28357"/>
                  </a:cubicBezTo>
                  <a:cubicBezTo>
                    <a:pt x="57542" y="29649"/>
                    <a:pt x="57976" y="32272"/>
                    <a:pt x="59318" y="32980"/>
                  </a:cubicBezTo>
                  <a:cubicBezTo>
                    <a:pt x="57540" y="34867"/>
                    <a:pt x="55794" y="37041"/>
                    <a:pt x="55451" y="39629"/>
                  </a:cubicBezTo>
                  <a:cubicBezTo>
                    <a:pt x="55194" y="41566"/>
                    <a:pt x="54822" y="44572"/>
                    <a:pt x="55890" y="46463"/>
                  </a:cubicBezTo>
                  <a:cubicBezTo>
                    <a:pt x="55533" y="46387"/>
                    <a:pt x="55179" y="46351"/>
                    <a:pt x="54831" y="46351"/>
                  </a:cubicBezTo>
                  <a:cubicBezTo>
                    <a:pt x="51262" y="46351"/>
                    <a:pt x="48273" y="50128"/>
                    <a:pt x="48096" y="53638"/>
                  </a:cubicBezTo>
                  <a:cubicBezTo>
                    <a:pt x="46029" y="51764"/>
                    <a:pt x="41737" y="50299"/>
                    <a:pt x="38044" y="50299"/>
                  </a:cubicBezTo>
                  <a:cubicBezTo>
                    <a:pt x="34768" y="50299"/>
                    <a:pt x="31963" y="51451"/>
                    <a:pt x="31597" y="54494"/>
                  </a:cubicBezTo>
                  <a:cubicBezTo>
                    <a:pt x="30125" y="53530"/>
                    <a:pt x="28413" y="53050"/>
                    <a:pt x="26703" y="53050"/>
                  </a:cubicBezTo>
                  <a:cubicBezTo>
                    <a:pt x="24575" y="53050"/>
                    <a:pt x="22450" y="53794"/>
                    <a:pt x="20794" y="55272"/>
                  </a:cubicBezTo>
                  <a:cubicBezTo>
                    <a:pt x="19216" y="51984"/>
                    <a:pt x="16003" y="49915"/>
                    <a:pt x="12416" y="49915"/>
                  </a:cubicBezTo>
                  <a:cubicBezTo>
                    <a:pt x="12203" y="49915"/>
                    <a:pt x="11990" y="49922"/>
                    <a:pt x="11775" y="49937"/>
                  </a:cubicBezTo>
                  <a:cubicBezTo>
                    <a:pt x="13945" y="45168"/>
                    <a:pt x="10616" y="39131"/>
                    <a:pt x="5530" y="39131"/>
                  </a:cubicBezTo>
                  <a:cubicBezTo>
                    <a:pt x="5096" y="39131"/>
                    <a:pt x="4650" y="39175"/>
                    <a:pt x="4194" y="39267"/>
                  </a:cubicBezTo>
                  <a:cubicBezTo>
                    <a:pt x="6959" y="36627"/>
                    <a:pt x="4619" y="31827"/>
                    <a:pt x="2061" y="29236"/>
                  </a:cubicBezTo>
                  <a:cubicBezTo>
                    <a:pt x="4664" y="28496"/>
                    <a:pt x="6826" y="26514"/>
                    <a:pt x="7497" y="23801"/>
                  </a:cubicBezTo>
                  <a:cubicBezTo>
                    <a:pt x="8066" y="21501"/>
                    <a:pt x="7429" y="18105"/>
                    <a:pt x="5384" y="16604"/>
                  </a:cubicBezTo>
                  <a:cubicBezTo>
                    <a:pt x="7270" y="16577"/>
                    <a:pt x="9149" y="16038"/>
                    <a:pt x="10392" y="14507"/>
                  </a:cubicBezTo>
                  <a:cubicBezTo>
                    <a:pt x="11899" y="12648"/>
                    <a:pt x="11901" y="10105"/>
                    <a:pt x="11697" y="7804"/>
                  </a:cubicBezTo>
                  <a:lnTo>
                    <a:pt x="11697" y="7804"/>
                  </a:lnTo>
                  <a:cubicBezTo>
                    <a:pt x="12807" y="8211"/>
                    <a:pt x="13784" y="8431"/>
                    <a:pt x="14735" y="8431"/>
                  </a:cubicBezTo>
                  <a:cubicBezTo>
                    <a:pt x="16113" y="8431"/>
                    <a:pt x="17435" y="7967"/>
                    <a:pt x="19019" y="6933"/>
                  </a:cubicBezTo>
                  <a:cubicBezTo>
                    <a:pt x="20811" y="5761"/>
                    <a:pt x="22873" y="4166"/>
                    <a:pt x="23281" y="1975"/>
                  </a:cubicBezTo>
                  <a:cubicBezTo>
                    <a:pt x="24707" y="3536"/>
                    <a:pt x="26561" y="4170"/>
                    <a:pt x="28497" y="4170"/>
                  </a:cubicBezTo>
                  <a:cubicBezTo>
                    <a:pt x="30986" y="4170"/>
                    <a:pt x="33609" y="3122"/>
                    <a:pt x="35628" y="1650"/>
                  </a:cubicBezTo>
                  <a:close/>
                  <a:moveTo>
                    <a:pt x="35933" y="0"/>
                  </a:moveTo>
                  <a:cubicBezTo>
                    <a:pt x="35772" y="0"/>
                    <a:pt x="35605" y="58"/>
                    <a:pt x="35465" y="173"/>
                  </a:cubicBezTo>
                  <a:cubicBezTo>
                    <a:pt x="33401" y="1870"/>
                    <a:pt x="31195" y="2773"/>
                    <a:pt x="28976" y="2773"/>
                  </a:cubicBezTo>
                  <a:cubicBezTo>
                    <a:pt x="27075" y="2773"/>
                    <a:pt x="25165" y="2111"/>
                    <a:pt x="23326" y="719"/>
                  </a:cubicBezTo>
                  <a:cubicBezTo>
                    <a:pt x="23269" y="676"/>
                    <a:pt x="23200" y="654"/>
                    <a:pt x="23130" y="654"/>
                  </a:cubicBezTo>
                  <a:cubicBezTo>
                    <a:pt x="23125" y="654"/>
                    <a:pt x="23119" y="655"/>
                    <a:pt x="23114" y="655"/>
                  </a:cubicBezTo>
                  <a:cubicBezTo>
                    <a:pt x="23043" y="617"/>
                    <a:pt x="22963" y="597"/>
                    <a:pt x="22882" y="597"/>
                  </a:cubicBezTo>
                  <a:cubicBezTo>
                    <a:pt x="22697" y="597"/>
                    <a:pt x="22510" y="701"/>
                    <a:pt x="22436" y="926"/>
                  </a:cubicBezTo>
                  <a:cubicBezTo>
                    <a:pt x="21715" y="3108"/>
                    <a:pt x="20572" y="4411"/>
                    <a:pt x="18697" y="5698"/>
                  </a:cubicBezTo>
                  <a:cubicBezTo>
                    <a:pt x="18148" y="6074"/>
                    <a:pt x="17561" y="6468"/>
                    <a:pt x="16973" y="6784"/>
                  </a:cubicBezTo>
                  <a:cubicBezTo>
                    <a:pt x="16242" y="7177"/>
                    <a:pt x="15525" y="7334"/>
                    <a:pt x="14815" y="7334"/>
                  </a:cubicBezTo>
                  <a:cubicBezTo>
                    <a:pt x="13640" y="7334"/>
                    <a:pt x="12485" y="6904"/>
                    <a:pt x="11319" y="6406"/>
                  </a:cubicBezTo>
                  <a:cubicBezTo>
                    <a:pt x="11233" y="6369"/>
                    <a:pt x="11135" y="6351"/>
                    <a:pt x="11036" y="6351"/>
                  </a:cubicBezTo>
                  <a:cubicBezTo>
                    <a:pt x="10720" y="6351"/>
                    <a:pt x="10395" y="6536"/>
                    <a:pt x="10435" y="6913"/>
                  </a:cubicBezTo>
                  <a:cubicBezTo>
                    <a:pt x="10642" y="8866"/>
                    <a:pt x="10883" y="11021"/>
                    <a:pt x="10023" y="12854"/>
                  </a:cubicBezTo>
                  <a:cubicBezTo>
                    <a:pt x="8871" y="15307"/>
                    <a:pt x="6282" y="15477"/>
                    <a:pt x="3970" y="16077"/>
                  </a:cubicBezTo>
                  <a:cubicBezTo>
                    <a:pt x="3695" y="16149"/>
                    <a:pt x="3780" y="16516"/>
                    <a:pt x="4032" y="16543"/>
                  </a:cubicBezTo>
                  <a:cubicBezTo>
                    <a:pt x="4043" y="16544"/>
                    <a:pt x="4052" y="16544"/>
                    <a:pt x="4061" y="16545"/>
                  </a:cubicBezTo>
                  <a:cubicBezTo>
                    <a:pt x="4062" y="16617"/>
                    <a:pt x="4083" y="16687"/>
                    <a:pt x="4120" y="16748"/>
                  </a:cubicBezTo>
                  <a:cubicBezTo>
                    <a:pt x="5437" y="18882"/>
                    <a:pt x="6925" y="20470"/>
                    <a:pt x="6360" y="23220"/>
                  </a:cubicBezTo>
                  <a:cubicBezTo>
                    <a:pt x="5775" y="26069"/>
                    <a:pt x="3420" y="27916"/>
                    <a:pt x="612" y="28299"/>
                  </a:cubicBezTo>
                  <a:cubicBezTo>
                    <a:pt x="179" y="28359"/>
                    <a:pt x="0" y="29053"/>
                    <a:pt x="343" y="29318"/>
                  </a:cubicBezTo>
                  <a:cubicBezTo>
                    <a:pt x="3695" y="31918"/>
                    <a:pt x="5508" y="36056"/>
                    <a:pt x="2671" y="39690"/>
                  </a:cubicBezTo>
                  <a:cubicBezTo>
                    <a:pt x="2618" y="39757"/>
                    <a:pt x="2597" y="39843"/>
                    <a:pt x="2613" y="39928"/>
                  </a:cubicBezTo>
                  <a:cubicBezTo>
                    <a:pt x="2492" y="40221"/>
                    <a:pt x="2683" y="40596"/>
                    <a:pt x="3070" y="40596"/>
                  </a:cubicBezTo>
                  <a:cubicBezTo>
                    <a:pt x="3104" y="40596"/>
                    <a:pt x="3140" y="40593"/>
                    <a:pt x="3177" y="40587"/>
                  </a:cubicBezTo>
                  <a:cubicBezTo>
                    <a:pt x="3629" y="40512"/>
                    <a:pt x="4075" y="40475"/>
                    <a:pt x="4511" y="40475"/>
                  </a:cubicBezTo>
                  <a:cubicBezTo>
                    <a:pt x="9648" y="40475"/>
                    <a:pt x="13382" y="45507"/>
                    <a:pt x="10074" y="50400"/>
                  </a:cubicBezTo>
                  <a:cubicBezTo>
                    <a:pt x="9773" y="50845"/>
                    <a:pt x="10200" y="51337"/>
                    <a:pt x="10656" y="51337"/>
                  </a:cubicBezTo>
                  <a:cubicBezTo>
                    <a:pt x="10698" y="51337"/>
                    <a:pt x="10741" y="51333"/>
                    <a:pt x="10783" y="51324"/>
                  </a:cubicBezTo>
                  <a:cubicBezTo>
                    <a:pt x="11329" y="51209"/>
                    <a:pt x="11877" y="51153"/>
                    <a:pt x="12421" y="51153"/>
                  </a:cubicBezTo>
                  <a:cubicBezTo>
                    <a:pt x="15762" y="51153"/>
                    <a:pt x="18904" y="53256"/>
                    <a:pt x="19963" y="56554"/>
                  </a:cubicBezTo>
                  <a:cubicBezTo>
                    <a:pt x="20056" y="56842"/>
                    <a:pt x="20321" y="57019"/>
                    <a:pt x="20593" y="57019"/>
                  </a:cubicBezTo>
                  <a:cubicBezTo>
                    <a:pt x="20747" y="57019"/>
                    <a:pt x="20903" y="56962"/>
                    <a:pt x="21030" y="56835"/>
                  </a:cubicBezTo>
                  <a:cubicBezTo>
                    <a:pt x="22751" y="55119"/>
                    <a:pt x="24997" y="54244"/>
                    <a:pt x="27262" y="54244"/>
                  </a:cubicBezTo>
                  <a:cubicBezTo>
                    <a:pt x="28733" y="54244"/>
                    <a:pt x="30211" y="54614"/>
                    <a:pt x="31559" y="55361"/>
                  </a:cubicBezTo>
                  <a:cubicBezTo>
                    <a:pt x="31583" y="55714"/>
                    <a:pt x="31853" y="55898"/>
                    <a:pt x="32133" y="55898"/>
                  </a:cubicBezTo>
                  <a:cubicBezTo>
                    <a:pt x="32208" y="55898"/>
                    <a:pt x="32284" y="55885"/>
                    <a:pt x="32355" y="55858"/>
                  </a:cubicBezTo>
                  <a:cubicBezTo>
                    <a:pt x="32418" y="55901"/>
                    <a:pt x="32483" y="55939"/>
                    <a:pt x="32544" y="55985"/>
                  </a:cubicBezTo>
                  <a:cubicBezTo>
                    <a:pt x="32592" y="56020"/>
                    <a:pt x="32641" y="56036"/>
                    <a:pt x="32689" y="56036"/>
                  </a:cubicBezTo>
                  <a:cubicBezTo>
                    <a:pt x="32905" y="56036"/>
                    <a:pt x="33082" y="55717"/>
                    <a:pt x="32894" y="55533"/>
                  </a:cubicBezTo>
                  <a:cubicBezTo>
                    <a:pt x="32848" y="55489"/>
                    <a:pt x="32798" y="55451"/>
                    <a:pt x="32752" y="55409"/>
                  </a:cubicBezTo>
                  <a:cubicBezTo>
                    <a:pt x="33784" y="52530"/>
                    <a:pt x="35889" y="51862"/>
                    <a:pt x="38404" y="51862"/>
                  </a:cubicBezTo>
                  <a:cubicBezTo>
                    <a:pt x="39110" y="51862"/>
                    <a:pt x="39847" y="51915"/>
                    <a:pt x="40603" y="51986"/>
                  </a:cubicBezTo>
                  <a:cubicBezTo>
                    <a:pt x="43515" y="52261"/>
                    <a:pt x="45955" y="53192"/>
                    <a:pt x="48428" y="54718"/>
                  </a:cubicBezTo>
                  <a:cubicBezTo>
                    <a:pt x="48464" y="54741"/>
                    <a:pt x="48504" y="54751"/>
                    <a:pt x="48544" y="54751"/>
                  </a:cubicBezTo>
                  <a:cubicBezTo>
                    <a:pt x="48723" y="54751"/>
                    <a:pt x="48900" y="54543"/>
                    <a:pt x="48774" y="54372"/>
                  </a:cubicBezTo>
                  <a:cubicBezTo>
                    <a:pt x="48762" y="54358"/>
                    <a:pt x="48747" y="54343"/>
                    <a:pt x="48737" y="54328"/>
                  </a:cubicBezTo>
                  <a:cubicBezTo>
                    <a:pt x="48859" y="54300"/>
                    <a:pt x="48972" y="54230"/>
                    <a:pt x="49042" y="54098"/>
                  </a:cubicBezTo>
                  <a:cubicBezTo>
                    <a:pt x="49915" y="52438"/>
                    <a:pt x="50056" y="50556"/>
                    <a:pt x="51458" y="49160"/>
                  </a:cubicBezTo>
                  <a:cubicBezTo>
                    <a:pt x="52873" y="47751"/>
                    <a:pt x="54761" y="47425"/>
                    <a:pt x="56675" y="47386"/>
                  </a:cubicBezTo>
                  <a:cubicBezTo>
                    <a:pt x="56743" y="47415"/>
                    <a:pt x="56817" y="47429"/>
                    <a:pt x="56891" y="47429"/>
                  </a:cubicBezTo>
                  <a:cubicBezTo>
                    <a:pt x="57212" y="47429"/>
                    <a:pt x="57538" y="47172"/>
                    <a:pt x="57393" y="46807"/>
                  </a:cubicBezTo>
                  <a:cubicBezTo>
                    <a:pt x="56522" y="44606"/>
                    <a:pt x="56367" y="41515"/>
                    <a:pt x="56893" y="39164"/>
                  </a:cubicBezTo>
                  <a:cubicBezTo>
                    <a:pt x="57380" y="36991"/>
                    <a:pt x="59141" y="34995"/>
                    <a:pt x="60395" y="33119"/>
                  </a:cubicBezTo>
                  <a:cubicBezTo>
                    <a:pt x="60452" y="33108"/>
                    <a:pt x="60508" y="33105"/>
                    <a:pt x="60568" y="33088"/>
                  </a:cubicBezTo>
                  <a:cubicBezTo>
                    <a:pt x="60948" y="32980"/>
                    <a:pt x="61069" y="32392"/>
                    <a:pt x="60683" y="32200"/>
                  </a:cubicBezTo>
                  <a:cubicBezTo>
                    <a:pt x="58778" y="31253"/>
                    <a:pt x="58721" y="28332"/>
                    <a:pt x="59130" y="26539"/>
                  </a:cubicBezTo>
                  <a:cubicBezTo>
                    <a:pt x="59518" y="24836"/>
                    <a:pt x="60528" y="23623"/>
                    <a:pt x="61468" y="22213"/>
                  </a:cubicBezTo>
                  <a:cubicBezTo>
                    <a:pt x="61624" y="21978"/>
                    <a:pt x="61468" y="21758"/>
                    <a:pt x="61256" y="21687"/>
                  </a:cubicBezTo>
                  <a:cubicBezTo>
                    <a:pt x="61221" y="21586"/>
                    <a:pt x="61150" y="21494"/>
                    <a:pt x="61030" y="21431"/>
                  </a:cubicBezTo>
                  <a:cubicBezTo>
                    <a:pt x="60399" y="21103"/>
                    <a:pt x="59439" y="20954"/>
                    <a:pt x="58914" y="20514"/>
                  </a:cubicBezTo>
                  <a:cubicBezTo>
                    <a:pt x="57818" y="19594"/>
                    <a:pt x="58337" y="17877"/>
                    <a:pt x="58563" y="16749"/>
                  </a:cubicBezTo>
                  <a:cubicBezTo>
                    <a:pt x="58928" y="14930"/>
                    <a:pt x="59684" y="13273"/>
                    <a:pt x="60269" y="11523"/>
                  </a:cubicBezTo>
                  <a:cubicBezTo>
                    <a:pt x="60355" y="11268"/>
                    <a:pt x="60109" y="11031"/>
                    <a:pt x="59873" y="11031"/>
                  </a:cubicBezTo>
                  <a:cubicBezTo>
                    <a:pt x="59783" y="11031"/>
                    <a:pt x="59694" y="11066"/>
                    <a:pt x="59626" y="11148"/>
                  </a:cubicBezTo>
                  <a:cubicBezTo>
                    <a:pt x="59621" y="11155"/>
                    <a:pt x="59615" y="11163"/>
                    <a:pt x="59610" y="11169"/>
                  </a:cubicBezTo>
                  <a:cubicBezTo>
                    <a:pt x="57174" y="10453"/>
                    <a:pt x="54681" y="10485"/>
                    <a:pt x="52377" y="9241"/>
                  </a:cubicBezTo>
                  <a:cubicBezTo>
                    <a:pt x="50202" y="8066"/>
                    <a:pt x="49366" y="6288"/>
                    <a:pt x="48252" y="4227"/>
                  </a:cubicBezTo>
                  <a:cubicBezTo>
                    <a:pt x="48210" y="4149"/>
                    <a:pt x="48133" y="4115"/>
                    <a:pt x="48054" y="4115"/>
                  </a:cubicBezTo>
                  <a:cubicBezTo>
                    <a:pt x="48009" y="4115"/>
                    <a:pt x="47964" y="4126"/>
                    <a:pt x="47924" y="4146"/>
                  </a:cubicBezTo>
                  <a:cubicBezTo>
                    <a:pt x="47859" y="4114"/>
                    <a:pt x="47787" y="4098"/>
                    <a:pt x="47715" y="4098"/>
                  </a:cubicBezTo>
                  <a:cubicBezTo>
                    <a:pt x="47687" y="4098"/>
                    <a:pt x="47659" y="4100"/>
                    <a:pt x="47631" y="4106"/>
                  </a:cubicBezTo>
                  <a:cubicBezTo>
                    <a:pt x="45881" y="4432"/>
                    <a:pt x="44241" y="5143"/>
                    <a:pt x="42489" y="5143"/>
                  </a:cubicBezTo>
                  <a:cubicBezTo>
                    <a:pt x="41984" y="5143"/>
                    <a:pt x="41470" y="5084"/>
                    <a:pt x="40942" y="4940"/>
                  </a:cubicBezTo>
                  <a:cubicBezTo>
                    <a:pt x="38724" y="4335"/>
                    <a:pt x="37168" y="2614"/>
                    <a:pt x="36527" y="453"/>
                  </a:cubicBezTo>
                  <a:cubicBezTo>
                    <a:pt x="36437" y="150"/>
                    <a:pt x="36193" y="0"/>
                    <a:pt x="35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47"/>
          <p:cNvSpPr/>
          <p:nvPr/>
        </p:nvSpPr>
        <p:spPr>
          <a:xfrm>
            <a:off x="5388930" y="1491525"/>
            <a:ext cx="973244" cy="614522"/>
          </a:xfrm>
          <a:custGeom>
            <a:avLst/>
            <a:gdLst/>
            <a:ahLst/>
            <a:cxnLst/>
            <a:rect l="l" t="t" r="r" b="b"/>
            <a:pathLst>
              <a:path w="80367" h="50745" extrusionOk="0">
                <a:moveTo>
                  <a:pt x="41161" y="1597"/>
                </a:moveTo>
                <a:cubicBezTo>
                  <a:pt x="43415" y="1597"/>
                  <a:pt x="45719" y="1817"/>
                  <a:pt x="48068" y="2139"/>
                </a:cubicBezTo>
                <a:lnTo>
                  <a:pt x="48068" y="2141"/>
                </a:lnTo>
                <a:lnTo>
                  <a:pt x="48069" y="2141"/>
                </a:lnTo>
                <a:cubicBezTo>
                  <a:pt x="50375" y="2917"/>
                  <a:pt x="52723" y="3752"/>
                  <a:pt x="54920" y="4819"/>
                </a:cubicBezTo>
                <a:cubicBezTo>
                  <a:pt x="48321" y="3769"/>
                  <a:pt x="41274" y="5143"/>
                  <a:pt x="35149" y="2229"/>
                </a:cubicBezTo>
                <a:cubicBezTo>
                  <a:pt x="37111" y="1778"/>
                  <a:pt x="39116" y="1597"/>
                  <a:pt x="41161" y="1597"/>
                </a:cubicBezTo>
                <a:close/>
                <a:moveTo>
                  <a:pt x="36404" y="8827"/>
                </a:moveTo>
                <a:lnTo>
                  <a:pt x="36404" y="8827"/>
                </a:lnTo>
                <a:cubicBezTo>
                  <a:pt x="40584" y="9183"/>
                  <a:pt x="44764" y="9557"/>
                  <a:pt x="48948" y="9868"/>
                </a:cubicBezTo>
                <a:cubicBezTo>
                  <a:pt x="52806" y="10155"/>
                  <a:pt x="56728" y="10618"/>
                  <a:pt x="60611" y="10618"/>
                </a:cubicBezTo>
                <a:cubicBezTo>
                  <a:pt x="61182" y="10618"/>
                  <a:pt x="61752" y="10608"/>
                  <a:pt x="62320" y="10586"/>
                </a:cubicBezTo>
                <a:cubicBezTo>
                  <a:pt x="62555" y="10903"/>
                  <a:pt x="62783" y="11231"/>
                  <a:pt x="62995" y="11572"/>
                </a:cubicBezTo>
                <a:cubicBezTo>
                  <a:pt x="63834" y="12920"/>
                  <a:pt x="64509" y="14382"/>
                  <a:pt x="65040" y="15897"/>
                </a:cubicBezTo>
                <a:cubicBezTo>
                  <a:pt x="59947" y="15182"/>
                  <a:pt x="54862" y="14506"/>
                  <a:pt x="49816" y="13488"/>
                </a:cubicBezTo>
                <a:cubicBezTo>
                  <a:pt x="45483" y="12613"/>
                  <a:pt x="39728" y="12078"/>
                  <a:pt x="36404" y="8827"/>
                </a:cubicBezTo>
                <a:close/>
                <a:moveTo>
                  <a:pt x="23965" y="8610"/>
                </a:moveTo>
                <a:lnTo>
                  <a:pt x="23965" y="8612"/>
                </a:lnTo>
                <a:cubicBezTo>
                  <a:pt x="25661" y="12794"/>
                  <a:pt x="31880" y="13177"/>
                  <a:pt x="35655" y="13960"/>
                </a:cubicBezTo>
                <a:cubicBezTo>
                  <a:pt x="42104" y="15297"/>
                  <a:pt x="48514" y="16819"/>
                  <a:pt x="54963" y="18164"/>
                </a:cubicBezTo>
                <a:cubicBezTo>
                  <a:pt x="53253" y="18598"/>
                  <a:pt x="51560" y="18779"/>
                  <a:pt x="49877" y="18779"/>
                </a:cubicBezTo>
                <a:cubicBezTo>
                  <a:pt x="45437" y="18779"/>
                  <a:pt x="41068" y="17516"/>
                  <a:pt x="36633" y="16300"/>
                </a:cubicBezTo>
                <a:cubicBezTo>
                  <a:pt x="34077" y="15599"/>
                  <a:pt x="31491" y="14976"/>
                  <a:pt x="28843" y="14753"/>
                </a:cubicBezTo>
                <a:cubicBezTo>
                  <a:pt x="25780" y="14495"/>
                  <a:pt x="22635" y="14745"/>
                  <a:pt x="19776" y="13508"/>
                </a:cubicBezTo>
                <a:cubicBezTo>
                  <a:pt x="20973" y="11730"/>
                  <a:pt x="22397" y="10088"/>
                  <a:pt x="23965" y="8610"/>
                </a:cubicBezTo>
                <a:close/>
                <a:moveTo>
                  <a:pt x="15897" y="18169"/>
                </a:moveTo>
                <a:cubicBezTo>
                  <a:pt x="15515" y="19462"/>
                  <a:pt x="15314" y="20781"/>
                  <a:pt x="15345" y="22108"/>
                </a:cubicBezTo>
                <a:cubicBezTo>
                  <a:pt x="15348" y="22208"/>
                  <a:pt x="15389" y="22290"/>
                  <a:pt x="15443" y="22360"/>
                </a:cubicBezTo>
                <a:lnTo>
                  <a:pt x="15443" y="22360"/>
                </a:lnTo>
                <a:cubicBezTo>
                  <a:pt x="13672" y="21822"/>
                  <a:pt x="11952" y="21114"/>
                  <a:pt x="11854" y="20276"/>
                </a:cubicBezTo>
                <a:cubicBezTo>
                  <a:pt x="12728" y="18852"/>
                  <a:pt x="14379" y="18674"/>
                  <a:pt x="15897" y="18169"/>
                </a:cubicBezTo>
                <a:close/>
                <a:moveTo>
                  <a:pt x="34354" y="2433"/>
                </a:moveTo>
                <a:cubicBezTo>
                  <a:pt x="36831" y="4392"/>
                  <a:pt x="40207" y="4669"/>
                  <a:pt x="43274" y="4840"/>
                </a:cubicBezTo>
                <a:cubicBezTo>
                  <a:pt x="47853" y="5096"/>
                  <a:pt x="52331" y="5242"/>
                  <a:pt x="56862" y="5851"/>
                </a:cubicBezTo>
                <a:cubicBezTo>
                  <a:pt x="58778" y="6972"/>
                  <a:pt x="60513" y="8338"/>
                  <a:pt x="61922" y="10079"/>
                </a:cubicBezTo>
                <a:cubicBezTo>
                  <a:pt x="57818" y="9352"/>
                  <a:pt x="53577" y="9234"/>
                  <a:pt x="49429" y="8919"/>
                </a:cubicBezTo>
                <a:cubicBezTo>
                  <a:pt x="44786" y="8567"/>
                  <a:pt x="40136" y="8304"/>
                  <a:pt x="35488" y="8006"/>
                </a:cubicBezTo>
                <a:cubicBezTo>
                  <a:pt x="35479" y="8005"/>
                  <a:pt x="35471" y="8005"/>
                  <a:pt x="35463" y="8005"/>
                </a:cubicBezTo>
                <a:cubicBezTo>
                  <a:pt x="35135" y="8005"/>
                  <a:pt x="35041" y="8420"/>
                  <a:pt x="35226" y="8640"/>
                </a:cubicBezTo>
                <a:cubicBezTo>
                  <a:pt x="38332" y="12319"/>
                  <a:pt x="43807" y="12937"/>
                  <a:pt x="48241" y="13881"/>
                </a:cubicBezTo>
                <a:cubicBezTo>
                  <a:pt x="53860" y="15077"/>
                  <a:pt x="59561" y="16117"/>
                  <a:pt x="65288" y="16629"/>
                </a:cubicBezTo>
                <a:cubicBezTo>
                  <a:pt x="65893" y="18553"/>
                  <a:pt x="66275" y="20541"/>
                  <a:pt x="66425" y="22553"/>
                </a:cubicBezTo>
                <a:cubicBezTo>
                  <a:pt x="66456" y="22967"/>
                  <a:pt x="66467" y="23375"/>
                  <a:pt x="66476" y="23782"/>
                </a:cubicBezTo>
                <a:cubicBezTo>
                  <a:pt x="66374" y="23885"/>
                  <a:pt x="66320" y="24024"/>
                  <a:pt x="66301" y="24168"/>
                </a:cubicBezTo>
                <a:cubicBezTo>
                  <a:pt x="50169" y="23810"/>
                  <a:pt x="32851" y="23765"/>
                  <a:pt x="18005" y="16614"/>
                </a:cubicBezTo>
                <a:cubicBezTo>
                  <a:pt x="18400" y="15783"/>
                  <a:pt x="18841" y="14974"/>
                  <a:pt x="19329" y="14195"/>
                </a:cubicBezTo>
                <a:lnTo>
                  <a:pt x="19329" y="14196"/>
                </a:lnTo>
                <a:cubicBezTo>
                  <a:pt x="21583" y="15315"/>
                  <a:pt x="23949" y="15478"/>
                  <a:pt x="26478" y="15568"/>
                </a:cubicBezTo>
                <a:cubicBezTo>
                  <a:pt x="30184" y="15701"/>
                  <a:pt x="33677" y="16398"/>
                  <a:pt x="37242" y="17381"/>
                </a:cubicBezTo>
                <a:cubicBezTo>
                  <a:pt x="41515" y="18558"/>
                  <a:pt x="45522" y="19547"/>
                  <a:pt x="49636" y="19547"/>
                </a:cubicBezTo>
                <a:cubicBezTo>
                  <a:pt x="51932" y="19547"/>
                  <a:pt x="54261" y="19239"/>
                  <a:pt x="56689" y="18484"/>
                </a:cubicBezTo>
                <a:cubicBezTo>
                  <a:pt x="57048" y="18372"/>
                  <a:pt x="57085" y="17813"/>
                  <a:pt x="56689" y="17720"/>
                </a:cubicBezTo>
                <a:cubicBezTo>
                  <a:pt x="50877" y="16350"/>
                  <a:pt x="45028" y="15134"/>
                  <a:pt x="39195" y="13857"/>
                </a:cubicBezTo>
                <a:cubicBezTo>
                  <a:pt x="36407" y="13247"/>
                  <a:pt x="33624" y="12619"/>
                  <a:pt x="30843" y="11970"/>
                </a:cubicBezTo>
                <a:cubicBezTo>
                  <a:pt x="28308" y="11382"/>
                  <a:pt x="25762" y="10571"/>
                  <a:pt x="24470" y="8148"/>
                </a:cubicBezTo>
                <a:cubicBezTo>
                  <a:pt x="25532" y="7187"/>
                  <a:pt x="26652" y="6295"/>
                  <a:pt x="27825" y="5474"/>
                </a:cubicBezTo>
                <a:cubicBezTo>
                  <a:pt x="29941" y="3999"/>
                  <a:pt x="32119" y="3035"/>
                  <a:pt x="34354" y="2433"/>
                </a:cubicBezTo>
                <a:close/>
                <a:moveTo>
                  <a:pt x="67662" y="30077"/>
                </a:moveTo>
                <a:cubicBezTo>
                  <a:pt x="68531" y="30077"/>
                  <a:pt x="68865" y="30838"/>
                  <a:pt x="68655" y="32378"/>
                </a:cubicBezTo>
                <a:cubicBezTo>
                  <a:pt x="67976" y="32888"/>
                  <a:pt x="67227" y="33216"/>
                  <a:pt x="66408" y="33359"/>
                </a:cubicBezTo>
                <a:cubicBezTo>
                  <a:pt x="66382" y="33364"/>
                  <a:pt x="66356" y="33366"/>
                  <a:pt x="66330" y="33370"/>
                </a:cubicBezTo>
                <a:cubicBezTo>
                  <a:pt x="66773" y="32327"/>
                  <a:pt x="67119" y="31229"/>
                  <a:pt x="67382" y="30100"/>
                </a:cubicBezTo>
                <a:cubicBezTo>
                  <a:pt x="67481" y="30085"/>
                  <a:pt x="67574" y="30077"/>
                  <a:pt x="67662" y="30077"/>
                </a:cubicBezTo>
                <a:close/>
                <a:moveTo>
                  <a:pt x="17792" y="17058"/>
                </a:moveTo>
                <a:cubicBezTo>
                  <a:pt x="20628" y="19099"/>
                  <a:pt x="24257" y="20126"/>
                  <a:pt x="27562" y="21071"/>
                </a:cubicBezTo>
                <a:cubicBezTo>
                  <a:pt x="31764" y="22274"/>
                  <a:pt x="36061" y="23050"/>
                  <a:pt x="40382" y="23667"/>
                </a:cubicBezTo>
                <a:cubicBezTo>
                  <a:pt x="48987" y="24896"/>
                  <a:pt x="57705" y="25004"/>
                  <a:pt x="66382" y="25111"/>
                </a:cubicBezTo>
                <a:cubicBezTo>
                  <a:pt x="66406" y="25111"/>
                  <a:pt x="66424" y="25102"/>
                  <a:pt x="66446" y="25099"/>
                </a:cubicBezTo>
                <a:lnTo>
                  <a:pt x="66446" y="25099"/>
                </a:lnTo>
                <a:cubicBezTo>
                  <a:pt x="66325" y="27951"/>
                  <a:pt x="65697" y="30661"/>
                  <a:pt x="64966" y="33469"/>
                </a:cubicBezTo>
                <a:cubicBezTo>
                  <a:pt x="63968" y="33444"/>
                  <a:pt x="62977" y="33233"/>
                  <a:pt x="61989" y="33043"/>
                </a:cubicBezTo>
                <a:cubicBezTo>
                  <a:pt x="59445" y="32550"/>
                  <a:pt x="56913" y="31979"/>
                  <a:pt x="54376" y="31448"/>
                </a:cubicBezTo>
                <a:cubicBezTo>
                  <a:pt x="49636" y="30454"/>
                  <a:pt x="44898" y="29463"/>
                  <a:pt x="40158" y="28471"/>
                </a:cubicBezTo>
                <a:cubicBezTo>
                  <a:pt x="35545" y="27505"/>
                  <a:pt x="30930" y="26524"/>
                  <a:pt x="26359" y="25369"/>
                </a:cubicBezTo>
                <a:cubicBezTo>
                  <a:pt x="23926" y="24753"/>
                  <a:pt x="21508" y="24077"/>
                  <a:pt x="19107" y="23344"/>
                </a:cubicBezTo>
                <a:cubicBezTo>
                  <a:pt x="18574" y="23179"/>
                  <a:pt x="17329" y="22902"/>
                  <a:pt x="16018" y="22530"/>
                </a:cubicBezTo>
                <a:cubicBezTo>
                  <a:pt x="16135" y="22485"/>
                  <a:pt x="16230" y="22394"/>
                  <a:pt x="16254" y="22231"/>
                </a:cubicBezTo>
                <a:cubicBezTo>
                  <a:pt x="16522" y="20431"/>
                  <a:pt x="17054" y="18702"/>
                  <a:pt x="17792" y="17058"/>
                </a:cubicBezTo>
                <a:close/>
                <a:moveTo>
                  <a:pt x="18124" y="13431"/>
                </a:moveTo>
                <a:lnTo>
                  <a:pt x="18124" y="13431"/>
                </a:lnTo>
                <a:cubicBezTo>
                  <a:pt x="17292" y="14735"/>
                  <a:pt x="16596" y="16097"/>
                  <a:pt x="16112" y="17497"/>
                </a:cubicBezTo>
                <a:cubicBezTo>
                  <a:pt x="15825" y="17420"/>
                  <a:pt x="15527" y="17386"/>
                  <a:pt x="15225" y="17386"/>
                </a:cubicBezTo>
                <a:cubicBezTo>
                  <a:pt x="14236" y="17386"/>
                  <a:pt x="13206" y="17756"/>
                  <a:pt x="12387" y="18215"/>
                </a:cubicBezTo>
                <a:cubicBezTo>
                  <a:pt x="11559" y="18680"/>
                  <a:pt x="10583" y="19726"/>
                  <a:pt x="11210" y="20709"/>
                </a:cubicBezTo>
                <a:cubicBezTo>
                  <a:pt x="11219" y="20725"/>
                  <a:pt x="11239" y="20735"/>
                  <a:pt x="11252" y="20749"/>
                </a:cubicBezTo>
                <a:cubicBezTo>
                  <a:pt x="11235" y="21755"/>
                  <a:pt x="12510" y="22275"/>
                  <a:pt x="13450" y="22664"/>
                </a:cubicBezTo>
                <a:cubicBezTo>
                  <a:pt x="16927" y="24103"/>
                  <a:pt x="20552" y="25203"/>
                  <a:pt x="24176" y="26196"/>
                </a:cubicBezTo>
                <a:cubicBezTo>
                  <a:pt x="31656" y="28249"/>
                  <a:pt x="39283" y="29708"/>
                  <a:pt x="46876" y="31263"/>
                </a:cubicBezTo>
                <a:lnTo>
                  <a:pt x="58311" y="33603"/>
                </a:lnTo>
                <a:cubicBezTo>
                  <a:pt x="60431" y="34038"/>
                  <a:pt x="62734" y="34743"/>
                  <a:pt x="64969" y="34743"/>
                </a:cubicBezTo>
                <a:cubicBezTo>
                  <a:pt x="64980" y="34743"/>
                  <a:pt x="64991" y="34743"/>
                  <a:pt x="65002" y="34743"/>
                </a:cubicBezTo>
                <a:cubicBezTo>
                  <a:pt x="65101" y="34814"/>
                  <a:pt x="65219" y="34854"/>
                  <a:pt x="65335" y="34854"/>
                </a:cubicBezTo>
                <a:cubicBezTo>
                  <a:pt x="65454" y="34854"/>
                  <a:pt x="65571" y="34812"/>
                  <a:pt x="65664" y="34717"/>
                </a:cubicBezTo>
                <a:cubicBezTo>
                  <a:pt x="66156" y="34682"/>
                  <a:pt x="66646" y="34611"/>
                  <a:pt x="67127" y="34485"/>
                </a:cubicBezTo>
                <a:cubicBezTo>
                  <a:pt x="68727" y="34067"/>
                  <a:pt x="70550" y="33008"/>
                  <a:pt x="70306" y="31088"/>
                </a:cubicBezTo>
                <a:cubicBezTo>
                  <a:pt x="70132" y="29718"/>
                  <a:pt x="69102" y="29013"/>
                  <a:pt x="67936" y="29013"/>
                </a:cubicBezTo>
                <a:cubicBezTo>
                  <a:pt x="67827" y="29013"/>
                  <a:pt x="67717" y="29019"/>
                  <a:pt x="67607" y="29032"/>
                </a:cubicBezTo>
                <a:cubicBezTo>
                  <a:pt x="67829" y="27802"/>
                  <a:pt x="67948" y="26540"/>
                  <a:pt x="67978" y="25268"/>
                </a:cubicBezTo>
                <a:cubicBezTo>
                  <a:pt x="71945" y="26554"/>
                  <a:pt x="78967" y="28876"/>
                  <a:pt x="77719" y="33641"/>
                </a:cubicBezTo>
                <a:cubicBezTo>
                  <a:pt x="76782" y="37224"/>
                  <a:pt x="73116" y="37944"/>
                  <a:pt x="69538" y="37944"/>
                </a:cubicBezTo>
                <a:cubicBezTo>
                  <a:pt x="67657" y="37944"/>
                  <a:pt x="65799" y="37745"/>
                  <a:pt x="64375" y="37658"/>
                </a:cubicBezTo>
                <a:cubicBezTo>
                  <a:pt x="59153" y="37341"/>
                  <a:pt x="53938" y="36935"/>
                  <a:pt x="48729" y="36439"/>
                </a:cubicBezTo>
                <a:cubicBezTo>
                  <a:pt x="46242" y="36203"/>
                  <a:pt x="43705" y="36045"/>
                  <a:pt x="41248" y="35586"/>
                </a:cubicBezTo>
                <a:cubicBezTo>
                  <a:pt x="38743" y="35119"/>
                  <a:pt x="36542" y="34090"/>
                  <a:pt x="34209" y="33113"/>
                </a:cubicBezTo>
                <a:cubicBezTo>
                  <a:pt x="26212" y="29764"/>
                  <a:pt x="17354" y="29743"/>
                  <a:pt x="9184" y="26999"/>
                </a:cubicBezTo>
                <a:cubicBezTo>
                  <a:pt x="7133" y="26311"/>
                  <a:pt x="4747" y="25513"/>
                  <a:pt x="3105" y="24013"/>
                </a:cubicBezTo>
                <a:cubicBezTo>
                  <a:pt x="223" y="21380"/>
                  <a:pt x="1928" y="17969"/>
                  <a:pt x="4752" y="16221"/>
                </a:cubicBezTo>
                <a:cubicBezTo>
                  <a:pt x="8742" y="13751"/>
                  <a:pt x="13554" y="13435"/>
                  <a:pt x="18124" y="13431"/>
                </a:cubicBezTo>
                <a:close/>
                <a:moveTo>
                  <a:pt x="16058" y="30136"/>
                </a:moveTo>
                <a:lnTo>
                  <a:pt x="16058" y="30136"/>
                </a:lnTo>
                <a:cubicBezTo>
                  <a:pt x="17242" y="30375"/>
                  <a:pt x="18432" y="30593"/>
                  <a:pt x="19618" y="30807"/>
                </a:cubicBezTo>
                <a:cubicBezTo>
                  <a:pt x="24348" y="31660"/>
                  <a:pt x="29114" y="32479"/>
                  <a:pt x="33579" y="34321"/>
                </a:cubicBezTo>
                <a:cubicBezTo>
                  <a:pt x="35392" y="35071"/>
                  <a:pt x="37141" y="35974"/>
                  <a:pt x="39043" y="36493"/>
                </a:cubicBezTo>
                <a:cubicBezTo>
                  <a:pt x="41553" y="37176"/>
                  <a:pt x="44198" y="37357"/>
                  <a:pt x="46776" y="37616"/>
                </a:cubicBezTo>
                <a:cubicBezTo>
                  <a:pt x="51734" y="38110"/>
                  <a:pt x="56697" y="38524"/>
                  <a:pt x="61668" y="38857"/>
                </a:cubicBezTo>
                <a:cubicBezTo>
                  <a:pt x="61457" y="39306"/>
                  <a:pt x="61221" y="39743"/>
                  <a:pt x="60964" y="40167"/>
                </a:cubicBezTo>
                <a:cubicBezTo>
                  <a:pt x="53747" y="38929"/>
                  <a:pt x="46357" y="38569"/>
                  <a:pt x="39092" y="37680"/>
                </a:cubicBezTo>
                <a:cubicBezTo>
                  <a:pt x="31137" y="36706"/>
                  <a:pt x="23547" y="34694"/>
                  <a:pt x="16335" y="31145"/>
                </a:cubicBezTo>
                <a:cubicBezTo>
                  <a:pt x="16240" y="30811"/>
                  <a:pt x="16148" y="30474"/>
                  <a:pt x="16058" y="30136"/>
                </a:cubicBezTo>
                <a:close/>
                <a:moveTo>
                  <a:pt x="16503" y="31728"/>
                </a:moveTo>
                <a:lnTo>
                  <a:pt x="16503" y="31728"/>
                </a:lnTo>
                <a:cubicBezTo>
                  <a:pt x="23005" y="35373"/>
                  <a:pt x="29701" y="37429"/>
                  <a:pt x="37125" y="38421"/>
                </a:cubicBezTo>
                <a:cubicBezTo>
                  <a:pt x="44809" y="39449"/>
                  <a:pt x="52664" y="40595"/>
                  <a:pt x="60414" y="41004"/>
                </a:cubicBezTo>
                <a:cubicBezTo>
                  <a:pt x="60179" y="41334"/>
                  <a:pt x="59929" y="41644"/>
                  <a:pt x="59670" y="41943"/>
                </a:cubicBezTo>
                <a:cubicBezTo>
                  <a:pt x="59439" y="41901"/>
                  <a:pt x="59202" y="41877"/>
                  <a:pt x="58971" y="41877"/>
                </a:cubicBezTo>
                <a:cubicBezTo>
                  <a:pt x="58901" y="41877"/>
                  <a:pt x="58832" y="41879"/>
                  <a:pt x="58763" y="41884"/>
                </a:cubicBezTo>
                <a:cubicBezTo>
                  <a:pt x="58672" y="41769"/>
                  <a:pt x="58537" y="41685"/>
                  <a:pt x="58367" y="41685"/>
                </a:cubicBezTo>
                <a:cubicBezTo>
                  <a:pt x="58338" y="41685"/>
                  <a:pt x="58308" y="41687"/>
                  <a:pt x="58277" y="41692"/>
                </a:cubicBezTo>
                <a:cubicBezTo>
                  <a:pt x="55955" y="42079"/>
                  <a:pt x="53617" y="42235"/>
                  <a:pt x="51274" y="42235"/>
                </a:cubicBezTo>
                <a:cubicBezTo>
                  <a:pt x="46481" y="42235"/>
                  <a:pt x="41669" y="41581"/>
                  <a:pt x="36938" y="40904"/>
                </a:cubicBezTo>
                <a:cubicBezTo>
                  <a:pt x="30255" y="39948"/>
                  <a:pt x="23842" y="38250"/>
                  <a:pt x="17743" y="35316"/>
                </a:cubicBezTo>
                <a:cubicBezTo>
                  <a:pt x="17269" y="34155"/>
                  <a:pt x="16866" y="32957"/>
                  <a:pt x="16503" y="31728"/>
                </a:cubicBezTo>
                <a:close/>
                <a:moveTo>
                  <a:pt x="55444" y="45234"/>
                </a:moveTo>
                <a:lnTo>
                  <a:pt x="55444" y="45234"/>
                </a:lnTo>
                <a:cubicBezTo>
                  <a:pt x="53900" y="46060"/>
                  <a:pt x="52194" y="46704"/>
                  <a:pt x="50365" y="47244"/>
                </a:cubicBezTo>
                <a:cubicBezTo>
                  <a:pt x="49645" y="47456"/>
                  <a:pt x="48919" y="47660"/>
                  <a:pt x="48187" y="47856"/>
                </a:cubicBezTo>
                <a:cubicBezTo>
                  <a:pt x="48018" y="47853"/>
                  <a:pt x="47849" y="47853"/>
                  <a:pt x="47681" y="47853"/>
                </a:cubicBezTo>
                <a:cubicBezTo>
                  <a:pt x="47513" y="47853"/>
                  <a:pt x="47346" y="47853"/>
                  <a:pt x="47182" y="47849"/>
                </a:cubicBezTo>
                <a:cubicBezTo>
                  <a:pt x="46866" y="47842"/>
                  <a:pt x="46550" y="47834"/>
                  <a:pt x="46233" y="47831"/>
                </a:cubicBezTo>
                <a:cubicBezTo>
                  <a:pt x="46215" y="47813"/>
                  <a:pt x="46192" y="47800"/>
                  <a:pt x="46167" y="47796"/>
                </a:cubicBezTo>
                <a:cubicBezTo>
                  <a:pt x="40717" y="47114"/>
                  <a:pt x="35459" y="47890"/>
                  <a:pt x="30575" y="45315"/>
                </a:cubicBezTo>
                <a:lnTo>
                  <a:pt x="30575" y="45315"/>
                </a:lnTo>
                <a:cubicBezTo>
                  <a:pt x="33267" y="45738"/>
                  <a:pt x="35984" y="45851"/>
                  <a:pt x="38709" y="45851"/>
                </a:cubicBezTo>
                <a:cubicBezTo>
                  <a:pt x="40008" y="45851"/>
                  <a:pt x="41308" y="45825"/>
                  <a:pt x="42608" y="45795"/>
                </a:cubicBezTo>
                <a:cubicBezTo>
                  <a:pt x="46839" y="45697"/>
                  <a:pt x="51220" y="45775"/>
                  <a:pt x="55444" y="45234"/>
                </a:cubicBezTo>
                <a:close/>
                <a:moveTo>
                  <a:pt x="18068" y="36082"/>
                </a:moveTo>
                <a:lnTo>
                  <a:pt x="18068" y="36082"/>
                </a:lnTo>
                <a:cubicBezTo>
                  <a:pt x="23964" y="39579"/>
                  <a:pt x="30812" y="41013"/>
                  <a:pt x="37544" y="41959"/>
                </a:cubicBezTo>
                <a:cubicBezTo>
                  <a:pt x="42136" y="42604"/>
                  <a:pt x="46756" y="43204"/>
                  <a:pt x="51374" y="43204"/>
                </a:cubicBezTo>
                <a:cubicBezTo>
                  <a:pt x="53764" y="43204"/>
                  <a:pt x="56153" y="43043"/>
                  <a:pt x="58538" y="42645"/>
                </a:cubicBezTo>
                <a:cubicBezTo>
                  <a:pt x="58605" y="42634"/>
                  <a:pt x="58670" y="42610"/>
                  <a:pt x="58726" y="42572"/>
                </a:cubicBezTo>
                <a:cubicBezTo>
                  <a:pt x="58817" y="42606"/>
                  <a:pt x="58911" y="42633"/>
                  <a:pt x="59008" y="42658"/>
                </a:cubicBezTo>
                <a:cubicBezTo>
                  <a:pt x="58232" y="43428"/>
                  <a:pt x="57364" y="44087"/>
                  <a:pt x="56426" y="44668"/>
                </a:cubicBezTo>
                <a:cubicBezTo>
                  <a:pt x="55039" y="44551"/>
                  <a:pt x="53651" y="44505"/>
                  <a:pt x="52261" y="44505"/>
                </a:cubicBezTo>
                <a:cubicBezTo>
                  <a:pt x="47321" y="44505"/>
                  <a:pt x="42366" y="45085"/>
                  <a:pt x="37434" y="45085"/>
                </a:cubicBezTo>
                <a:cubicBezTo>
                  <a:pt x="34557" y="45085"/>
                  <a:pt x="31687" y="44887"/>
                  <a:pt x="28833" y="44262"/>
                </a:cubicBezTo>
                <a:cubicBezTo>
                  <a:pt x="28801" y="44255"/>
                  <a:pt x="28770" y="44252"/>
                  <a:pt x="28740" y="44252"/>
                </a:cubicBezTo>
                <a:cubicBezTo>
                  <a:pt x="28394" y="44252"/>
                  <a:pt x="28249" y="44705"/>
                  <a:pt x="28555" y="44922"/>
                </a:cubicBezTo>
                <a:cubicBezTo>
                  <a:pt x="32015" y="47380"/>
                  <a:pt x="36630" y="48505"/>
                  <a:pt x="41074" y="48505"/>
                </a:cubicBezTo>
                <a:cubicBezTo>
                  <a:pt x="42227" y="48505"/>
                  <a:pt x="43368" y="48429"/>
                  <a:pt x="44474" y="48282"/>
                </a:cubicBezTo>
                <a:cubicBezTo>
                  <a:pt x="44910" y="48364"/>
                  <a:pt x="45351" y="48412"/>
                  <a:pt x="45792" y="48448"/>
                </a:cubicBezTo>
                <a:cubicBezTo>
                  <a:pt x="43395" y="48985"/>
                  <a:pt x="40955" y="49347"/>
                  <a:pt x="38517" y="49347"/>
                </a:cubicBezTo>
                <a:cubicBezTo>
                  <a:pt x="37195" y="49347"/>
                  <a:pt x="35874" y="49241"/>
                  <a:pt x="34561" y="48998"/>
                </a:cubicBezTo>
                <a:cubicBezTo>
                  <a:pt x="29847" y="48124"/>
                  <a:pt x="25453" y="45787"/>
                  <a:pt x="22145" y="42310"/>
                </a:cubicBezTo>
                <a:cubicBezTo>
                  <a:pt x="20341" y="40415"/>
                  <a:pt x="19058" y="38322"/>
                  <a:pt x="18068" y="36082"/>
                </a:cubicBezTo>
                <a:close/>
                <a:moveTo>
                  <a:pt x="40712" y="1"/>
                </a:moveTo>
                <a:cubicBezTo>
                  <a:pt x="35881" y="1"/>
                  <a:pt x="30877" y="1725"/>
                  <a:pt x="27147" y="4314"/>
                </a:cubicBezTo>
                <a:cubicBezTo>
                  <a:pt x="24212" y="6351"/>
                  <a:pt x="20984" y="9272"/>
                  <a:pt x="18646" y="12641"/>
                </a:cubicBezTo>
                <a:cubicBezTo>
                  <a:pt x="17516" y="12381"/>
                  <a:pt x="16140" y="12241"/>
                  <a:pt x="14656" y="12241"/>
                </a:cubicBezTo>
                <a:cubicBezTo>
                  <a:pt x="8679" y="12241"/>
                  <a:pt x="941" y="14515"/>
                  <a:pt x="360" y="20413"/>
                </a:cubicBezTo>
                <a:cubicBezTo>
                  <a:pt x="0" y="24059"/>
                  <a:pt x="3452" y="25985"/>
                  <a:pt x="6322" y="27257"/>
                </a:cubicBezTo>
                <a:cubicBezTo>
                  <a:pt x="9161" y="28515"/>
                  <a:pt x="12149" y="29313"/>
                  <a:pt x="15177" y="29953"/>
                </a:cubicBezTo>
                <a:cubicBezTo>
                  <a:pt x="15437" y="40454"/>
                  <a:pt x="25126" y="49152"/>
                  <a:pt x="35087" y="50523"/>
                </a:cubicBezTo>
                <a:cubicBezTo>
                  <a:pt x="36191" y="50675"/>
                  <a:pt x="37306" y="50745"/>
                  <a:pt x="38426" y="50745"/>
                </a:cubicBezTo>
                <a:cubicBezTo>
                  <a:pt x="43308" y="50745"/>
                  <a:pt x="48280" y="49423"/>
                  <a:pt x="52805" y="47837"/>
                </a:cubicBezTo>
                <a:cubicBezTo>
                  <a:pt x="56973" y="46377"/>
                  <a:pt x="61822" y="43578"/>
                  <a:pt x="62904" y="38943"/>
                </a:cubicBezTo>
                <a:lnTo>
                  <a:pt x="62907" y="38943"/>
                </a:lnTo>
                <a:cubicBezTo>
                  <a:pt x="64960" y="39076"/>
                  <a:pt x="67257" y="39385"/>
                  <a:pt x="69510" y="39385"/>
                </a:cubicBezTo>
                <a:cubicBezTo>
                  <a:pt x="71627" y="39385"/>
                  <a:pt x="73706" y="39112"/>
                  <a:pt x="75506" y="38166"/>
                </a:cubicBezTo>
                <a:cubicBezTo>
                  <a:pt x="78618" y="36527"/>
                  <a:pt x="80367" y="32829"/>
                  <a:pt x="78328" y="29670"/>
                </a:cubicBezTo>
                <a:cubicBezTo>
                  <a:pt x="76241" y="26436"/>
                  <a:pt x="71646" y="24849"/>
                  <a:pt x="67974" y="23871"/>
                </a:cubicBezTo>
                <a:cubicBezTo>
                  <a:pt x="67846" y="19353"/>
                  <a:pt x="66586" y="14811"/>
                  <a:pt x="64438" y="11220"/>
                </a:cubicBezTo>
                <a:cubicBezTo>
                  <a:pt x="60633" y="4863"/>
                  <a:pt x="53511" y="2342"/>
                  <a:pt x="46609" y="981"/>
                </a:cubicBezTo>
                <a:cubicBezTo>
                  <a:pt x="44746" y="306"/>
                  <a:pt x="42744" y="1"/>
                  <a:pt x="40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txBox="1">
            <a:spLocks noGrp="1"/>
          </p:cNvSpPr>
          <p:nvPr>
            <p:ph type="title"/>
          </p:nvPr>
        </p:nvSpPr>
        <p:spPr>
          <a:xfrm>
            <a:off x="1878975" y="1355538"/>
            <a:ext cx="692400" cy="88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a:t>
            </a:r>
            <a:endParaRPr sz="4800"/>
          </a:p>
        </p:txBody>
      </p:sp>
      <p:sp>
        <p:nvSpPr>
          <p:cNvPr id="964" name="Google Shape;964;p47"/>
          <p:cNvSpPr txBox="1">
            <a:spLocks noGrp="1"/>
          </p:cNvSpPr>
          <p:nvPr>
            <p:ph type="title"/>
          </p:nvPr>
        </p:nvSpPr>
        <p:spPr>
          <a:xfrm>
            <a:off x="2390000" y="1355538"/>
            <a:ext cx="692400" cy="88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a:t>
            </a:r>
            <a:endParaRPr sz="4800"/>
          </a:p>
        </p:txBody>
      </p:sp>
      <p:sp>
        <p:nvSpPr>
          <p:cNvPr id="965" name="Google Shape;965;p47"/>
          <p:cNvSpPr txBox="1">
            <a:spLocks noGrp="1"/>
          </p:cNvSpPr>
          <p:nvPr>
            <p:ph type="title"/>
          </p:nvPr>
        </p:nvSpPr>
        <p:spPr>
          <a:xfrm>
            <a:off x="4696525" y="1355538"/>
            <a:ext cx="692400" cy="88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a:t>
            </a:r>
            <a:endParaRPr sz="4800"/>
          </a:p>
        </p:txBody>
      </p:sp>
      <p:sp>
        <p:nvSpPr>
          <p:cNvPr id="966" name="Google Shape;966;p47"/>
          <p:cNvSpPr txBox="1">
            <a:spLocks noGrp="1"/>
          </p:cNvSpPr>
          <p:nvPr>
            <p:ph type="title"/>
          </p:nvPr>
        </p:nvSpPr>
        <p:spPr>
          <a:xfrm>
            <a:off x="6234900" y="1355538"/>
            <a:ext cx="692400" cy="88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a:t>
            </a:r>
            <a:endParaRPr sz="4800"/>
          </a:p>
        </p:txBody>
      </p:sp>
      <p:sp>
        <p:nvSpPr>
          <p:cNvPr id="967" name="Google Shape;967;p47"/>
          <p:cNvSpPr txBox="1">
            <a:spLocks noGrp="1"/>
          </p:cNvSpPr>
          <p:nvPr>
            <p:ph type="title"/>
          </p:nvPr>
        </p:nvSpPr>
        <p:spPr>
          <a:xfrm>
            <a:off x="6745925" y="1355538"/>
            <a:ext cx="692400" cy="88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a:t>
            </a:r>
            <a:endParaRPr sz="4800"/>
          </a:p>
        </p:txBody>
      </p:sp>
      <p:sp>
        <p:nvSpPr>
          <p:cNvPr id="968" name="Google Shape;968;p47"/>
          <p:cNvSpPr txBox="1">
            <a:spLocks noGrp="1"/>
          </p:cNvSpPr>
          <p:nvPr>
            <p:ph type="title"/>
          </p:nvPr>
        </p:nvSpPr>
        <p:spPr>
          <a:xfrm>
            <a:off x="7201400" y="1355538"/>
            <a:ext cx="692400" cy="88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t>?</a:t>
            </a:r>
            <a:endParaRPr sz="48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sp>
        <p:nvSpPr>
          <p:cNvPr id="973" name="Google Shape;973;p48"/>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Assignment</a:t>
            </a:r>
            <a:endParaRPr/>
          </a:p>
        </p:txBody>
      </p:sp>
      <p:sp>
        <p:nvSpPr>
          <p:cNvPr id="974" name="Google Shape;974;p48"/>
          <p:cNvSpPr txBox="1">
            <a:spLocks noGrp="1"/>
          </p:cNvSpPr>
          <p:nvPr>
            <p:ph type="subTitle" idx="1"/>
          </p:nvPr>
        </p:nvSpPr>
        <p:spPr>
          <a:xfrm>
            <a:off x="635425" y="1822675"/>
            <a:ext cx="3486300" cy="12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was considered the ninth planet from the Sun, but now it’s a dwarf planet. It has several moons, being Charon the largest. Do you know what it is?</a:t>
            </a:r>
            <a:endParaRPr/>
          </a:p>
        </p:txBody>
      </p:sp>
      <p:grpSp>
        <p:nvGrpSpPr>
          <p:cNvPr id="975" name="Google Shape;975;p48"/>
          <p:cNvGrpSpPr/>
          <p:nvPr/>
        </p:nvGrpSpPr>
        <p:grpSpPr>
          <a:xfrm>
            <a:off x="5527348" y="877350"/>
            <a:ext cx="2660380" cy="3388811"/>
            <a:chOff x="661100" y="2930200"/>
            <a:chExt cx="1090275" cy="1388800"/>
          </a:xfrm>
        </p:grpSpPr>
        <p:sp>
          <p:nvSpPr>
            <p:cNvPr id="976" name="Google Shape;976;p48"/>
            <p:cNvSpPr/>
            <p:nvPr/>
          </p:nvSpPr>
          <p:spPr>
            <a:xfrm>
              <a:off x="1283325" y="2930200"/>
              <a:ext cx="116350" cy="90225"/>
            </a:xfrm>
            <a:custGeom>
              <a:avLst/>
              <a:gdLst/>
              <a:ahLst/>
              <a:cxnLst/>
              <a:rect l="l" t="t" r="r" b="b"/>
              <a:pathLst>
                <a:path w="4654" h="3609" extrusionOk="0">
                  <a:moveTo>
                    <a:pt x="2327" y="0"/>
                  </a:moveTo>
                  <a:cubicBezTo>
                    <a:pt x="0" y="0"/>
                    <a:pt x="0" y="3608"/>
                    <a:pt x="2327" y="3608"/>
                  </a:cubicBezTo>
                  <a:cubicBezTo>
                    <a:pt x="4654" y="3608"/>
                    <a:pt x="4654" y="0"/>
                    <a:pt x="2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972200" y="3241300"/>
              <a:ext cx="116375" cy="90225"/>
            </a:xfrm>
            <a:custGeom>
              <a:avLst/>
              <a:gdLst/>
              <a:ahLst/>
              <a:cxnLst/>
              <a:rect l="l" t="t" r="r" b="b"/>
              <a:pathLst>
                <a:path w="4655" h="3609" extrusionOk="0">
                  <a:moveTo>
                    <a:pt x="2327" y="1"/>
                  </a:moveTo>
                  <a:cubicBezTo>
                    <a:pt x="1" y="1"/>
                    <a:pt x="1" y="3609"/>
                    <a:pt x="2327" y="3609"/>
                  </a:cubicBezTo>
                  <a:cubicBezTo>
                    <a:pt x="4654" y="3609"/>
                    <a:pt x="4654" y="1"/>
                    <a:pt x="23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1635050" y="3322500"/>
              <a:ext cx="116325" cy="90175"/>
            </a:xfrm>
            <a:custGeom>
              <a:avLst/>
              <a:gdLst/>
              <a:ahLst/>
              <a:cxnLst/>
              <a:rect l="l" t="t" r="r" b="b"/>
              <a:pathLst>
                <a:path w="4653" h="3607" extrusionOk="0">
                  <a:moveTo>
                    <a:pt x="2326" y="0"/>
                  </a:moveTo>
                  <a:cubicBezTo>
                    <a:pt x="0" y="0"/>
                    <a:pt x="0" y="3607"/>
                    <a:pt x="2326" y="3607"/>
                  </a:cubicBezTo>
                  <a:cubicBezTo>
                    <a:pt x="4652" y="3607"/>
                    <a:pt x="4652" y="0"/>
                    <a:pt x="23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8"/>
            <p:cNvSpPr/>
            <p:nvPr/>
          </p:nvSpPr>
          <p:spPr>
            <a:xfrm>
              <a:off x="1188600" y="3687700"/>
              <a:ext cx="116375" cy="90225"/>
            </a:xfrm>
            <a:custGeom>
              <a:avLst/>
              <a:gdLst/>
              <a:ahLst/>
              <a:cxnLst/>
              <a:rect l="l" t="t" r="r" b="b"/>
              <a:pathLst>
                <a:path w="4655" h="3609" extrusionOk="0">
                  <a:moveTo>
                    <a:pt x="2328" y="0"/>
                  </a:moveTo>
                  <a:cubicBezTo>
                    <a:pt x="1" y="0"/>
                    <a:pt x="1" y="3608"/>
                    <a:pt x="2328" y="3608"/>
                  </a:cubicBezTo>
                  <a:cubicBezTo>
                    <a:pt x="4654" y="3608"/>
                    <a:pt x="4654" y="0"/>
                    <a:pt x="2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661100" y="3701250"/>
              <a:ext cx="116325" cy="90175"/>
            </a:xfrm>
            <a:custGeom>
              <a:avLst/>
              <a:gdLst/>
              <a:ahLst/>
              <a:cxnLst/>
              <a:rect l="l" t="t" r="r" b="b"/>
              <a:pathLst>
                <a:path w="4653" h="3607" extrusionOk="0">
                  <a:moveTo>
                    <a:pt x="2326" y="0"/>
                  </a:moveTo>
                  <a:cubicBezTo>
                    <a:pt x="0" y="0"/>
                    <a:pt x="0" y="3607"/>
                    <a:pt x="2326" y="3607"/>
                  </a:cubicBezTo>
                  <a:cubicBezTo>
                    <a:pt x="4652" y="3607"/>
                    <a:pt x="4652" y="0"/>
                    <a:pt x="23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796350" y="4147650"/>
              <a:ext cx="116350" cy="90175"/>
            </a:xfrm>
            <a:custGeom>
              <a:avLst/>
              <a:gdLst/>
              <a:ahLst/>
              <a:cxnLst/>
              <a:rect l="l" t="t" r="r" b="b"/>
              <a:pathLst>
                <a:path w="4654" h="3607" extrusionOk="0">
                  <a:moveTo>
                    <a:pt x="2328" y="0"/>
                  </a:moveTo>
                  <a:cubicBezTo>
                    <a:pt x="1" y="0"/>
                    <a:pt x="0" y="3607"/>
                    <a:pt x="2328" y="3607"/>
                  </a:cubicBezTo>
                  <a:cubicBezTo>
                    <a:pt x="4654" y="3607"/>
                    <a:pt x="4654" y="0"/>
                    <a:pt x="2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8"/>
            <p:cNvSpPr/>
            <p:nvPr/>
          </p:nvSpPr>
          <p:spPr>
            <a:xfrm>
              <a:off x="1350950" y="4228800"/>
              <a:ext cx="116375" cy="90200"/>
            </a:xfrm>
            <a:custGeom>
              <a:avLst/>
              <a:gdLst/>
              <a:ahLst/>
              <a:cxnLst/>
              <a:rect l="l" t="t" r="r" b="b"/>
              <a:pathLst>
                <a:path w="4655" h="3608" extrusionOk="0">
                  <a:moveTo>
                    <a:pt x="2327" y="0"/>
                  </a:moveTo>
                  <a:cubicBezTo>
                    <a:pt x="1" y="0"/>
                    <a:pt x="1" y="3607"/>
                    <a:pt x="2327" y="3607"/>
                  </a:cubicBezTo>
                  <a:cubicBezTo>
                    <a:pt x="4654" y="3607"/>
                    <a:pt x="4654" y="0"/>
                    <a:pt x="2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8"/>
            <p:cNvSpPr/>
            <p:nvPr/>
          </p:nvSpPr>
          <p:spPr>
            <a:xfrm>
              <a:off x="1024000" y="2968900"/>
              <a:ext cx="323875" cy="323900"/>
            </a:xfrm>
            <a:custGeom>
              <a:avLst/>
              <a:gdLst/>
              <a:ahLst/>
              <a:cxnLst/>
              <a:rect l="l" t="t" r="r" b="b"/>
              <a:pathLst>
                <a:path w="12955" h="12956" extrusionOk="0">
                  <a:moveTo>
                    <a:pt x="12445" y="1"/>
                  </a:moveTo>
                  <a:lnTo>
                    <a:pt x="0" y="12445"/>
                  </a:lnTo>
                  <a:lnTo>
                    <a:pt x="510" y="12956"/>
                  </a:lnTo>
                  <a:lnTo>
                    <a:pt x="12955" y="511"/>
                  </a:lnTo>
                  <a:lnTo>
                    <a:pt x="12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8"/>
            <p:cNvSpPr/>
            <p:nvPr/>
          </p:nvSpPr>
          <p:spPr>
            <a:xfrm>
              <a:off x="1022350" y="3282600"/>
              <a:ext cx="232725" cy="454275"/>
            </a:xfrm>
            <a:custGeom>
              <a:avLst/>
              <a:gdLst/>
              <a:ahLst/>
              <a:cxnLst/>
              <a:rect l="l" t="t" r="r" b="b"/>
              <a:pathLst>
                <a:path w="9309" h="18171" extrusionOk="0">
                  <a:moveTo>
                    <a:pt x="649" y="1"/>
                  </a:moveTo>
                  <a:lnTo>
                    <a:pt x="0" y="316"/>
                  </a:lnTo>
                  <a:lnTo>
                    <a:pt x="8659" y="18170"/>
                  </a:lnTo>
                  <a:lnTo>
                    <a:pt x="9308" y="17855"/>
                  </a:lnTo>
                  <a:lnTo>
                    <a:pt x="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8"/>
            <p:cNvSpPr/>
            <p:nvPr/>
          </p:nvSpPr>
          <p:spPr>
            <a:xfrm>
              <a:off x="1241200" y="3360700"/>
              <a:ext cx="457900" cy="379150"/>
            </a:xfrm>
            <a:custGeom>
              <a:avLst/>
              <a:gdLst/>
              <a:ahLst/>
              <a:cxnLst/>
              <a:rect l="l" t="t" r="r" b="b"/>
              <a:pathLst>
                <a:path w="18316" h="15166" extrusionOk="0">
                  <a:moveTo>
                    <a:pt x="17859" y="0"/>
                  </a:moveTo>
                  <a:lnTo>
                    <a:pt x="0" y="14607"/>
                  </a:lnTo>
                  <a:lnTo>
                    <a:pt x="458" y="15166"/>
                  </a:lnTo>
                  <a:lnTo>
                    <a:pt x="18315" y="560"/>
                  </a:lnTo>
                  <a:lnTo>
                    <a:pt x="178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8"/>
            <p:cNvSpPr/>
            <p:nvPr/>
          </p:nvSpPr>
          <p:spPr>
            <a:xfrm>
              <a:off x="1334825" y="2969325"/>
              <a:ext cx="365175" cy="404325"/>
            </a:xfrm>
            <a:custGeom>
              <a:avLst/>
              <a:gdLst/>
              <a:ahLst/>
              <a:cxnLst/>
              <a:rect l="l" t="t" r="r" b="b"/>
              <a:pathLst>
                <a:path w="14607" h="16173" extrusionOk="0">
                  <a:moveTo>
                    <a:pt x="537" y="0"/>
                  </a:moveTo>
                  <a:lnTo>
                    <a:pt x="1" y="482"/>
                  </a:lnTo>
                  <a:lnTo>
                    <a:pt x="14070" y="16173"/>
                  </a:lnTo>
                  <a:lnTo>
                    <a:pt x="14606" y="15691"/>
                  </a:lnTo>
                  <a:lnTo>
                    <a:pt x="5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8"/>
            <p:cNvSpPr/>
            <p:nvPr/>
          </p:nvSpPr>
          <p:spPr>
            <a:xfrm>
              <a:off x="718975" y="3723625"/>
              <a:ext cx="528025" cy="31700"/>
            </a:xfrm>
            <a:custGeom>
              <a:avLst/>
              <a:gdLst/>
              <a:ahLst/>
              <a:cxnLst/>
              <a:rect l="l" t="t" r="r" b="b"/>
              <a:pathLst>
                <a:path w="21121" h="1268" extrusionOk="0">
                  <a:moveTo>
                    <a:pt x="21102" y="1"/>
                  </a:moveTo>
                  <a:lnTo>
                    <a:pt x="0" y="546"/>
                  </a:lnTo>
                  <a:lnTo>
                    <a:pt x="19" y="1268"/>
                  </a:lnTo>
                  <a:lnTo>
                    <a:pt x="21120" y="722"/>
                  </a:lnTo>
                  <a:lnTo>
                    <a:pt x="211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8"/>
            <p:cNvSpPr/>
            <p:nvPr/>
          </p:nvSpPr>
          <p:spPr>
            <a:xfrm>
              <a:off x="710675" y="3743775"/>
              <a:ext cx="152575" cy="451650"/>
            </a:xfrm>
            <a:custGeom>
              <a:avLst/>
              <a:gdLst/>
              <a:ahLst/>
              <a:cxnLst/>
              <a:rect l="l" t="t" r="r" b="b"/>
              <a:pathLst>
                <a:path w="6103" h="18066" extrusionOk="0">
                  <a:moveTo>
                    <a:pt x="691" y="1"/>
                  </a:moveTo>
                  <a:lnTo>
                    <a:pt x="1" y="211"/>
                  </a:lnTo>
                  <a:lnTo>
                    <a:pt x="5412" y="18066"/>
                  </a:lnTo>
                  <a:lnTo>
                    <a:pt x="6103" y="17857"/>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865350" y="4179250"/>
              <a:ext cx="557425" cy="96350"/>
            </a:xfrm>
            <a:custGeom>
              <a:avLst/>
              <a:gdLst/>
              <a:ahLst/>
              <a:cxnLst/>
              <a:rect l="l" t="t" r="r" b="b"/>
              <a:pathLst>
                <a:path w="22297" h="3854" extrusionOk="0">
                  <a:moveTo>
                    <a:pt x="101" y="0"/>
                  </a:moveTo>
                  <a:lnTo>
                    <a:pt x="1" y="716"/>
                  </a:lnTo>
                  <a:lnTo>
                    <a:pt x="22196" y="3853"/>
                  </a:lnTo>
                  <a:lnTo>
                    <a:pt x="22297" y="3139"/>
                  </a:lnTo>
                  <a:lnTo>
                    <a:pt x="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90" name="Google Shape;990;p48"/>
          <p:cNvCxnSpPr/>
          <p:nvPr/>
        </p:nvCxnSpPr>
        <p:spPr>
          <a:xfrm>
            <a:off x="755700" y="3973275"/>
            <a:ext cx="433200" cy="0"/>
          </a:xfrm>
          <a:prstGeom prst="straightConnector1">
            <a:avLst/>
          </a:prstGeom>
          <a:noFill/>
          <a:ln w="28575" cap="flat" cmpd="sng">
            <a:solidFill>
              <a:schemeClr val="lt2"/>
            </a:solidFill>
            <a:prstDash val="solid"/>
            <a:round/>
            <a:headEnd type="none" w="med" len="med"/>
            <a:tailEnd type="none" w="med" len="med"/>
          </a:ln>
        </p:spPr>
      </p:cxnSp>
      <p:cxnSp>
        <p:nvCxnSpPr>
          <p:cNvPr id="991" name="Google Shape;991;p48"/>
          <p:cNvCxnSpPr/>
          <p:nvPr/>
        </p:nvCxnSpPr>
        <p:spPr>
          <a:xfrm>
            <a:off x="1355594" y="3973275"/>
            <a:ext cx="433200" cy="0"/>
          </a:xfrm>
          <a:prstGeom prst="straightConnector1">
            <a:avLst/>
          </a:prstGeom>
          <a:noFill/>
          <a:ln w="28575" cap="flat" cmpd="sng">
            <a:solidFill>
              <a:schemeClr val="lt2"/>
            </a:solidFill>
            <a:prstDash val="solid"/>
            <a:round/>
            <a:headEnd type="none" w="med" len="med"/>
            <a:tailEnd type="none" w="med" len="med"/>
          </a:ln>
        </p:spPr>
      </p:cxnSp>
      <p:cxnSp>
        <p:nvCxnSpPr>
          <p:cNvPr id="992" name="Google Shape;992;p48"/>
          <p:cNvCxnSpPr/>
          <p:nvPr/>
        </p:nvCxnSpPr>
        <p:spPr>
          <a:xfrm>
            <a:off x="1955488" y="3973275"/>
            <a:ext cx="433200" cy="0"/>
          </a:xfrm>
          <a:prstGeom prst="straightConnector1">
            <a:avLst/>
          </a:prstGeom>
          <a:noFill/>
          <a:ln w="28575" cap="flat" cmpd="sng">
            <a:solidFill>
              <a:schemeClr val="lt2"/>
            </a:solidFill>
            <a:prstDash val="solid"/>
            <a:round/>
            <a:headEnd type="none" w="med" len="med"/>
            <a:tailEnd type="none" w="med" len="med"/>
          </a:ln>
        </p:spPr>
      </p:cxnSp>
      <p:cxnSp>
        <p:nvCxnSpPr>
          <p:cNvPr id="993" name="Google Shape;993;p48"/>
          <p:cNvCxnSpPr/>
          <p:nvPr/>
        </p:nvCxnSpPr>
        <p:spPr>
          <a:xfrm>
            <a:off x="2555381" y="3973275"/>
            <a:ext cx="433200" cy="0"/>
          </a:xfrm>
          <a:prstGeom prst="straightConnector1">
            <a:avLst/>
          </a:prstGeom>
          <a:noFill/>
          <a:ln w="28575" cap="flat" cmpd="sng">
            <a:solidFill>
              <a:schemeClr val="lt2"/>
            </a:solidFill>
            <a:prstDash val="solid"/>
            <a:round/>
            <a:headEnd type="none" w="med" len="med"/>
            <a:tailEnd type="none" w="med" len="med"/>
          </a:ln>
        </p:spPr>
      </p:cxnSp>
      <p:cxnSp>
        <p:nvCxnSpPr>
          <p:cNvPr id="994" name="Google Shape;994;p48"/>
          <p:cNvCxnSpPr/>
          <p:nvPr/>
        </p:nvCxnSpPr>
        <p:spPr>
          <a:xfrm>
            <a:off x="3155275" y="3973275"/>
            <a:ext cx="433200" cy="0"/>
          </a:xfrm>
          <a:prstGeom prst="straightConnector1">
            <a:avLst/>
          </a:prstGeom>
          <a:noFill/>
          <a:ln w="28575" cap="flat" cmpd="sng">
            <a:solidFill>
              <a:schemeClr val="lt2"/>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000" b="-2000"/>
          </a:stretch>
        </a:blipFill>
        <a:effectLst/>
      </p:bgPr>
    </p:bg>
    <p:spTree>
      <p:nvGrpSpPr>
        <p:cNvPr id="1" name="Shape 794"/>
        <p:cNvGrpSpPr/>
        <p:nvPr/>
      </p:nvGrpSpPr>
      <p:grpSpPr>
        <a:xfrm>
          <a:off x="0" y="0"/>
          <a:ext cx="0" cy="0"/>
          <a:chOff x="0" y="0"/>
          <a:chExt cx="0" cy="0"/>
        </a:xfrm>
      </p:grpSpPr>
      <p:sp>
        <p:nvSpPr>
          <p:cNvPr id="795" name="Google Shape;795;p42"/>
          <p:cNvSpPr txBox="1">
            <a:spLocks noGrp="1"/>
          </p:cNvSpPr>
          <p:nvPr>
            <p:ph type="title"/>
          </p:nvPr>
        </p:nvSpPr>
        <p:spPr>
          <a:xfrm>
            <a:off x="-1218893" y="2696109"/>
            <a:ext cx="7717708" cy="4090800"/>
          </a:xfrm>
          <a:prstGeom prst="rect">
            <a:avLst/>
          </a:prstGeom>
        </p:spPr>
        <p:txBody>
          <a:bodyPr spcFirstLastPara="1" wrap="square" lIns="91425" tIns="91425" rIns="91425" bIns="91425" anchor="ctr" anchorCtr="0">
            <a:noAutofit/>
          </a:bodyPr>
          <a:lstStyle/>
          <a:p>
            <a:r>
              <a:rPr lang="en-US" b="1" dirty="0"/>
              <a:t>Observatories</a:t>
            </a:r>
          </a:p>
        </p:txBody>
      </p:sp>
    </p:spTree>
    <p:extLst>
      <p:ext uri="{BB962C8B-B14F-4D97-AF65-F5344CB8AC3E}">
        <p14:creationId xmlns:p14="http://schemas.microsoft.com/office/powerpoint/2010/main" val="30473585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49"/>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000" name="Google Shape;1000;p49"/>
          <p:cNvSpPr txBox="1">
            <a:spLocks noGrp="1"/>
          </p:cNvSpPr>
          <p:nvPr>
            <p:ph type="subTitle" idx="1"/>
          </p:nvPr>
        </p:nvSpPr>
        <p:spPr>
          <a:xfrm>
            <a:off x="635425" y="1700425"/>
            <a:ext cx="3960000" cy="137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+91 620 421 838</a:t>
            </a:r>
            <a:endParaRPr/>
          </a:p>
          <a:p>
            <a:pPr marL="0" lvl="0" indent="0" algn="l" rtl="0">
              <a:spcBef>
                <a:spcPts val="0"/>
              </a:spcBef>
              <a:spcAft>
                <a:spcPts val="0"/>
              </a:spcAft>
              <a:buNone/>
            </a:pPr>
            <a:r>
              <a:rPr lang="en"/>
              <a:t>yourcompany.com</a:t>
            </a:r>
            <a:endParaRPr/>
          </a:p>
        </p:txBody>
      </p:sp>
      <p:sp>
        <p:nvSpPr>
          <p:cNvPr id="1001" name="Google Shape;1001;p49"/>
          <p:cNvSpPr/>
          <p:nvPr/>
        </p:nvSpPr>
        <p:spPr>
          <a:xfrm>
            <a:off x="720872" y="3078324"/>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nvGrpSpPr>
          <p:cNvPr id="1002" name="Google Shape;1002;p49"/>
          <p:cNvGrpSpPr/>
          <p:nvPr/>
        </p:nvGrpSpPr>
        <p:grpSpPr>
          <a:xfrm>
            <a:off x="1170343" y="3078324"/>
            <a:ext cx="346056" cy="345674"/>
            <a:chOff x="3303268" y="3817349"/>
            <a:chExt cx="346056" cy="345674"/>
          </a:xfrm>
        </p:grpSpPr>
        <p:sp>
          <p:nvSpPr>
            <p:cNvPr id="1003" name="Google Shape;1003;p4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04" name="Google Shape;1004;p4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05" name="Google Shape;1005;p4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06" name="Google Shape;1006;p4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007" name="Google Shape;1007;p49"/>
          <p:cNvGrpSpPr/>
          <p:nvPr/>
        </p:nvGrpSpPr>
        <p:grpSpPr>
          <a:xfrm>
            <a:off x="1619433" y="3078324"/>
            <a:ext cx="346056" cy="345674"/>
            <a:chOff x="3752358" y="3817349"/>
            <a:chExt cx="346056" cy="345674"/>
          </a:xfrm>
        </p:grpSpPr>
        <p:sp>
          <p:nvSpPr>
            <p:cNvPr id="1008" name="Google Shape;1008;p4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09" name="Google Shape;1009;p4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10" name="Google Shape;1010;p4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11" name="Google Shape;1011;p4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
        <p:nvSpPr>
          <p:cNvPr id="1012" name="Google Shape;1012;p49"/>
          <p:cNvSpPr txBox="1"/>
          <p:nvPr/>
        </p:nvSpPr>
        <p:spPr>
          <a:xfrm>
            <a:off x="635425" y="4289325"/>
            <a:ext cx="3000000" cy="352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accent4"/>
                </a:solidFill>
                <a:latin typeface="Catamaran"/>
                <a:ea typeface="Catamaran"/>
                <a:cs typeface="Catamaran"/>
                <a:sym typeface="Catamaran"/>
              </a:rPr>
              <a:t>Please keep this slide for attribution.</a:t>
            </a:r>
            <a:endParaRPr sz="1200" b="1">
              <a:solidFill>
                <a:schemeClr val="accent4"/>
              </a:solidFill>
              <a:latin typeface="Catamaran"/>
              <a:ea typeface="Catamaran"/>
              <a:cs typeface="Catamaran"/>
              <a:sym typeface="Catamaran"/>
            </a:endParaRPr>
          </a:p>
        </p:txBody>
      </p:sp>
      <p:grpSp>
        <p:nvGrpSpPr>
          <p:cNvPr id="1013" name="Google Shape;1013;p49"/>
          <p:cNvGrpSpPr/>
          <p:nvPr/>
        </p:nvGrpSpPr>
        <p:grpSpPr>
          <a:xfrm>
            <a:off x="7662832" y="2633451"/>
            <a:ext cx="2133875" cy="2134858"/>
            <a:chOff x="5240850" y="1289200"/>
            <a:chExt cx="1465775" cy="1466450"/>
          </a:xfrm>
        </p:grpSpPr>
        <p:sp>
          <p:nvSpPr>
            <p:cNvPr id="1014" name="Google Shape;1014;p49"/>
            <p:cNvSpPr/>
            <p:nvPr/>
          </p:nvSpPr>
          <p:spPr>
            <a:xfrm>
              <a:off x="5240850" y="1289200"/>
              <a:ext cx="1465775" cy="1466450"/>
            </a:xfrm>
            <a:custGeom>
              <a:avLst/>
              <a:gdLst/>
              <a:ahLst/>
              <a:cxnLst/>
              <a:rect l="l" t="t" r="r" b="b"/>
              <a:pathLst>
                <a:path w="58631" h="58658" extrusionOk="0">
                  <a:moveTo>
                    <a:pt x="224" y="32320"/>
                  </a:moveTo>
                  <a:cubicBezTo>
                    <a:pt x="195" y="32019"/>
                    <a:pt x="155" y="31717"/>
                    <a:pt x="138" y="31416"/>
                  </a:cubicBezTo>
                  <a:cubicBezTo>
                    <a:pt x="118" y="31030"/>
                    <a:pt x="117" y="30645"/>
                    <a:pt x="112" y="30259"/>
                  </a:cubicBezTo>
                  <a:cubicBezTo>
                    <a:pt x="110" y="30178"/>
                    <a:pt x="148" y="30092"/>
                    <a:pt x="136" y="30014"/>
                  </a:cubicBezTo>
                  <a:cubicBezTo>
                    <a:pt x="0" y="29135"/>
                    <a:pt x="211" y="28261"/>
                    <a:pt x="161" y="27381"/>
                  </a:cubicBezTo>
                  <a:cubicBezTo>
                    <a:pt x="147" y="27112"/>
                    <a:pt x="240" y="26836"/>
                    <a:pt x="289" y="26565"/>
                  </a:cubicBezTo>
                  <a:cubicBezTo>
                    <a:pt x="339" y="26295"/>
                    <a:pt x="420" y="26033"/>
                    <a:pt x="339" y="25749"/>
                  </a:cubicBezTo>
                  <a:cubicBezTo>
                    <a:pt x="305" y="25627"/>
                    <a:pt x="327" y="25476"/>
                    <a:pt x="361" y="25346"/>
                  </a:cubicBezTo>
                  <a:cubicBezTo>
                    <a:pt x="577" y="24519"/>
                    <a:pt x="672" y="23673"/>
                    <a:pt x="750" y="22825"/>
                  </a:cubicBezTo>
                  <a:cubicBezTo>
                    <a:pt x="761" y="22717"/>
                    <a:pt x="755" y="22588"/>
                    <a:pt x="812" y="22507"/>
                  </a:cubicBezTo>
                  <a:cubicBezTo>
                    <a:pt x="1215" y="21933"/>
                    <a:pt x="1317" y="21232"/>
                    <a:pt x="1623" y="20618"/>
                  </a:cubicBezTo>
                  <a:cubicBezTo>
                    <a:pt x="1795" y="20274"/>
                    <a:pt x="1905" y="19900"/>
                    <a:pt x="2054" y="19545"/>
                  </a:cubicBezTo>
                  <a:cubicBezTo>
                    <a:pt x="2106" y="19421"/>
                    <a:pt x="2188" y="19309"/>
                    <a:pt x="2265" y="19197"/>
                  </a:cubicBezTo>
                  <a:cubicBezTo>
                    <a:pt x="2328" y="19108"/>
                    <a:pt x="2443" y="19039"/>
                    <a:pt x="2471" y="18944"/>
                  </a:cubicBezTo>
                  <a:cubicBezTo>
                    <a:pt x="2718" y="18061"/>
                    <a:pt x="3262" y="17317"/>
                    <a:pt x="3607" y="16480"/>
                  </a:cubicBezTo>
                  <a:cubicBezTo>
                    <a:pt x="3975" y="15587"/>
                    <a:pt x="4456" y="14745"/>
                    <a:pt x="4976" y="13940"/>
                  </a:cubicBezTo>
                  <a:cubicBezTo>
                    <a:pt x="5556" y="13039"/>
                    <a:pt x="6143" y="12135"/>
                    <a:pt x="6961" y="11406"/>
                  </a:cubicBezTo>
                  <a:cubicBezTo>
                    <a:pt x="7409" y="11008"/>
                    <a:pt x="7770" y="10509"/>
                    <a:pt x="8161" y="10049"/>
                  </a:cubicBezTo>
                  <a:cubicBezTo>
                    <a:pt x="8554" y="9586"/>
                    <a:pt x="8940" y="9115"/>
                    <a:pt x="9325" y="8646"/>
                  </a:cubicBezTo>
                  <a:cubicBezTo>
                    <a:pt x="9716" y="8174"/>
                    <a:pt x="10198" y="7801"/>
                    <a:pt x="10670" y="7421"/>
                  </a:cubicBezTo>
                  <a:cubicBezTo>
                    <a:pt x="11141" y="7040"/>
                    <a:pt x="11639" y="6696"/>
                    <a:pt x="12134" y="6351"/>
                  </a:cubicBezTo>
                  <a:cubicBezTo>
                    <a:pt x="12746" y="5924"/>
                    <a:pt x="13331" y="5472"/>
                    <a:pt x="13816" y="4899"/>
                  </a:cubicBezTo>
                  <a:cubicBezTo>
                    <a:pt x="13920" y="4775"/>
                    <a:pt x="14070" y="4686"/>
                    <a:pt x="14210" y="4600"/>
                  </a:cubicBezTo>
                  <a:cubicBezTo>
                    <a:pt x="16011" y="3496"/>
                    <a:pt x="17886" y="2575"/>
                    <a:pt x="19928" y="1983"/>
                  </a:cubicBezTo>
                  <a:cubicBezTo>
                    <a:pt x="21950" y="1396"/>
                    <a:pt x="24004" y="968"/>
                    <a:pt x="26062" y="546"/>
                  </a:cubicBezTo>
                  <a:cubicBezTo>
                    <a:pt x="27010" y="352"/>
                    <a:pt x="27968" y="208"/>
                    <a:pt x="28927" y="72"/>
                  </a:cubicBezTo>
                  <a:cubicBezTo>
                    <a:pt x="29335" y="13"/>
                    <a:pt x="29755" y="21"/>
                    <a:pt x="30170" y="18"/>
                  </a:cubicBezTo>
                  <a:cubicBezTo>
                    <a:pt x="32139" y="0"/>
                    <a:pt x="34093" y="241"/>
                    <a:pt x="36053" y="383"/>
                  </a:cubicBezTo>
                  <a:cubicBezTo>
                    <a:pt x="36466" y="413"/>
                    <a:pt x="36879" y="460"/>
                    <a:pt x="37266" y="640"/>
                  </a:cubicBezTo>
                  <a:cubicBezTo>
                    <a:pt x="37388" y="696"/>
                    <a:pt x="37533" y="705"/>
                    <a:pt x="37667" y="730"/>
                  </a:cubicBezTo>
                  <a:cubicBezTo>
                    <a:pt x="38291" y="843"/>
                    <a:pt x="38916" y="948"/>
                    <a:pt x="39536" y="1071"/>
                  </a:cubicBezTo>
                  <a:cubicBezTo>
                    <a:pt x="39665" y="1097"/>
                    <a:pt x="39783" y="1185"/>
                    <a:pt x="39906" y="1248"/>
                  </a:cubicBezTo>
                  <a:cubicBezTo>
                    <a:pt x="40027" y="1310"/>
                    <a:pt x="40146" y="1416"/>
                    <a:pt x="40274" y="1429"/>
                  </a:cubicBezTo>
                  <a:cubicBezTo>
                    <a:pt x="40787" y="1479"/>
                    <a:pt x="41216" y="1751"/>
                    <a:pt x="41659" y="1957"/>
                  </a:cubicBezTo>
                  <a:cubicBezTo>
                    <a:pt x="42859" y="2516"/>
                    <a:pt x="44041" y="3116"/>
                    <a:pt x="45075" y="3962"/>
                  </a:cubicBezTo>
                  <a:cubicBezTo>
                    <a:pt x="45608" y="4398"/>
                    <a:pt x="46129" y="4848"/>
                    <a:pt x="46656" y="5292"/>
                  </a:cubicBezTo>
                  <a:cubicBezTo>
                    <a:pt x="46761" y="5380"/>
                    <a:pt x="46865" y="5470"/>
                    <a:pt x="46975" y="5552"/>
                  </a:cubicBezTo>
                  <a:cubicBezTo>
                    <a:pt x="47484" y="5932"/>
                    <a:pt x="48008" y="6293"/>
                    <a:pt x="48501" y="6692"/>
                  </a:cubicBezTo>
                  <a:cubicBezTo>
                    <a:pt x="49059" y="7145"/>
                    <a:pt x="49640" y="7557"/>
                    <a:pt x="50241" y="7954"/>
                  </a:cubicBezTo>
                  <a:cubicBezTo>
                    <a:pt x="51141" y="8548"/>
                    <a:pt x="51919" y="9297"/>
                    <a:pt x="52403" y="10290"/>
                  </a:cubicBezTo>
                  <a:cubicBezTo>
                    <a:pt x="52540" y="10573"/>
                    <a:pt x="52722" y="10807"/>
                    <a:pt x="52964" y="10997"/>
                  </a:cubicBezTo>
                  <a:cubicBezTo>
                    <a:pt x="53187" y="11170"/>
                    <a:pt x="53328" y="11391"/>
                    <a:pt x="53473" y="11633"/>
                  </a:cubicBezTo>
                  <a:cubicBezTo>
                    <a:pt x="53953" y="12432"/>
                    <a:pt x="54416" y="13242"/>
                    <a:pt x="54952" y="14010"/>
                  </a:cubicBezTo>
                  <a:cubicBezTo>
                    <a:pt x="55502" y="14801"/>
                    <a:pt x="55975" y="15650"/>
                    <a:pt x="56317" y="16552"/>
                  </a:cubicBezTo>
                  <a:cubicBezTo>
                    <a:pt x="56532" y="17116"/>
                    <a:pt x="56639" y="17722"/>
                    <a:pt x="56789" y="18311"/>
                  </a:cubicBezTo>
                  <a:cubicBezTo>
                    <a:pt x="56951" y="18953"/>
                    <a:pt x="57082" y="19606"/>
                    <a:pt x="57275" y="20240"/>
                  </a:cubicBezTo>
                  <a:cubicBezTo>
                    <a:pt x="57487" y="20929"/>
                    <a:pt x="57657" y="21619"/>
                    <a:pt x="57675" y="22342"/>
                  </a:cubicBezTo>
                  <a:cubicBezTo>
                    <a:pt x="57678" y="22451"/>
                    <a:pt x="57675" y="22578"/>
                    <a:pt x="57725" y="22668"/>
                  </a:cubicBezTo>
                  <a:cubicBezTo>
                    <a:pt x="58152" y="23452"/>
                    <a:pt x="58002" y="24343"/>
                    <a:pt x="58194" y="25169"/>
                  </a:cubicBezTo>
                  <a:cubicBezTo>
                    <a:pt x="58212" y="25248"/>
                    <a:pt x="58173" y="25344"/>
                    <a:pt x="58200" y="25417"/>
                  </a:cubicBezTo>
                  <a:cubicBezTo>
                    <a:pt x="58630" y="26554"/>
                    <a:pt x="58440" y="27758"/>
                    <a:pt x="58577" y="28927"/>
                  </a:cubicBezTo>
                  <a:cubicBezTo>
                    <a:pt x="58628" y="29361"/>
                    <a:pt x="58571" y="29809"/>
                    <a:pt x="58562" y="30250"/>
                  </a:cubicBezTo>
                  <a:cubicBezTo>
                    <a:pt x="58555" y="30608"/>
                    <a:pt x="58512" y="30969"/>
                    <a:pt x="58543" y="31324"/>
                  </a:cubicBezTo>
                  <a:cubicBezTo>
                    <a:pt x="58574" y="31679"/>
                    <a:pt x="58335" y="32018"/>
                    <a:pt x="58509" y="32381"/>
                  </a:cubicBezTo>
                  <a:cubicBezTo>
                    <a:pt x="58549" y="32464"/>
                    <a:pt x="58476" y="32596"/>
                    <a:pt x="58471" y="32706"/>
                  </a:cubicBezTo>
                  <a:cubicBezTo>
                    <a:pt x="58447" y="33310"/>
                    <a:pt x="58260" y="33896"/>
                    <a:pt x="58274" y="34508"/>
                  </a:cubicBezTo>
                  <a:cubicBezTo>
                    <a:pt x="58279" y="34696"/>
                    <a:pt x="58262" y="34929"/>
                    <a:pt x="58157" y="35067"/>
                  </a:cubicBezTo>
                  <a:cubicBezTo>
                    <a:pt x="57899" y="35408"/>
                    <a:pt x="57939" y="35782"/>
                    <a:pt x="57905" y="36165"/>
                  </a:cubicBezTo>
                  <a:cubicBezTo>
                    <a:pt x="57832" y="36991"/>
                    <a:pt x="57600" y="37791"/>
                    <a:pt x="57370" y="38587"/>
                  </a:cubicBezTo>
                  <a:cubicBezTo>
                    <a:pt x="57069" y="39621"/>
                    <a:pt x="56744" y="40649"/>
                    <a:pt x="56428" y="41679"/>
                  </a:cubicBezTo>
                  <a:cubicBezTo>
                    <a:pt x="56388" y="41810"/>
                    <a:pt x="56350" y="41944"/>
                    <a:pt x="56293" y="42069"/>
                  </a:cubicBezTo>
                  <a:cubicBezTo>
                    <a:pt x="55994" y="42718"/>
                    <a:pt x="55701" y="43368"/>
                    <a:pt x="55383" y="44008"/>
                  </a:cubicBezTo>
                  <a:cubicBezTo>
                    <a:pt x="55187" y="44402"/>
                    <a:pt x="54952" y="44776"/>
                    <a:pt x="54733" y="45160"/>
                  </a:cubicBezTo>
                  <a:cubicBezTo>
                    <a:pt x="54475" y="45615"/>
                    <a:pt x="54216" y="46071"/>
                    <a:pt x="53958" y="46527"/>
                  </a:cubicBezTo>
                  <a:cubicBezTo>
                    <a:pt x="53795" y="46815"/>
                    <a:pt x="53671" y="47131"/>
                    <a:pt x="53467" y="47386"/>
                  </a:cubicBezTo>
                  <a:cubicBezTo>
                    <a:pt x="53023" y="47940"/>
                    <a:pt x="52586" y="48502"/>
                    <a:pt x="52035" y="48969"/>
                  </a:cubicBezTo>
                  <a:cubicBezTo>
                    <a:pt x="51552" y="49378"/>
                    <a:pt x="51119" y="49849"/>
                    <a:pt x="50686" y="50313"/>
                  </a:cubicBezTo>
                  <a:cubicBezTo>
                    <a:pt x="50098" y="50945"/>
                    <a:pt x="49415" y="51463"/>
                    <a:pt x="48736" y="51984"/>
                  </a:cubicBezTo>
                  <a:cubicBezTo>
                    <a:pt x="48211" y="52386"/>
                    <a:pt x="47691" y="52790"/>
                    <a:pt x="47210" y="53247"/>
                  </a:cubicBezTo>
                  <a:cubicBezTo>
                    <a:pt x="46685" y="53742"/>
                    <a:pt x="46050" y="54085"/>
                    <a:pt x="45419" y="54430"/>
                  </a:cubicBezTo>
                  <a:cubicBezTo>
                    <a:pt x="44670" y="54841"/>
                    <a:pt x="43899" y="55224"/>
                    <a:pt x="43194" y="55700"/>
                  </a:cubicBezTo>
                  <a:cubicBezTo>
                    <a:pt x="42239" y="56346"/>
                    <a:pt x="41204" y="56781"/>
                    <a:pt x="40099" y="57050"/>
                  </a:cubicBezTo>
                  <a:cubicBezTo>
                    <a:pt x="38163" y="57519"/>
                    <a:pt x="36229" y="57998"/>
                    <a:pt x="34263" y="58321"/>
                  </a:cubicBezTo>
                  <a:cubicBezTo>
                    <a:pt x="33500" y="58446"/>
                    <a:pt x="32722" y="58484"/>
                    <a:pt x="31949" y="58537"/>
                  </a:cubicBezTo>
                  <a:cubicBezTo>
                    <a:pt x="31121" y="58594"/>
                    <a:pt x="30291" y="58643"/>
                    <a:pt x="29461" y="58653"/>
                  </a:cubicBezTo>
                  <a:cubicBezTo>
                    <a:pt x="29022" y="58657"/>
                    <a:pt x="28580" y="58587"/>
                    <a:pt x="28145" y="58518"/>
                  </a:cubicBezTo>
                  <a:cubicBezTo>
                    <a:pt x="27571" y="58429"/>
                    <a:pt x="27001" y="58314"/>
                    <a:pt x="26432" y="58199"/>
                  </a:cubicBezTo>
                  <a:cubicBezTo>
                    <a:pt x="26189" y="58149"/>
                    <a:pt x="25951" y="58074"/>
                    <a:pt x="25710" y="58012"/>
                  </a:cubicBezTo>
                  <a:cubicBezTo>
                    <a:pt x="25417" y="57937"/>
                    <a:pt x="25126" y="57860"/>
                    <a:pt x="24831" y="57792"/>
                  </a:cubicBezTo>
                  <a:cubicBezTo>
                    <a:pt x="24642" y="57748"/>
                    <a:pt x="24447" y="57733"/>
                    <a:pt x="24263" y="57676"/>
                  </a:cubicBezTo>
                  <a:cubicBezTo>
                    <a:pt x="23338" y="57391"/>
                    <a:pt x="22391" y="57160"/>
                    <a:pt x="21502" y="56792"/>
                  </a:cubicBezTo>
                  <a:cubicBezTo>
                    <a:pt x="20358" y="56318"/>
                    <a:pt x="19142" y="56029"/>
                    <a:pt x="18048" y="55424"/>
                  </a:cubicBezTo>
                  <a:cubicBezTo>
                    <a:pt x="17616" y="55185"/>
                    <a:pt x="17134" y="55040"/>
                    <a:pt x="16674" y="54855"/>
                  </a:cubicBezTo>
                  <a:cubicBezTo>
                    <a:pt x="15519" y="54392"/>
                    <a:pt x="14441" y="53782"/>
                    <a:pt x="13353" y="53179"/>
                  </a:cubicBezTo>
                  <a:cubicBezTo>
                    <a:pt x="12233" y="52559"/>
                    <a:pt x="11243" y="51762"/>
                    <a:pt x="10194" y="51044"/>
                  </a:cubicBezTo>
                  <a:cubicBezTo>
                    <a:pt x="9831" y="50797"/>
                    <a:pt x="9494" y="50501"/>
                    <a:pt x="9185" y="50186"/>
                  </a:cubicBezTo>
                  <a:cubicBezTo>
                    <a:pt x="8893" y="49886"/>
                    <a:pt x="8506" y="49739"/>
                    <a:pt x="8204" y="49442"/>
                  </a:cubicBezTo>
                  <a:cubicBezTo>
                    <a:pt x="7488" y="48742"/>
                    <a:pt x="6833" y="48000"/>
                    <a:pt x="6269" y="47175"/>
                  </a:cubicBezTo>
                  <a:cubicBezTo>
                    <a:pt x="6129" y="46968"/>
                    <a:pt x="5985" y="46782"/>
                    <a:pt x="5777" y="46628"/>
                  </a:cubicBezTo>
                  <a:cubicBezTo>
                    <a:pt x="5583" y="46485"/>
                    <a:pt x="5397" y="46284"/>
                    <a:pt x="5301" y="46068"/>
                  </a:cubicBezTo>
                  <a:cubicBezTo>
                    <a:pt x="5001" y="45385"/>
                    <a:pt x="4542" y="44800"/>
                    <a:pt x="4171" y="44165"/>
                  </a:cubicBezTo>
                  <a:cubicBezTo>
                    <a:pt x="3784" y="43501"/>
                    <a:pt x="3297" y="42902"/>
                    <a:pt x="2960" y="42211"/>
                  </a:cubicBezTo>
                  <a:cubicBezTo>
                    <a:pt x="2753" y="41789"/>
                    <a:pt x="2561" y="41361"/>
                    <a:pt x="2367" y="40934"/>
                  </a:cubicBezTo>
                  <a:cubicBezTo>
                    <a:pt x="2252" y="40684"/>
                    <a:pt x="2155" y="40425"/>
                    <a:pt x="2033" y="40178"/>
                  </a:cubicBezTo>
                  <a:cubicBezTo>
                    <a:pt x="1665" y="39430"/>
                    <a:pt x="1481" y="38617"/>
                    <a:pt x="1191" y="37841"/>
                  </a:cubicBezTo>
                  <a:cubicBezTo>
                    <a:pt x="1095" y="37584"/>
                    <a:pt x="1036" y="37313"/>
                    <a:pt x="955" y="37049"/>
                  </a:cubicBezTo>
                  <a:cubicBezTo>
                    <a:pt x="849" y="36707"/>
                    <a:pt x="774" y="36357"/>
                    <a:pt x="730" y="36002"/>
                  </a:cubicBezTo>
                  <a:cubicBezTo>
                    <a:pt x="639" y="35210"/>
                    <a:pt x="473" y="34425"/>
                    <a:pt x="342" y="33636"/>
                  </a:cubicBezTo>
                  <a:cubicBezTo>
                    <a:pt x="272" y="33203"/>
                    <a:pt x="211" y="32768"/>
                    <a:pt x="147" y="32334"/>
                  </a:cubicBezTo>
                  <a:cubicBezTo>
                    <a:pt x="173" y="32328"/>
                    <a:pt x="199" y="32325"/>
                    <a:pt x="224" y="32320"/>
                  </a:cubicBezTo>
                  <a:close/>
                  <a:moveTo>
                    <a:pt x="8605" y="34206"/>
                  </a:moveTo>
                  <a:cubicBezTo>
                    <a:pt x="8627" y="34199"/>
                    <a:pt x="8651" y="34195"/>
                    <a:pt x="8675" y="34192"/>
                  </a:cubicBezTo>
                  <a:cubicBezTo>
                    <a:pt x="8684" y="34192"/>
                    <a:pt x="8695" y="34205"/>
                    <a:pt x="8704" y="34212"/>
                  </a:cubicBezTo>
                  <a:cubicBezTo>
                    <a:pt x="8679" y="34218"/>
                    <a:pt x="8655" y="34224"/>
                    <a:pt x="8630" y="34230"/>
                  </a:cubicBezTo>
                  <a:cubicBezTo>
                    <a:pt x="8585" y="34296"/>
                    <a:pt x="8541" y="34363"/>
                    <a:pt x="8497" y="34429"/>
                  </a:cubicBezTo>
                  <a:cubicBezTo>
                    <a:pt x="8442" y="34429"/>
                    <a:pt x="8385" y="34419"/>
                    <a:pt x="8333" y="34432"/>
                  </a:cubicBezTo>
                  <a:cubicBezTo>
                    <a:pt x="7345" y="34682"/>
                    <a:pt x="6378" y="35036"/>
                    <a:pt x="5339" y="35031"/>
                  </a:cubicBezTo>
                  <a:cubicBezTo>
                    <a:pt x="5285" y="35031"/>
                    <a:pt x="5232" y="35053"/>
                    <a:pt x="5178" y="35062"/>
                  </a:cubicBezTo>
                  <a:cubicBezTo>
                    <a:pt x="4050" y="35256"/>
                    <a:pt x="2934" y="35210"/>
                    <a:pt x="1822" y="34950"/>
                  </a:cubicBezTo>
                  <a:cubicBezTo>
                    <a:pt x="1539" y="34884"/>
                    <a:pt x="1310" y="35108"/>
                    <a:pt x="1392" y="35378"/>
                  </a:cubicBezTo>
                  <a:cubicBezTo>
                    <a:pt x="1454" y="35588"/>
                    <a:pt x="1545" y="35792"/>
                    <a:pt x="1635" y="35994"/>
                  </a:cubicBezTo>
                  <a:cubicBezTo>
                    <a:pt x="1991" y="36801"/>
                    <a:pt x="2243" y="37643"/>
                    <a:pt x="2460" y="38498"/>
                  </a:cubicBezTo>
                  <a:cubicBezTo>
                    <a:pt x="2533" y="38789"/>
                    <a:pt x="2601" y="39091"/>
                    <a:pt x="2828" y="39234"/>
                  </a:cubicBezTo>
                  <a:cubicBezTo>
                    <a:pt x="3757" y="39325"/>
                    <a:pt x="4599" y="39194"/>
                    <a:pt x="5433" y="38978"/>
                  </a:cubicBezTo>
                  <a:cubicBezTo>
                    <a:pt x="5670" y="38915"/>
                    <a:pt x="5939" y="38874"/>
                    <a:pt x="6170" y="38926"/>
                  </a:cubicBezTo>
                  <a:cubicBezTo>
                    <a:pt x="6517" y="39000"/>
                    <a:pt x="6821" y="38899"/>
                    <a:pt x="7147" y="38848"/>
                  </a:cubicBezTo>
                  <a:cubicBezTo>
                    <a:pt x="7497" y="38794"/>
                    <a:pt x="7861" y="38829"/>
                    <a:pt x="8217" y="38801"/>
                  </a:cubicBezTo>
                  <a:cubicBezTo>
                    <a:pt x="8382" y="38786"/>
                    <a:pt x="8543" y="38739"/>
                    <a:pt x="8690" y="38662"/>
                  </a:cubicBezTo>
                  <a:cubicBezTo>
                    <a:pt x="9072" y="38463"/>
                    <a:pt x="9479" y="38424"/>
                    <a:pt x="9897" y="38420"/>
                  </a:cubicBezTo>
                  <a:cubicBezTo>
                    <a:pt x="10422" y="38417"/>
                    <a:pt x="10942" y="38408"/>
                    <a:pt x="11461" y="38289"/>
                  </a:cubicBezTo>
                  <a:cubicBezTo>
                    <a:pt x="11939" y="38180"/>
                    <a:pt x="12436" y="38147"/>
                    <a:pt x="12924" y="38077"/>
                  </a:cubicBezTo>
                  <a:cubicBezTo>
                    <a:pt x="14043" y="37916"/>
                    <a:pt x="15160" y="37744"/>
                    <a:pt x="16250" y="37436"/>
                  </a:cubicBezTo>
                  <a:cubicBezTo>
                    <a:pt x="16883" y="37257"/>
                    <a:pt x="17502" y="37023"/>
                    <a:pt x="18119" y="36792"/>
                  </a:cubicBezTo>
                  <a:cubicBezTo>
                    <a:pt x="18423" y="36678"/>
                    <a:pt x="18761" y="36616"/>
                    <a:pt x="19049" y="36326"/>
                  </a:cubicBezTo>
                  <a:cubicBezTo>
                    <a:pt x="18890" y="36326"/>
                    <a:pt x="18777" y="36302"/>
                    <a:pt x="18679" y="36330"/>
                  </a:cubicBezTo>
                  <a:cubicBezTo>
                    <a:pt x="18199" y="36468"/>
                    <a:pt x="17722" y="36600"/>
                    <a:pt x="17217" y="36494"/>
                  </a:cubicBezTo>
                  <a:cubicBezTo>
                    <a:pt x="16783" y="36664"/>
                    <a:pt x="16348" y="36458"/>
                    <a:pt x="15907" y="36502"/>
                  </a:cubicBezTo>
                  <a:cubicBezTo>
                    <a:pt x="14672" y="36621"/>
                    <a:pt x="13432" y="36698"/>
                    <a:pt x="12193" y="36779"/>
                  </a:cubicBezTo>
                  <a:cubicBezTo>
                    <a:pt x="11808" y="36804"/>
                    <a:pt x="11418" y="36755"/>
                    <a:pt x="11037" y="36798"/>
                  </a:cubicBezTo>
                  <a:cubicBezTo>
                    <a:pt x="9986" y="36916"/>
                    <a:pt x="8940" y="36773"/>
                    <a:pt x="7892" y="36768"/>
                  </a:cubicBezTo>
                  <a:cubicBezTo>
                    <a:pt x="7836" y="36767"/>
                    <a:pt x="7781" y="36761"/>
                    <a:pt x="7728" y="36748"/>
                  </a:cubicBezTo>
                  <a:cubicBezTo>
                    <a:pt x="7415" y="36679"/>
                    <a:pt x="7214" y="36323"/>
                    <a:pt x="7375" y="36039"/>
                  </a:cubicBezTo>
                  <a:cubicBezTo>
                    <a:pt x="7551" y="35731"/>
                    <a:pt x="7786" y="35455"/>
                    <a:pt x="8005" y="35173"/>
                  </a:cubicBezTo>
                  <a:cubicBezTo>
                    <a:pt x="8186" y="34941"/>
                    <a:pt x="8477" y="34790"/>
                    <a:pt x="8533" y="34465"/>
                  </a:cubicBezTo>
                  <a:cubicBezTo>
                    <a:pt x="8676" y="34412"/>
                    <a:pt x="8671" y="34317"/>
                    <a:pt x="8605" y="34206"/>
                  </a:cubicBezTo>
                  <a:close/>
                  <a:moveTo>
                    <a:pt x="20828" y="35809"/>
                  </a:moveTo>
                  <a:cubicBezTo>
                    <a:pt x="20468" y="35793"/>
                    <a:pt x="20468" y="35793"/>
                    <a:pt x="20431" y="36066"/>
                  </a:cubicBezTo>
                  <a:cubicBezTo>
                    <a:pt x="20312" y="35979"/>
                    <a:pt x="20194" y="35884"/>
                    <a:pt x="20018" y="36055"/>
                  </a:cubicBezTo>
                  <a:lnTo>
                    <a:pt x="20422" y="36055"/>
                  </a:lnTo>
                  <a:lnTo>
                    <a:pt x="20803" y="35784"/>
                  </a:lnTo>
                  <a:cubicBezTo>
                    <a:pt x="20855" y="35751"/>
                    <a:pt x="20906" y="35717"/>
                    <a:pt x="20958" y="35684"/>
                  </a:cubicBezTo>
                  <a:cubicBezTo>
                    <a:pt x="20934" y="35680"/>
                    <a:pt x="20894" y="35667"/>
                    <a:pt x="20889" y="35675"/>
                  </a:cubicBezTo>
                  <a:cubicBezTo>
                    <a:pt x="20866" y="35718"/>
                    <a:pt x="20845" y="35763"/>
                    <a:pt x="20828" y="35809"/>
                  </a:cubicBezTo>
                  <a:close/>
                  <a:moveTo>
                    <a:pt x="44425" y="52590"/>
                  </a:moveTo>
                  <a:cubicBezTo>
                    <a:pt x="44222" y="52560"/>
                    <a:pt x="44095" y="52632"/>
                    <a:pt x="44064" y="52847"/>
                  </a:cubicBezTo>
                  <a:cubicBezTo>
                    <a:pt x="44234" y="52822"/>
                    <a:pt x="44391" y="52784"/>
                    <a:pt x="44408" y="52572"/>
                  </a:cubicBezTo>
                  <a:cubicBezTo>
                    <a:pt x="44540" y="52516"/>
                    <a:pt x="44524" y="52404"/>
                    <a:pt x="44510" y="52294"/>
                  </a:cubicBezTo>
                  <a:cubicBezTo>
                    <a:pt x="44670" y="52320"/>
                    <a:pt x="44832" y="52372"/>
                    <a:pt x="44991" y="52368"/>
                  </a:cubicBezTo>
                  <a:cubicBezTo>
                    <a:pt x="45183" y="52362"/>
                    <a:pt x="45374" y="52272"/>
                    <a:pt x="45563" y="52285"/>
                  </a:cubicBezTo>
                  <a:cubicBezTo>
                    <a:pt x="46250" y="52329"/>
                    <a:pt x="46858" y="52072"/>
                    <a:pt x="47467" y="51815"/>
                  </a:cubicBezTo>
                  <a:cubicBezTo>
                    <a:pt x="47719" y="51708"/>
                    <a:pt x="47995" y="51622"/>
                    <a:pt x="48206" y="51457"/>
                  </a:cubicBezTo>
                  <a:cubicBezTo>
                    <a:pt x="48898" y="50916"/>
                    <a:pt x="49591" y="50366"/>
                    <a:pt x="50241" y="49776"/>
                  </a:cubicBezTo>
                  <a:cubicBezTo>
                    <a:pt x="51241" y="48868"/>
                    <a:pt x="52097" y="47820"/>
                    <a:pt x="52994" y="46814"/>
                  </a:cubicBezTo>
                  <a:cubicBezTo>
                    <a:pt x="53066" y="46732"/>
                    <a:pt x="53086" y="46619"/>
                    <a:pt x="52940" y="46547"/>
                  </a:cubicBezTo>
                  <a:cubicBezTo>
                    <a:pt x="51967" y="47263"/>
                    <a:pt x="50992" y="47980"/>
                    <a:pt x="50014" y="48699"/>
                  </a:cubicBezTo>
                  <a:cubicBezTo>
                    <a:pt x="49993" y="48716"/>
                    <a:pt x="49976" y="48740"/>
                    <a:pt x="49955" y="48757"/>
                  </a:cubicBezTo>
                  <a:cubicBezTo>
                    <a:pt x="49322" y="49244"/>
                    <a:pt x="48700" y="49750"/>
                    <a:pt x="48047" y="50211"/>
                  </a:cubicBezTo>
                  <a:cubicBezTo>
                    <a:pt x="47375" y="50687"/>
                    <a:pt x="46684" y="51142"/>
                    <a:pt x="45976" y="51561"/>
                  </a:cubicBezTo>
                  <a:cubicBezTo>
                    <a:pt x="45508" y="51838"/>
                    <a:pt x="45095" y="52237"/>
                    <a:pt x="44520" y="52312"/>
                  </a:cubicBezTo>
                  <a:cubicBezTo>
                    <a:pt x="44488" y="52405"/>
                    <a:pt x="44456" y="52498"/>
                    <a:pt x="44425" y="52590"/>
                  </a:cubicBezTo>
                  <a:close/>
                  <a:moveTo>
                    <a:pt x="8888" y="13888"/>
                  </a:moveTo>
                  <a:cubicBezTo>
                    <a:pt x="8818" y="13925"/>
                    <a:pt x="8749" y="13993"/>
                    <a:pt x="8679" y="13993"/>
                  </a:cubicBezTo>
                  <a:cubicBezTo>
                    <a:pt x="8128" y="13991"/>
                    <a:pt x="7577" y="13962"/>
                    <a:pt x="7039" y="13816"/>
                  </a:cubicBezTo>
                  <a:cubicBezTo>
                    <a:pt x="6887" y="13774"/>
                    <a:pt x="6733" y="13741"/>
                    <a:pt x="6559" y="13698"/>
                  </a:cubicBezTo>
                  <a:cubicBezTo>
                    <a:pt x="6407" y="14063"/>
                    <a:pt x="6037" y="14223"/>
                    <a:pt x="5925" y="14563"/>
                  </a:cubicBezTo>
                  <a:cubicBezTo>
                    <a:pt x="6118" y="14762"/>
                    <a:pt x="6324" y="14711"/>
                    <a:pt x="6495" y="14659"/>
                  </a:cubicBezTo>
                  <a:cubicBezTo>
                    <a:pt x="6894" y="14539"/>
                    <a:pt x="7300" y="14494"/>
                    <a:pt x="7712" y="14448"/>
                  </a:cubicBezTo>
                  <a:cubicBezTo>
                    <a:pt x="8061" y="14408"/>
                    <a:pt x="8403" y="14274"/>
                    <a:pt x="8738" y="14155"/>
                  </a:cubicBezTo>
                  <a:cubicBezTo>
                    <a:pt x="8810" y="14129"/>
                    <a:pt x="8838" y="13980"/>
                    <a:pt x="8886" y="13887"/>
                  </a:cubicBezTo>
                  <a:cubicBezTo>
                    <a:pt x="9170" y="13981"/>
                    <a:pt x="9170" y="13981"/>
                    <a:pt x="9328" y="13887"/>
                  </a:cubicBezTo>
                  <a:close/>
                  <a:moveTo>
                    <a:pt x="41870" y="34865"/>
                  </a:moveTo>
                  <a:cubicBezTo>
                    <a:pt x="42777" y="34404"/>
                    <a:pt x="43700" y="33986"/>
                    <a:pt x="44688" y="33727"/>
                  </a:cubicBezTo>
                  <a:cubicBezTo>
                    <a:pt x="45034" y="33636"/>
                    <a:pt x="45360" y="33478"/>
                    <a:pt x="45703" y="33380"/>
                  </a:cubicBezTo>
                  <a:cubicBezTo>
                    <a:pt x="46309" y="33208"/>
                    <a:pt x="46873" y="32922"/>
                    <a:pt x="47519" y="32845"/>
                  </a:cubicBezTo>
                  <a:cubicBezTo>
                    <a:pt x="48142" y="32772"/>
                    <a:pt x="48768" y="32606"/>
                    <a:pt x="49352" y="32379"/>
                  </a:cubicBezTo>
                  <a:cubicBezTo>
                    <a:pt x="50610" y="31888"/>
                    <a:pt x="51872" y="31403"/>
                    <a:pt x="53065" y="30758"/>
                  </a:cubicBezTo>
                  <a:cubicBezTo>
                    <a:pt x="53669" y="30431"/>
                    <a:pt x="54329" y="30238"/>
                    <a:pt x="54988" y="30053"/>
                  </a:cubicBezTo>
                  <a:cubicBezTo>
                    <a:pt x="55411" y="29932"/>
                    <a:pt x="55855" y="29875"/>
                    <a:pt x="56270" y="29732"/>
                  </a:cubicBezTo>
                  <a:cubicBezTo>
                    <a:pt x="56680" y="29592"/>
                    <a:pt x="57067" y="29379"/>
                    <a:pt x="57488" y="29188"/>
                  </a:cubicBezTo>
                  <a:cubicBezTo>
                    <a:pt x="57560" y="28617"/>
                    <a:pt x="57475" y="28045"/>
                    <a:pt x="57370" y="27478"/>
                  </a:cubicBezTo>
                  <a:cubicBezTo>
                    <a:pt x="57347" y="27359"/>
                    <a:pt x="57258" y="27251"/>
                    <a:pt x="57172" y="27086"/>
                  </a:cubicBezTo>
                  <a:cubicBezTo>
                    <a:pt x="56926" y="27260"/>
                    <a:pt x="56685" y="27367"/>
                    <a:pt x="56541" y="27550"/>
                  </a:cubicBezTo>
                  <a:cubicBezTo>
                    <a:pt x="56324" y="27822"/>
                    <a:pt x="56040" y="27982"/>
                    <a:pt x="55760" y="28153"/>
                  </a:cubicBezTo>
                  <a:cubicBezTo>
                    <a:pt x="55433" y="28354"/>
                    <a:pt x="55090" y="28529"/>
                    <a:pt x="54754" y="28717"/>
                  </a:cubicBezTo>
                  <a:cubicBezTo>
                    <a:pt x="54347" y="28946"/>
                    <a:pt x="53881" y="29065"/>
                    <a:pt x="53534" y="29402"/>
                  </a:cubicBezTo>
                  <a:cubicBezTo>
                    <a:pt x="53480" y="29454"/>
                    <a:pt x="53379" y="29454"/>
                    <a:pt x="53303" y="29487"/>
                  </a:cubicBezTo>
                  <a:cubicBezTo>
                    <a:pt x="53051" y="29596"/>
                    <a:pt x="52801" y="29712"/>
                    <a:pt x="52549" y="29822"/>
                  </a:cubicBezTo>
                  <a:cubicBezTo>
                    <a:pt x="51996" y="30063"/>
                    <a:pt x="51438" y="30291"/>
                    <a:pt x="50891" y="30546"/>
                  </a:cubicBezTo>
                  <a:cubicBezTo>
                    <a:pt x="50344" y="30799"/>
                    <a:pt x="49699" y="30764"/>
                    <a:pt x="49191" y="31133"/>
                  </a:cubicBezTo>
                  <a:cubicBezTo>
                    <a:pt x="49133" y="31175"/>
                    <a:pt x="49027" y="31144"/>
                    <a:pt x="48948" y="31165"/>
                  </a:cubicBezTo>
                  <a:cubicBezTo>
                    <a:pt x="48763" y="31212"/>
                    <a:pt x="48578" y="31261"/>
                    <a:pt x="48399" y="31327"/>
                  </a:cubicBezTo>
                  <a:cubicBezTo>
                    <a:pt x="48165" y="31411"/>
                    <a:pt x="47946" y="31541"/>
                    <a:pt x="47708" y="31601"/>
                  </a:cubicBezTo>
                  <a:cubicBezTo>
                    <a:pt x="46439" y="31923"/>
                    <a:pt x="45345" y="32637"/>
                    <a:pt x="44176" y="33178"/>
                  </a:cubicBezTo>
                  <a:cubicBezTo>
                    <a:pt x="43436" y="33521"/>
                    <a:pt x="42763" y="34012"/>
                    <a:pt x="42061" y="34436"/>
                  </a:cubicBezTo>
                  <a:cubicBezTo>
                    <a:pt x="41899" y="34534"/>
                    <a:pt x="41860" y="34689"/>
                    <a:pt x="41873" y="34865"/>
                  </a:cubicBezTo>
                  <a:cubicBezTo>
                    <a:pt x="41659" y="34847"/>
                    <a:pt x="41408" y="34669"/>
                    <a:pt x="41260" y="35022"/>
                  </a:cubicBezTo>
                  <a:cubicBezTo>
                    <a:pt x="41480" y="34966"/>
                    <a:pt x="41676" y="34915"/>
                    <a:pt x="41870" y="34865"/>
                  </a:cubicBezTo>
                  <a:close/>
                  <a:moveTo>
                    <a:pt x="45588" y="53238"/>
                  </a:moveTo>
                  <a:cubicBezTo>
                    <a:pt x="45314" y="53258"/>
                    <a:pt x="45024" y="53228"/>
                    <a:pt x="44769" y="53308"/>
                  </a:cubicBezTo>
                  <a:cubicBezTo>
                    <a:pt x="43864" y="53591"/>
                    <a:pt x="42938" y="53694"/>
                    <a:pt x="41998" y="53711"/>
                  </a:cubicBezTo>
                  <a:cubicBezTo>
                    <a:pt x="41860" y="53715"/>
                    <a:pt x="41717" y="53750"/>
                    <a:pt x="41585" y="53724"/>
                  </a:cubicBezTo>
                  <a:cubicBezTo>
                    <a:pt x="41492" y="53706"/>
                    <a:pt x="41370" y="53626"/>
                    <a:pt x="41341" y="53545"/>
                  </a:cubicBezTo>
                  <a:cubicBezTo>
                    <a:pt x="41311" y="53464"/>
                    <a:pt x="41353" y="53324"/>
                    <a:pt x="41412" y="53250"/>
                  </a:cubicBezTo>
                  <a:cubicBezTo>
                    <a:pt x="41626" y="52980"/>
                    <a:pt x="41939" y="52829"/>
                    <a:pt x="42256" y="52754"/>
                  </a:cubicBezTo>
                  <a:cubicBezTo>
                    <a:pt x="43008" y="52576"/>
                    <a:pt x="43616" y="52157"/>
                    <a:pt x="44204" y="51693"/>
                  </a:cubicBezTo>
                  <a:cubicBezTo>
                    <a:pt x="44312" y="51608"/>
                    <a:pt x="44402" y="51485"/>
                    <a:pt x="44523" y="51433"/>
                  </a:cubicBezTo>
                  <a:cubicBezTo>
                    <a:pt x="45315" y="51098"/>
                    <a:pt x="45950" y="50484"/>
                    <a:pt x="46760" y="50182"/>
                  </a:cubicBezTo>
                  <a:cubicBezTo>
                    <a:pt x="46883" y="50135"/>
                    <a:pt x="46979" y="50016"/>
                    <a:pt x="47090" y="49934"/>
                  </a:cubicBezTo>
                  <a:cubicBezTo>
                    <a:pt x="47842" y="49374"/>
                    <a:pt x="48628" y="48862"/>
                    <a:pt x="49376" y="48290"/>
                  </a:cubicBezTo>
                  <a:cubicBezTo>
                    <a:pt x="50206" y="47656"/>
                    <a:pt x="51107" y="47113"/>
                    <a:pt x="51978" y="46534"/>
                  </a:cubicBezTo>
                  <a:cubicBezTo>
                    <a:pt x="52278" y="46335"/>
                    <a:pt x="52562" y="46101"/>
                    <a:pt x="52888" y="45964"/>
                  </a:cubicBezTo>
                  <a:cubicBezTo>
                    <a:pt x="53218" y="45823"/>
                    <a:pt x="53444" y="45588"/>
                    <a:pt x="53624" y="45319"/>
                  </a:cubicBezTo>
                  <a:cubicBezTo>
                    <a:pt x="54021" y="44723"/>
                    <a:pt x="54392" y="44108"/>
                    <a:pt x="54743" y="43484"/>
                  </a:cubicBezTo>
                  <a:cubicBezTo>
                    <a:pt x="54875" y="43248"/>
                    <a:pt x="54934" y="42969"/>
                    <a:pt x="55008" y="42705"/>
                  </a:cubicBezTo>
                  <a:cubicBezTo>
                    <a:pt x="55026" y="42640"/>
                    <a:pt x="54968" y="42555"/>
                    <a:pt x="54936" y="42446"/>
                  </a:cubicBezTo>
                  <a:cubicBezTo>
                    <a:pt x="54587" y="42581"/>
                    <a:pt x="54258" y="42712"/>
                    <a:pt x="53927" y="42839"/>
                  </a:cubicBezTo>
                  <a:cubicBezTo>
                    <a:pt x="53259" y="43098"/>
                    <a:pt x="52574" y="43318"/>
                    <a:pt x="51925" y="43621"/>
                  </a:cubicBezTo>
                  <a:cubicBezTo>
                    <a:pt x="51275" y="43925"/>
                    <a:pt x="50581" y="44126"/>
                    <a:pt x="49869" y="44216"/>
                  </a:cubicBezTo>
                  <a:cubicBezTo>
                    <a:pt x="48884" y="44344"/>
                    <a:pt x="47908" y="44529"/>
                    <a:pt x="46919" y="44635"/>
                  </a:cubicBezTo>
                  <a:cubicBezTo>
                    <a:pt x="45703" y="44765"/>
                    <a:pt x="44491" y="44725"/>
                    <a:pt x="43278" y="44774"/>
                  </a:cubicBezTo>
                  <a:cubicBezTo>
                    <a:pt x="43058" y="44785"/>
                    <a:pt x="42836" y="44769"/>
                    <a:pt x="42619" y="44728"/>
                  </a:cubicBezTo>
                  <a:cubicBezTo>
                    <a:pt x="42404" y="44683"/>
                    <a:pt x="42197" y="44611"/>
                    <a:pt x="42000" y="44514"/>
                  </a:cubicBezTo>
                  <a:cubicBezTo>
                    <a:pt x="41787" y="44409"/>
                    <a:pt x="41764" y="44129"/>
                    <a:pt x="41941" y="43951"/>
                  </a:cubicBezTo>
                  <a:cubicBezTo>
                    <a:pt x="42018" y="43873"/>
                    <a:pt x="42106" y="43780"/>
                    <a:pt x="42204" y="43758"/>
                  </a:cubicBezTo>
                  <a:cubicBezTo>
                    <a:pt x="42740" y="43635"/>
                    <a:pt x="43277" y="43463"/>
                    <a:pt x="43820" y="43441"/>
                  </a:cubicBezTo>
                  <a:cubicBezTo>
                    <a:pt x="44439" y="43416"/>
                    <a:pt x="45021" y="43279"/>
                    <a:pt x="45608" y="43128"/>
                  </a:cubicBezTo>
                  <a:cubicBezTo>
                    <a:pt x="45979" y="43031"/>
                    <a:pt x="46361" y="42951"/>
                    <a:pt x="46711" y="42800"/>
                  </a:cubicBezTo>
                  <a:cubicBezTo>
                    <a:pt x="48270" y="42134"/>
                    <a:pt x="49668" y="41213"/>
                    <a:pt x="50948" y="40100"/>
                  </a:cubicBezTo>
                  <a:cubicBezTo>
                    <a:pt x="51591" y="39540"/>
                    <a:pt x="52269" y="39016"/>
                    <a:pt x="52934" y="38480"/>
                  </a:cubicBezTo>
                  <a:cubicBezTo>
                    <a:pt x="53638" y="37914"/>
                    <a:pt x="54382" y="37395"/>
                    <a:pt x="55041" y="36770"/>
                  </a:cubicBezTo>
                  <a:cubicBezTo>
                    <a:pt x="55441" y="36392"/>
                    <a:pt x="55830" y="36004"/>
                    <a:pt x="56225" y="35622"/>
                  </a:cubicBezTo>
                  <a:cubicBezTo>
                    <a:pt x="56501" y="35357"/>
                    <a:pt x="56781" y="35094"/>
                    <a:pt x="57039" y="34849"/>
                  </a:cubicBezTo>
                  <a:cubicBezTo>
                    <a:pt x="57419" y="32698"/>
                    <a:pt x="57512" y="31155"/>
                    <a:pt x="57311" y="30293"/>
                  </a:cubicBezTo>
                  <a:cubicBezTo>
                    <a:pt x="56590" y="30476"/>
                    <a:pt x="55877" y="30691"/>
                    <a:pt x="55150" y="30836"/>
                  </a:cubicBezTo>
                  <a:cubicBezTo>
                    <a:pt x="54271" y="31010"/>
                    <a:pt x="53497" y="31426"/>
                    <a:pt x="52697" y="31792"/>
                  </a:cubicBezTo>
                  <a:cubicBezTo>
                    <a:pt x="52246" y="31998"/>
                    <a:pt x="51802" y="32233"/>
                    <a:pt x="51332" y="32381"/>
                  </a:cubicBezTo>
                  <a:cubicBezTo>
                    <a:pt x="50957" y="32498"/>
                    <a:pt x="50614" y="32657"/>
                    <a:pt x="50268" y="32833"/>
                  </a:cubicBezTo>
                  <a:cubicBezTo>
                    <a:pt x="49802" y="33072"/>
                    <a:pt x="49317" y="33269"/>
                    <a:pt x="48795" y="33367"/>
                  </a:cubicBezTo>
                  <a:cubicBezTo>
                    <a:pt x="48171" y="33485"/>
                    <a:pt x="47548" y="33612"/>
                    <a:pt x="46931" y="33762"/>
                  </a:cubicBezTo>
                  <a:cubicBezTo>
                    <a:pt x="46611" y="33839"/>
                    <a:pt x="46298" y="33954"/>
                    <a:pt x="45992" y="34081"/>
                  </a:cubicBezTo>
                  <a:cubicBezTo>
                    <a:pt x="45357" y="34348"/>
                    <a:pt x="44718" y="34600"/>
                    <a:pt x="44055" y="34807"/>
                  </a:cubicBezTo>
                  <a:cubicBezTo>
                    <a:pt x="43535" y="34969"/>
                    <a:pt x="43019" y="35164"/>
                    <a:pt x="42525" y="35428"/>
                  </a:cubicBezTo>
                  <a:cubicBezTo>
                    <a:pt x="41890" y="35766"/>
                    <a:pt x="41223" y="36040"/>
                    <a:pt x="40533" y="36245"/>
                  </a:cubicBezTo>
                  <a:cubicBezTo>
                    <a:pt x="39636" y="36511"/>
                    <a:pt x="38715" y="36710"/>
                    <a:pt x="37794" y="36884"/>
                  </a:cubicBezTo>
                  <a:cubicBezTo>
                    <a:pt x="36998" y="37035"/>
                    <a:pt x="36198" y="36912"/>
                    <a:pt x="35412" y="36750"/>
                  </a:cubicBezTo>
                  <a:cubicBezTo>
                    <a:pt x="35156" y="36697"/>
                    <a:pt x="35081" y="36313"/>
                    <a:pt x="35284" y="36141"/>
                  </a:cubicBezTo>
                  <a:cubicBezTo>
                    <a:pt x="35384" y="36054"/>
                    <a:pt x="35516" y="36001"/>
                    <a:pt x="35638" y="35942"/>
                  </a:cubicBezTo>
                  <a:cubicBezTo>
                    <a:pt x="36234" y="35651"/>
                    <a:pt x="36941" y="35703"/>
                    <a:pt x="37517" y="35347"/>
                  </a:cubicBezTo>
                  <a:cubicBezTo>
                    <a:pt x="38234" y="35244"/>
                    <a:pt x="38897" y="34957"/>
                    <a:pt x="39579" y="34739"/>
                  </a:cubicBezTo>
                  <a:cubicBezTo>
                    <a:pt x="40058" y="34585"/>
                    <a:pt x="40504" y="34390"/>
                    <a:pt x="40929" y="34122"/>
                  </a:cubicBezTo>
                  <a:cubicBezTo>
                    <a:pt x="41489" y="33768"/>
                    <a:pt x="42069" y="33446"/>
                    <a:pt x="42644" y="33112"/>
                  </a:cubicBezTo>
                  <a:cubicBezTo>
                    <a:pt x="43047" y="32876"/>
                    <a:pt x="43438" y="32615"/>
                    <a:pt x="43860" y="32420"/>
                  </a:cubicBezTo>
                  <a:cubicBezTo>
                    <a:pt x="44435" y="32156"/>
                    <a:pt x="44924" y="31740"/>
                    <a:pt x="45516" y="31516"/>
                  </a:cubicBezTo>
                  <a:cubicBezTo>
                    <a:pt x="46240" y="31240"/>
                    <a:pt x="46946" y="30931"/>
                    <a:pt x="47625" y="30557"/>
                  </a:cubicBezTo>
                  <a:cubicBezTo>
                    <a:pt x="47837" y="30439"/>
                    <a:pt x="48090" y="30393"/>
                    <a:pt x="48327" y="30321"/>
                  </a:cubicBezTo>
                  <a:cubicBezTo>
                    <a:pt x="48694" y="30211"/>
                    <a:pt x="49098" y="30162"/>
                    <a:pt x="49430" y="29985"/>
                  </a:cubicBezTo>
                  <a:cubicBezTo>
                    <a:pt x="50021" y="29671"/>
                    <a:pt x="50643" y="29471"/>
                    <a:pt x="51279" y="29292"/>
                  </a:cubicBezTo>
                  <a:cubicBezTo>
                    <a:pt x="51384" y="29263"/>
                    <a:pt x="51491" y="29231"/>
                    <a:pt x="51587" y="29178"/>
                  </a:cubicBezTo>
                  <a:cubicBezTo>
                    <a:pt x="51924" y="28993"/>
                    <a:pt x="52249" y="28785"/>
                    <a:pt x="52592" y="28611"/>
                  </a:cubicBezTo>
                  <a:cubicBezTo>
                    <a:pt x="53207" y="28299"/>
                    <a:pt x="53820" y="27986"/>
                    <a:pt x="54451" y="27715"/>
                  </a:cubicBezTo>
                  <a:cubicBezTo>
                    <a:pt x="54755" y="27583"/>
                    <a:pt x="55044" y="27420"/>
                    <a:pt x="55314" y="27228"/>
                  </a:cubicBezTo>
                  <a:cubicBezTo>
                    <a:pt x="55764" y="26912"/>
                    <a:pt x="56214" y="26593"/>
                    <a:pt x="56684" y="26308"/>
                  </a:cubicBezTo>
                  <a:cubicBezTo>
                    <a:pt x="57036" y="26093"/>
                    <a:pt x="57142" y="25796"/>
                    <a:pt x="57125" y="25414"/>
                  </a:cubicBezTo>
                  <a:cubicBezTo>
                    <a:pt x="57106" y="25030"/>
                    <a:pt x="57101" y="24644"/>
                    <a:pt x="57079" y="24260"/>
                  </a:cubicBezTo>
                  <a:cubicBezTo>
                    <a:pt x="57072" y="24134"/>
                    <a:pt x="57029" y="24010"/>
                    <a:pt x="56994" y="23840"/>
                  </a:cubicBezTo>
                  <a:cubicBezTo>
                    <a:pt x="56556" y="23989"/>
                    <a:pt x="56127" y="24055"/>
                    <a:pt x="55792" y="24268"/>
                  </a:cubicBezTo>
                  <a:cubicBezTo>
                    <a:pt x="55334" y="24561"/>
                    <a:pt x="54834" y="24662"/>
                    <a:pt x="54331" y="24802"/>
                  </a:cubicBezTo>
                  <a:cubicBezTo>
                    <a:pt x="53378" y="25070"/>
                    <a:pt x="52436" y="25362"/>
                    <a:pt x="51515" y="25744"/>
                  </a:cubicBezTo>
                  <a:cubicBezTo>
                    <a:pt x="50397" y="26209"/>
                    <a:pt x="49326" y="26775"/>
                    <a:pt x="48134" y="27084"/>
                  </a:cubicBezTo>
                  <a:cubicBezTo>
                    <a:pt x="46722" y="27452"/>
                    <a:pt x="45351" y="27981"/>
                    <a:pt x="43968" y="28456"/>
                  </a:cubicBezTo>
                  <a:cubicBezTo>
                    <a:pt x="43129" y="28745"/>
                    <a:pt x="42364" y="29151"/>
                    <a:pt x="41671" y="29732"/>
                  </a:cubicBezTo>
                  <a:cubicBezTo>
                    <a:pt x="41041" y="30259"/>
                    <a:pt x="40386" y="30791"/>
                    <a:pt x="39586" y="31067"/>
                  </a:cubicBezTo>
                  <a:cubicBezTo>
                    <a:pt x="38934" y="31292"/>
                    <a:pt x="38271" y="31484"/>
                    <a:pt x="37614" y="31695"/>
                  </a:cubicBezTo>
                  <a:cubicBezTo>
                    <a:pt x="37352" y="31780"/>
                    <a:pt x="37099" y="31885"/>
                    <a:pt x="36837" y="31969"/>
                  </a:cubicBezTo>
                  <a:cubicBezTo>
                    <a:pt x="36627" y="32036"/>
                    <a:pt x="36413" y="32087"/>
                    <a:pt x="36198" y="32143"/>
                  </a:cubicBezTo>
                  <a:cubicBezTo>
                    <a:pt x="35855" y="32234"/>
                    <a:pt x="35507" y="32313"/>
                    <a:pt x="35166" y="32414"/>
                  </a:cubicBezTo>
                  <a:cubicBezTo>
                    <a:pt x="34585" y="32588"/>
                    <a:pt x="34010" y="32775"/>
                    <a:pt x="33398" y="32834"/>
                  </a:cubicBezTo>
                  <a:cubicBezTo>
                    <a:pt x="33070" y="32866"/>
                    <a:pt x="32750" y="32974"/>
                    <a:pt x="32424" y="33030"/>
                  </a:cubicBezTo>
                  <a:cubicBezTo>
                    <a:pt x="31418" y="33201"/>
                    <a:pt x="30471" y="33648"/>
                    <a:pt x="29431" y="33649"/>
                  </a:cubicBezTo>
                  <a:cubicBezTo>
                    <a:pt x="28638" y="33896"/>
                    <a:pt x="27840" y="33729"/>
                    <a:pt x="27044" y="33672"/>
                  </a:cubicBezTo>
                  <a:cubicBezTo>
                    <a:pt x="26773" y="33652"/>
                    <a:pt x="26506" y="33552"/>
                    <a:pt x="26245" y="33471"/>
                  </a:cubicBezTo>
                  <a:cubicBezTo>
                    <a:pt x="26043" y="33407"/>
                    <a:pt x="25871" y="33151"/>
                    <a:pt x="25892" y="32958"/>
                  </a:cubicBezTo>
                  <a:cubicBezTo>
                    <a:pt x="25912" y="32772"/>
                    <a:pt x="26046" y="32683"/>
                    <a:pt x="26216" y="32625"/>
                  </a:cubicBezTo>
                  <a:cubicBezTo>
                    <a:pt x="26897" y="32391"/>
                    <a:pt x="27583" y="32213"/>
                    <a:pt x="28309" y="32174"/>
                  </a:cubicBezTo>
                  <a:cubicBezTo>
                    <a:pt x="29199" y="32129"/>
                    <a:pt x="30055" y="31898"/>
                    <a:pt x="30883" y="31571"/>
                  </a:cubicBezTo>
                  <a:cubicBezTo>
                    <a:pt x="31087" y="31490"/>
                    <a:pt x="31275" y="31367"/>
                    <a:pt x="31481" y="31289"/>
                  </a:cubicBezTo>
                  <a:cubicBezTo>
                    <a:pt x="32174" y="31027"/>
                    <a:pt x="32878" y="30785"/>
                    <a:pt x="33540" y="30449"/>
                  </a:cubicBezTo>
                  <a:cubicBezTo>
                    <a:pt x="34354" y="30039"/>
                    <a:pt x="35154" y="29603"/>
                    <a:pt x="35961" y="29179"/>
                  </a:cubicBezTo>
                  <a:cubicBezTo>
                    <a:pt x="36376" y="28960"/>
                    <a:pt x="36783" y="28722"/>
                    <a:pt x="37207" y="28521"/>
                  </a:cubicBezTo>
                  <a:cubicBezTo>
                    <a:pt x="38305" y="28001"/>
                    <a:pt x="39433" y="27548"/>
                    <a:pt x="40508" y="26981"/>
                  </a:cubicBezTo>
                  <a:cubicBezTo>
                    <a:pt x="41462" y="26479"/>
                    <a:pt x="42384" y="25918"/>
                    <a:pt x="43270" y="25300"/>
                  </a:cubicBezTo>
                  <a:cubicBezTo>
                    <a:pt x="43489" y="25148"/>
                    <a:pt x="43721" y="24986"/>
                    <a:pt x="43870" y="24661"/>
                  </a:cubicBezTo>
                  <a:cubicBezTo>
                    <a:pt x="43421" y="24728"/>
                    <a:pt x="43010" y="24746"/>
                    <a:pt x="42627" y="24854"/>
                  </a:cubicBezTo>
                  <a:cubicBezTo>
                    <a:pt x="41113" y="25287"/>
                    <a:pt x="39583" y="25650"/>
                    <a:pt x="38086" y="26144"/>
                  </a:cubicBezTo>
                  <a:cubicBezTo>
                    <a:pt x="36944" y="26520"/>
                    <a:pt x="35896" y="27050"/>
                    <a:pt x="34902" y="27712"/>
                  </a:cubicBezTo>
                  <a:cubicBezTo>
                    <a:pt x="34466" y="28002"/>
                    <a:pt x="33999" y="28246"/>
                    <a:pt x="33476" y="28361"/>
                  </a:cubicBezTo>
                  <a:cubicBezTo>
                    <a:pt x="32990" y="28467"/>
                    <a:pt x="32506" y="28588"/>
                    <a:pt x="32021" y="28699"/>
                  </a:cubicBezTo>
                  <a:cubicBezTo>
                    <a:pt x="31726" y="28765"/>
                    <a:pt x="31446" y="28845"/>
                    <a:pt x="31169" y="28996"/>
                  </a:cubicBezTo>
                  <a:cubicBezTo>
                    <a:pt x="30394" y="29420"/>
                    <a:pt x="29605" y="29829"/>
                    <a:pt x="28790" y="30169"/>
                  </a:cubicBezTo>
                  <a:cubicBezTo>
                    <a:pt x="28081" y="30467"/>
                    <a:pt x="27320" y="30630"/>
                    <a:pt x="26603" y="30916"/>
                  </a:cubicBezTo>
                  <a:cubicBezTo>
                    <a:pt x="26296" y="31038"/>
                    <a:pt x="25983" y="31143"/>
                    <a:pt x="25676" y="31268"/>
                  </a:cubicBezTo>
                  <a:cubicBezTo>
                    <a:pt x="25267" y="31435"/>
                    <a:pt x="24870" y="31633"/>
                    <a:pt x="24454" y="31781"/>
                  </a:cubicBezTo>
                  <a:cubicBezTo>
                    <a:pt x="23719" y="32043"/>
                    <a:pt x="23015" y="32354"/>
                    <a:pt x="22430" y="32884"/>
                  </a:cubicBezTo>
                  <a:cubicBezTo>
                    <a:pt x="21433" y="33789"/>
                    <a:pt x="20165" y="34153"/>
                    <a:pt x="18936" y="34540"/>
                  </a:cubicBezTo>
                  <a:cubicBezTo>
                    <a:pt x="17805" y="34897"/>
                    <a:pt x="16611" y="35015"/>
                    <a:pt x="15414" y="34850"/>
                  </a:cubicBezTo>
                  <a:cubicBezTo>
                    <a:pt x="15018" y="34795"/>
                    <a:pt x="14642" y="34835"/>
                    <a:pt x="14281" y="35009"/>
                  </a:cubicBezTo>
                  <a:cubicBezTo>
                    <a:pt x="14157" y="35069"/>
                    <a:pt x="14029" y="35126"/>
                    <a:pt x="13898" y="35161"/>
                  </a:cubicBezTo>
                  <a:cubicBezTo>
                    <a:pt x="13722" y="35209"/>
                    <a:pt x="13509" y="35091"/>
                    <a:pt x="13412" y="34915"/>
                  </a:cubicBezTo>
                  <a:cubicBezTo>
                    <a:pt x="13325" y="34755"/>
                    <a:pt x="13379" y="34519"/>
                    <a:pt x="13551" y="34402"/>
                  </a:cubicBezTo>
                  <a:cubicBezTo>
                    <a:pt x="13687" y="34310"/>
                    <a:pt x="13833" y="34218"/>
                    <a:pt x="13986" y="34166"/>
                  </a:cubicBezTo>
                  <a:cubicBezTo>
                    <a:pt x="14544" y="33979"/>
                    <a:pt x="15033" y="33665"/>
                    <a:pt x="15527" y="33361"/>
                  </a:cubicBezTo>
                  <a:cubicBezTo>
                    <a:pt x="16068" y="33027"/>
                    <a:pt x="16594" y="32668"/>
                    <a:pt x="17142" y="32346"/>
                  </a:cubicBezTo>
                  <a:cubicBezTo>
                    <a:pt x="17384" y="32204"/>
                    <a:pt x="17598" y="32055"/>
                    <a:pt x="17791" y="31846"/>
                  </a:cubicBezTo>
                  <a:cubicBezTo>
                    <a:pt x="18211" y="31397"/>
                    <a:pt x="18723" y="31054"/>
                    <a:pt x="19289" y="30824"/>
                  </a:cubicBezTo>
                  <a:cubicBezTo>
                    <a:pt x="20056" y="30514"/>
                    <a:pt x="20841" y="30246"/>
                    <a:pt x="21622" y="29972"/>
                  </a:cubicBezTo>
                  <a:cubicBezTo>
                    <a:pt x="21930" y="29864"/>
                    <a:pt x="22264" y="29815"/>
                    <a:pt x="22566" y="29687"/>
                  </a:cubicBezTo>
                  <a:cubicBezTo>
                    <a:pt x="23099" y="29462"/>
                    <a:pt x="23625" y="29217"/>
                    <a:pt x="24135" y="28947"/>
                  </a:cubicBezTo>
                  <a:cubicBezTo>
                    <a:pt x="24623" y="28689"/>
                    <a:pt x="25090" y="28389"/>
                    <a:pt x="25564" y="28103"/>
                  </a:cubicBezTo>
                  <a:cubicBezTo>
                    <a:pt x="26655" y="27443"/>
                    <a:pt x="27770" y="26841"/>
                    <a:pt x="29019" y="26530"/>
                  </a:cubicBezTo>
                  <a:cubicBezTo>
                    <a:pt x="29367" y="26444"/>
                    <a:pt x="29719" y="26373"/>
                    <a:pt x="30056" y="26257"/>
                  </a:cubicBezTo>
                  <a:cubicBezTo>
                    <a:pt x="30995" y="25934"/>
                    <a:pt x="31932" y="25603"/>
                    <a:pt x="32860" y="25252"/>
                  </a:cubicBezTo>
                  <a:cubicBezTo>
                    <a:pt x="33427" y="25036"/>
                    <a:pt x="34013" y="24834"/>
                    <a:pt x="34527" y="24522"/>
                  </a:cubicBezTo>
                  <a:cubicBezTo>
                    <a:pt x="35400" y="23991"/>
                    <a:pt x="36374" y="23640"/>
                    <a:pt x="37187" y="23010"/>
                  </a:cubicBezTo>
                  <a:cubicBezTo>
                    <a:pt x="37825" y="22787"/>
                    <a:pt x="38345" y="22362"/>
                    <a:pt x="38881" y="21979"/>
                  </a:cubicBezTo>
                  <a:cubicBezTo>
                    <a:pt x="39951" y="21218"/>
                    <a:pt x="41089" y="20617"/>
                    <a:pt x="42351" y="20257"/>
                  </a:cubicBezTo>
                  <a:cubicBezTo>
                    <a:pt x="42512" y="20214"/>
                    <a:pt x="42667" y="20155"/>
                    <a:pt x="42816" y="20080"/>
                  </a:cubicBezTo>
                  <a:cubicBezTo>
                    <a:pt x="43679" y="19638"/>
                    <a:pt x="44584" y="19299"/>
                    <a:pt x="45497" y="18979"/>
                  </a:cubicBezTo>
                  <a:cubicBezTo>
                    <a:pt x="46123" y="18760"/>
                    <a:pt x="46766" y="18582"/>
                    <a:pt x="47376" y="18328"/>
                  </a:cubicBezTo>
                  <a:cubicBezTo>
                    <a:pt x="47963" y="18083"/>
                    <a:pt x="48580" y="17916"/>
                    <a:pt x="49210" y="17832"/>
                  </a:cubicBezTo>
                  <a:cubicBezTo>
                    <a:pt x="49345" y="17814"/>
                    <a:pt x="49490" y="17790"/>
                    <a:pt x="49605" y="17722"/>
                  </a:cubicBezTo>
                  <a:cubicBezTo>
                    <a:pt x="49973" y="17508"/>
                    <a:pt x="50391" y="17469"/>
                    <a:pt x="50784" y="17347"/>
                  </a:cubicBezTo>
                  <a:cubicBezTo>
                    <a:pt x="51047" y="17265"/>
                    <a:pt x="51331" y="17234"/>
                    <a:pt x="51577" y="17119"/>
                  </a:cubicBezTo>
                  <a:cubicBezTo>
                    <a:pt x="52503" y="16686"/>
                    <a:pt x="53411" y="16217"/>
                    <a:pt x="54224" y="15587"/>
                  </a:cubicBezTo>
                  <a:cubicBezTo>
                    <a:pt x="54327" y="15508"/>
                    <a:pt x="54415" y="15408"/>
                    <a:pt x="54537" y="15292"/>
                  </a:cubicBezTo>
                  <a:cubicBezTo>
                    <a:pt x="54399" y="15110"/>
                    <a:pt x="54288" y="14959"/>
                    <a:pt x="54157" y="14784"/>
                  </a:cubicBezTo>
                  <a:lnTo>
                    <a:pt x="53163" y="14784"/>
                  </a:lnTo>
                  <a:cubicBezTo>
                    <a:pt x="52164" y="14787"/>
                    <a:pt x="51189" y="14985"/>
                    <a:pt x="50215" y="15171"/>
                  </a:cubicBezTo>
                  <a:cubicBezTo>
                    <a:pt x="50135" y="15186"/>
                    <a:pt x="50065" y="15240"/>
                    <a:pt x="49986" y="15268"/>
                  </a:cubicBezTo>
                  <a:cubicBezTo>
                    <a:pt x="49045" y="15592"/>
                    <a:pt x="48133" y="15980"/>
                    <a:pt x="47274" y="16493"/>
                  </a:cubicBezTo>
                  <a:cubicBezTo>
                    <a:pt x="47017" y="16646"/>
                    <a:pt x="46716" y="16727"/>
                    <a:pt x="46434" y="16838"/>
                  </a:cubicBezTo>
                  <a:cubicBezTo>
                    <a:pt x="46280" y="16899"/>
                    <a:pt x="46110" y="16931"/>
                    <a:pt x="45970" y="17013"/>
                  </a:cubicBezTo>
                  <a:cubicBezTo>
                    <a:pt x="45011" y="17569"/>
                    <a:pt x="43885" y="17749"/>
                    <a:pt x="42951" y="18366"/>
                  </a:cubicBezTo>
                  <a:cubicBezTo>
                    <a:pt x="42773" y="18484"/>
                    <a:pt x="42538" y="18515"/>
                    <a:pt x="42328" y="18585"/>
                  </a:cubicBezTo>
                  <a:cubicBezTo>
                    <a:pt x="41331" y="18917"/>
                    <a:pt x="40323" y="19211"/>
                    <a:pt x="39346" y="19590"/>
                  </a:cubicBezTo>
                  <a:cubicBezTo>
                    <a:pt x="38463" y="19932"/>
                    <a:pt x="37553" y="20153"/>
                    <a:pt x="36637" y="20357"/>
                  </a:cubicBezTo>
                  <a:cubicBezTo>
                    <a:pt x="35831" y="20538"/>
                    <a:pt x="35008" y="20635"/>
                    <a:pt x="34195" y="20776"/>
                  </a:cubicBezTo>
                  <a:cubicBezTo>
                    <a:pt x="33842" y="20839"/>
                    <a:pt x="33497" y="20958"/>
                    <a:pt x="33143" y="20989"/>
                  </a:cubicBezTo>
                  <a:cubicBezTo>
                    <a:pt x="32484" y="21051"/>
                    <a:pt x="31820" y="21078"/>
                    <a:pt x="31162" y="20995"/>
                  </a:cubicBezTo>
                  <a:cubicBezTo>
                    <a:pt x="30752" y="20945"/>
                    <a:pt x="30349" y="20846"/>
                    <a:pt x="29946" y="20754"/>
                  </a:cubicBezTo>
                  <a:cubicBezTo>
                    <a:pt x="29771" y="20715"/>
                    <a:pt x="29631" y="20589"/>
                    <a:pt x="29648" y="20408"/>
                  </a:cubicBezTo>
                  <a:cubicBezTo>
                    <a:pt x="29660" y="20290"/>
                    <a:pt x="29752" y="20129"/>
                    <a:pt x="29852" y="20080"/>
                  </a:cubicBezTo>
                  <a:cubicBezTo>
                    <a:pt x="30177" y="19927"/>
                    <a:pt x="30510" y="19797"/>
                    <a:pt x="30852" y="19691"/>
                  </a:cubicBezTo>
                  <a:cubicBezTo>
                    <a:pt x="31584" y="19458"/>
                    <a:pt x="32333" y="19279"/>
                    <a:pt x="33049" y="18984"/>
                  </a:cubicBezTo>
                  <a:cubicBezTo>
                    <a:pt x="33426" y="18829"/>
                    <a:pt x="33840" y="18713"/>
                    <a:pt x="34244" y="18686"/>
                  </a:cubicBezTo>
                  <a:cubicBezTo>
                    <a:pt x="34823" y="18649"/>
                    <a:pt x="35308" y="18443"/>
                    <a:pt x="35776" y="18128"/>
                  </a:cubicBezTo>
                  <a:cubicBezTo>
                    <a:pt x="36211" y="17834"/>
                    <a:pt x="36671" y="17582"/>
                    <a:pt x="37182" y="17432"/>
                  </a:cubicBezTo>
                  <a:cubicBezTo>
                    <a:pt x="37682" y="17287"/>
                    <a:pt x="38176" y="17119"/>
                    <a:pt x="38669" y="16952"/>
                  </a:cubicBezTo>
                  <a:cubicBezTo>
                    <a:pt x="38985" y="16846"/>
                    <a:pt x="39282" y="16712"/>
                    <a:pt x="39556" y="16508"/>
                  </a:cubicBezTo>
                  <a:cubicBezTo>
                    <a:pt x="39819" y="16312"/>
                    <a:pt x="40118" y="16162"/>
                    <a:pt x="40409" y="16004"/>
                  </a:cubicBezTo>
                  <a:cubicBezTo>
                    <a:pt x="40869" y="15753"/>
                    <a:pt x="41387" y="15576"/>
                    <a:pt x="41787" y="15252"/>
                  </a:cubicBezTo>
                  <a:cubicBezTo>
                    <a:pt x="42411" y="14746"/>
                    <a:pt x="43138" y="14486"/>
                    <a:pt x="43868" y="14252"/>
                  </a:cubicBezTo>
                  <a:cubicBezTo>
                    <a:pt x="45087" y="13859"/>
                    <a:pt x="46208" y="13274"/>
                    <a:pt x="47307" y="12637"/>
                  </a:cubicBezTo>
                  <a:cubicBezTo>
                    <a:pt x="47761" y="12373"/>
                    <a:pt x="48210" y="12107"/>
                    <a:pt x="48726" y="11975"/>
                  </a:cubicBezTo>
                  <a:cubicBezTo>
                    <a:pt x="48830" y="11949"/>
                    <a:pt x="48928" y="11890"/>
                    <a:pt x="49026" y="11840"/>
                  </a:cubicBezTo>
                  <a:cubicBezTo>
                    <a:pt x="49686" y="11504"/>
                    <a:pt x="50347" y="11170"/>
                    <a:pt x="51004" y="10828"/>
                  </a:cubicBezTo>
                  <a:cubicBezTo>
                    <a:pt x="51115" y="10771"/>
                    <a:pt x="51209" y="10676"/>
                    <a:pt x="51333" y="10582"/>
                  </a:cubicBezTo>
                  <a:cubicBezTo>
                    <a:pt x="50849" y="9881"/>
                    <a:pt x="50238" y="9381"/>
                    <a:pt x="49661" y="8902"/>
                  </a:cubicBezTo>
                  <a:cubicBezTo>
                    <a:pt x="49580" y="8902"/>
                    <a:pt x="49552" y="8898"/>
                    <a:pt x="49525" y="8902"/>
                  </a:cubicBezTo>
                  <a:cubicBezTo>
                    <a:pt x="48442" y="9065"/>
                    <a:pt x="47426" y="9381"/>
                    <a:pt x="46588" y="10132"/>
                  </a:cubicBezTo>
                  <a:cubicBezTo>
                    <a:pt x="46467" y="10240"/>
                    <a:pt x="46301" y="10297"/>
                    <a:pt x="46157" y="10377"/>
                  </a:cubicBezTo>
                  <a:cubicBezTo>
                    <a:pt x="45500" y="10744"/>
                    <a:pt x="44769" y="10912"/>
                    <a:pt x="44066" y="11148"/>
                  </a:cubicBezTo>
                  <a:cubicBezTo>
                    <a:pt x="42864" y="11550"/>
                    <a:pt x="41649" y="11905"/>
                    <a:pt x="40473" y="12388"/>
                  </a:cubicBezTo>
                  <a:cubicBezTo>
                    <a:pt x="39808" y="12662"/>
                    <a:pt x="39100" y="12816"/>
                    <a:pt x="38384" y="12886"/>
                  </a:cubicBezTo>
                  <a:cubicBezTo>
                    <a:pt x="38004" y="12921"/>
                    <a:pt x="37617" y="12862"/>
                    <a:pt x="37239" y="12973"/>
                  </a:cubicBezTo>
                  <a:cubicBezTo>
                    <a:pt x="37122" y="13006"/>
                    <a:pt x="36954" y="12964"/>
                    <a:pt x="36845" y="12898"/>
                  </a:cubicBezTo>
                  <a:cubicBezTo>
                    <a:pt x="36567" y="12727"/>
                    <a:pt x="36567" y="12421"/>
                    <a:pt x="36798" y="12291"/>
                  </a:cubicBezTo>
                  <a:cubicBezTo>
                    <a:pt x="37133" y="12099"/>
                    <a:pt x="37480" y="11927"/>
                    <a:pt x="37825" y="11756"/>
                  </a:cubicBezTo>
                  <a:cubicBezTo>
                    <a:pt x="37948" y="11695"/>
                    <a:pt x="38101" y="11686"/>
                    <a:pt x="38211" y="11610"/>
                  </a:cubicBezTo>
                  <a:cubicBezTo>
                    <a:pt x="38894" y="11146"/>
                    <a:pt x="39610" y="10729"/>
                    <a:pt x="40237" y="10174"/>
                  </a:cubicBezTo>
                  <a:cubicBezTo>
                    <a:pt x="40729" y="9739"/>
                    <a:pt x="41282" y="9349"/>
                    <a:pt x="41864" y="9051"/>
                  </a:cubicBezTo>
                  <a:cubicBezTo>
                    <a:pt x="42427" y="8762"/>
                    <a:pt x="43009" y="8500"/>
                    <a:pt x="43589" y="8249"/>
                  </a:cubicBezTo>
                  <a:cubicBezTo>
                    <a:pt x="44439" y="7879"/>
                    <a:pt x="45148" y="7314"/>
                    <a:pt x="45880" y="6775"/>
                  </a:cubicBezTo>
                  <a:cubicBezTo>
                    <a:pt x="46061" y="6642"/>
                    <a:pt x="46193" y="6468"/>
                    <a:pt x="46228" y="6241"/>
                  </a:cubicBezTo>
                  <a:cubicBezTo>
                    <a:pt x="45668" y="5589"/>
                    <a:pt x="45282" y="5279"/>
                    <a:pt x="44424" y="4794"/>
                  </a:cubicBezTo>
                  <a:cubicBezTo>
                    <a:pt x="44073" y="5085"/>
                    <a:pt x="43713" y="5383"/>
                    <a:pt x="43353" y="5682"/>
                  </a:cubicBezTo>
                  <a:cubicBezTo>
                    <a:pt x="43062" y="5682"/>
                    <a:pt x="42780" y="5716"/>
                    <a:pt x="42510" y="5674"/>
                  </a:cubicBezTo>
                  <a:cubicBezTo>
                    <a:pt x="42028" y="5598"/>
                    <a:pt x="41567" y="5689"/>
                    <a:pt x="41116" y="5807"/>
                  </a:cubicBezTo>
                  <a:cubicBezTo>
                    <a:pt x="39806" y="6151"/>
                    <a:pt x="38549" y="6645"/>
                    <a:pt x="37313" y="7199"/>
                  </a:cubicBezTo>
                  <a:cubicBezTo>
                    <a:pt x="37238" y="7232"/>
                    <a:pt x="37172" y="7283"/>
                    <a:pt x="37101" y="7327"/>
                  </a:cubicBezTo>
                  <a:cubicBezTo>
                    <a:pt x="36796" y="7514"/>
                    <a:pt x="36488" y="7698"/>
                    <a:pt x="36185" y="7890"/>
                  </a:cubicBezTo>
                  <a:cubicBezTo>
                    <a:pt x="35697" y="8199"/>
                    <a:pt x="35224" y="8534"/>
                    <a:pt x="34722" y="8819"/>
                  </a:cubicBezTo>
                  <a:cubicBezTo>
                    <a:pt x="34244" y="9093"/>
                    <a:pt x="33776" y="9411"/>
                    <a:pt x="33219" y="9500"/>
                  </a:cubicBezTo>
                  <a:cubicBezTo>
                    <a:pt x="32446" y="9622"/>
                    <a:pt x="31749" y="9970"/>
                    <a:pt x="31027" y="10232"/>
                  </a:cubicBezTo>
                  <a:cubicBezTo>
                    <a:pt x="30166" y="10542"/>
                    <a:pt x="29456" y="11143"/>
                    <a:pt x="28708" y="11657"/>
                  </a:cubicBezTo>
                  <a:cubicBezTo>
                    <a:pt x="27998" y="12145"/>
                    <a:pt x="27233" y="12519"/>
                    <a:pt x="26443" y="12841"/>
                  </a:cubicBezTo>
                  <a:cubicBezTo>
                    <a:pt x="25651" y="13163"/>
                    <a:pt x="24814" y="13323"/>
                    <a:pt x="23983" y="13497"/>
                  </a:cubicBezTo>
                  <a:cubicBezTo>
                    <a:pt x="23038" y="13694"/>
                    <a:pt x="22088" y="13867"/>
                    <a:pt x="21111" y="13847"/>
                  </a:cubicBezTo>
                  <a:cubicBezTo>
                    <a:pt x="19979" y="13823"/>
                    <a:pt x="18844" y="13841"/>
                    <a:pt x="17711" y="13847"/>
                  </a:cubicBezTo>
                  <a:cubicBezTo>
                    <a:pt x="17324" y="13849"/>
                    <a:pt x="16937" y="13855"/>
                    <a:pt x="16551" y="13880"/>
                  </a:cubicBezTo>
                  <a:cubicBezTo>
                    <a:pt x="15692" y="13938"/>
                    <a:pt x="14837" y="13879"/>
                    <a:pt x="13983" y="13816"/>
                  </a:cubicBezTo>
                  <a:cubicBezTo>
                    <a:pt x="13822" y="13804"/>
                    <a:pt x="13663" y="13741"/>
                    <a:pt x="13509" y="13683"/>
                  </a:cubicBezTo>
                  <a:cubicBezTo>
                    <a:pt x="13372" y="13632"/>
                    <a:pt x="13256" y="13517"/>
                    <a:pt x="13295" y="13372"/>
                  </a:cubicBezTo>
                  <a:cubicBezTo>
                    <a:pt x="13328" y="13254"/>
                    <a:pt x="13436" y="13146"/>
                    <a:pt x="13531" y="13058"/>
                  </a:cubicBezTo>
                  <a:cubicBezTo>
                    <a:pt x="13585" y="13009"/>
                    <a:pt x="13694" y="12972"/>
                    <a:pt x="13762" y="12988"/>
                  </a:cubicBezTo>
                  <a:cubicBezTo>
                    <a:pt x="14108" y="13073"/>
                    <a:pt x="14413" y="12889"/>
                    <a:pt x="14740" y="12860"/>
                  </a:cubicBezTo>
                  <a:cubicBezTo>
                    <a:pt x="15982" y="12747"/>
                    <a:pt x="17148" y="12269"/>
                    <a:pt x="18377" y="12087"/>
                  </a:cubicBezTo>
                  <a:cubicBezTo>
                    <a:pt x="19107" y="11760"/>
                    <a:pt x="19918" y="11662"/>
                    <a:pt x="20635" y="11295"/>
                  </a:cubicBezTo>
                  <a:cubicBezTo>
                    <a:pt x="21346" y="10932"/>
                    <a:pt x="22085" y="10629"/>
                    <a:pt x="22759" y="10179"/>
                  </a:cubicBezTo>
                  <a:cubicBezTo>
                    <a:pt x="23582" y="9628"/>
                    <a:pt x="24471" y="9177"/>
                    <a:pt x="25332" y="8681"/>
                  </a:cubicBezTo>
                  <a:cubicBezTo>
                    <a:pt x="25404" y="8639"/>
                    <a:pt x="25478" y="8601"/>
                    <a:pt x="25554" y="8568"/>
                  </a:cubicBezTo>
                  <a:cubicBezTo>
                    <a:pt x="26644" y="8101"/>
                    <a:pt x="27735" y="7636"/>
                    <a:pt x="28827" y="7172"/>
                  </a:cubicBezTo>
                  <a:cubicBezTo>
                    <a:pt x="29183" y="7021"/>
                    <a:pt x="29536" y="6858"/>
                    <a:pt x="29904" y="6742"/>
                  </a:cubicBezTo>
                  <a:cubicBezTo>
                    <a:pt x="31349" y="6287"/>
                    <a:pt x="32838" y="5993"/>
                    <a:pt x="34263" y="5467"/>
                  </a:cubicBezTo>
                  <a:cubicBezTo>
                    <a:pt x="34919" y="5226"/>
                    <a:pt x="35515" y="4891"/>
                    <a:pt x="36088" y="4511"/>
                  </a:cubicBezTo>
                  <a:cubicBezTo>
                    <a:pt x="36938" y="3948"/>
                    <a:pt x="37694" y="3246"/>
                    <a:pt x="38618" y="2790"/>
                  </a:cubicBezTo>
                  <a:cubicBezTo>
                    <a:pt x="38766" y="2718"/>
                    <a:pt x="38896" y="2607"/>
                    <a:pt x="39024" y="2502"/>
                  </a:cubicBezTo>
                  <a:cubicBezTo>
                    <a:pt x="39130" y="2415"/>
                    <a:pt x="39233" y="2316"/>
                    <a:pt x="39194" y="2108"/>
                  </a:cubicBezTo>
                  <a:cubicBezTo>
                    <a:pt x="39038" y="2054"/>
                    <a:pt x="38867" y="1962"/>
                    <a:pt x="38687" y="1940"/>
                  </a:cubicBezTo>
                  <a:cubicBezTo>
                    <a:pt x="38221" y="1882"/>
                    <a:pt x="37754" y="1845"/>
                    <a:pt x="37301" y="1705"/>
                  </a:cubicBezTo>
                  <a:cubicBezTo>
                    <a:pt x="37200" y="1674"/>
                    <a:pt x="37073" y="1660"/>
                    <a:pt x="36975" y="1693"/>
                  </a:cubicBezTo>
                  <a:cubicBezTo>
                    <a:pt x="36431" y="1877"/>
                    <a:pt x="35847" y="1941"/>
                    <a:pt x="35347" y="2262"/>
                  </a:cubicBezTo>
                  <a:cubicBezTo>
                    <a:pt x="35138" y="2394"/>
                    <a:pt x="34913" y="2499"/>
                    <a:pt x="34677" y="2573"/>
                  </a:cubicBezTo>
                  <a:cubicBezTo>
                    <a:pt x="33630" y="2905"/>
                    <a:pt x="32581" y="3227"/>
                    <a:pt x="31527" y="3540"/>
                  </a:cubicBezTo>
                  <a:cubicBezTo>
                    <a:pt x="30998" y="3697"/>
                    <a:pt x="30465" y="3833"/>
                    <a:pt x="29910" y="3896"/>
                  </a:cubicBezTo>
                  <a:cubicBezTo>
                    <a:pt x="29560" y="3935"/>
                    <a:pt x="29226" y="4094"/>
                    <a:pt x="28881" y="4181"/>
                  </a:cubicBezTo>
                  <a:cubicBezTo>
                    <a:pt x="28317" y="4323"/>
                    <a:pt x="27854" y="4688"/>
                    <a:pt x="27312" y="4877"/>
                  </a:cubicBezTo>
                  <a:cubicBezTo>
                    <a:pt x="26634" y="5113"/>
                    <a:pt x="26103" y="5657"/>
                    <a:pt x="25378" y="5795"/>
                  </a:cubicBezTo>
                  <a:cubicBezTo>
                    <a:pt x="25330" y="5805"/>
                    <a:pt x="25290" y="5860"/>
                    <a:pt x="25245" y="5891"/>
                  </a:cubicBezTo>
                  <a:cubicBezTo>
                    <a:pt x="24434" y="6460"/>
                    <a:pt x="23646" y="7067"/>
                    <a:pt x="22804" y="7587"/>
                  </a:cubicBezTo>
                  <a:cubicBezTo>
                    <a:pt x="22129" y="8004"/>
                    <a:pt x="21478" y="8481"/>
                    <a:pt x="20700" y="8716"/>
                  </a:cubicBezTo>
                  <a:cubicBezTo>
                    <a:pt x="20520" y="8769"/>
                    <a:pt x="20346" y="8883"/>
                    <a:pt x="20206" y="9010"/>
                  </a:cubicBezTo>
                  <a:cubicBezTo>
                    <a:pt x="19675" y="9495"/>
                    <a:pt x="18990" y="9655"/>
                    <a:pt x="18337" y="9796"/>
                  </a:cubicBezTo>
                  <a:cubicBezTo>
                    <a:pt x="17726" y="9927"/>
                    <a:pt x="17073" y="9883"/>
                    <a:pt x="16437" y="9876"/>
                  </a:cubicBezTo>
                  <a:cubicBezTo>
                    <a:pt x="15136" y="9863"/>
                    <a:pt x="13842" y="9885"/>
                    <a:pt x="12610" y="10389"/>
                  </a:cubicBezTo>
                  <a:cubicBezTo>
                    <a:pt x="12001" y="10639"/>
                    <a:pt x="11319" y="10704"/>
                    <a:pt x="10765" y="11107"/>
                  </a:cubicBezTo>
                  <a:cubicBezTo>
                    <a:pt x="10664" y="11180"/>
                    <a:pt x="10503" y="11187"/>
                    <a:pt x="10367" y="11199"/>
                  </a:cubicBezTo>
                  <a:cubicBezTo>
                    <a:pt x="9740" y="11255"/>
                    <a:pt x="9119" y="11422"/>
                    <a:pt x="8519" y="11268"/>
                  </a:cubicBezTo>
                  <a:cubicBezTo>
                    <a:pt x="7834" y="11927"/>
                    <a:pt x="7394" y="12486"/>
                    <a:pt x="7048" y="13136"/>
                  </a:cubicBezTo>
                  <a:cubicBezTo>
                    <a:pt x="7147" y="13177"/>
                    <a:pt x="7239" y="13235"/>
                    <a:pt x="7338" y="13256"/>
                  </a:cubicBezTo>
                  <a:cubicBezTo>
                    <a:pt x="7499" y="13290"/>
                    <a:pt x="7663" y="13312"/>
                    <a:pt x="7828" y="13319"/>
                  </a:cubicBezTo>
                  <a:cubicBezTo>
                    <a:pt x="8922" y="13360"/>
                    <a:pt x="8922" y="13358"/>
                    <a:pt x="10354" y="13001"/>
                  </a:cubicBezTo>
                  <a:cubicBezTo>
                    <a:pt x="10458" y="12974"/>
                    <a:pt x="10567" y="12958"/>
                    <a:pt x="10677" y="12953"/>
                  </a:cubicBezTo>
                  <a:cubicBezTo>
                    <a:pt x="10799" y="12947"/>
                    <a:pt x="10950" y="13123"/>
                    <a:pt x="10919" y="13238"/>
                  </a:cubicBezTo>
                  <a:cubicBezTo>
                    <a:pt x="10759" y="13846"/>
                    <a:pt x="10536" y="14399"/>
                    <a:pt x="9817" y="14542"/>
                  </a:cubicBezTo>
                  <a:cubicBezTo>
                    <a:pt x="9631" y="14579"/>
                    <a:pt x="9435" y="14638"/>
                    <a:pt x="9276" y="14738"/>
                  </a:cubicBezTo>
                  <a:cubicBezTo>
                    <a:pt x="8958" y="14936"/>
                    <a:pt x="8607" y="14982"/>
                    <a:pt x="8252" y="15045"/>
                  </a:cubicBezTo>
                  <a:cubicBezTo>
                    <a:pt x="7435" y="15189"/>
                    <a:pt x="6623" y="15361"/>
                    <a:pt x="5806" y="15503"/>
                  </a:cubicBezTo>
                  <a:cubicBezTo>
                    <a:pt x="5536" y="15551"/>
                    <a:pt x="5356" y="15671"/>
                    <a:pt x="5224" y="15910"/>
                  </a:cubicBezTo>
                  <a:cubicBezTo>
                    <a:pt x="5037" y="16247"/>
                    <a:pt x="4824" y="16568"/>
                    <a:pt x="4623" y="16896"/>
                  </a:cubicBezTo>
                  <a:cubicBezTo>
                    <a:pt x="4564" y="16994"/>
                    <a:pt x="4529" y="17094"/>
                    <a:pt x="4660" y="17250"/>
                  </a:cubicBezTo>
                  <a:cubicBezTo>
                    <a:pt x="5077" y="17273"/>
                    <a:pt x="5542" y="17294"/>
                    <a:pt x="6006" y="17325"/>
                  </a:cubicBezTo>
                  <a:cubicBezTo>
                    <a:pt x="7275" y="17406"/>
                    <a:pt x="8545" y="17479"/>
                    <a:pt x="9814" y="17577"/>
                  </a:cubicBezTo>
                  <a:cubicBezTo>
                    <a:pt x="10473" y="17628"/>
                    <a:pt x="11128" y="17742"/>
                    <a:pt x="11788" y="17788"/>
                  </a:cubicBezTo>
                  <a:cubicBezTo>
                    <a:pt x="12447" y="17833"/>
                    <a:pt x="13115" y="17831"/>
                    <a:pt x="13777" y="17846"/>
                  </a:cubicBezTo>
                  <a:cubicBezTo>
                    <a:pt x="14302" y="17857"/>
                    <a:pt x="14827" y="17877"/>
                    <a:pt x="15350" y="17867"/>
                  </a:cubicBezTo>
                  <a:cubicBezTo>
                    <a:pt x="16100" y="17854"/>
                    <a:pt x="16841" y="17753"/>
                    <a:pt x="17555" y="17530"/>
                  </a:cubicBezTo>
                  <a:cubicBezTo>
                    <a:pt x="18213" y="17326"/>
                    <a:pt x="18869" y="17116"/>
                    <a:pt x="19523" y="16902"/>
                  </a:cubicBezTo>
                  <a:cubicBezTo>
                    <a:pt x="20781" y="16493"/>
                    <a:pt x="22080" y="16228"/>
                    <a:pt x="23389" y="16026"/>
                  </a:cubicBezTo>
                  <a:cubicBezTo>
                    <a:pt x="24068" y="15921"/>
                    <a:pt x="24732" y="15733"/>
                    <a:pt x="25425" y="15701"/>
                  </a:cubicBezTo>
                  <a:cubicBezTo>
                    <a:pt x="25949" y="15676"/>
                    <a:pt x="26470" y="15613"/>
                    <a:pt x="26985" y="15514"/>
                  </a:cubicBezTo>
                  <a:cubicBezTo>
                    <a:pt x="27770" y="15364"/>
                    <a:pt x="28547" y="15179"/>
                    <a:pt x="29281" y="14841"/>
                  </a:cubicBezTo>
                  <a:cubicBezTo>
                    <a:pt x="30009" y="14505"/>
                    <a:pt x="30757" y="14195"/>
                    <a:pt x="31537" y="14026"/>
                  </a:cubicBezTo>
                  <a:cubicBezTo>
                    <a:pt x="32404" y="13840"/>
                    <a:pt x="33254" y="13615"/>
                    <a:pt x="34086" y="13315"/>
                  </a:cubicBezTo>
                  <a:cubicBezTo>
                    <a:pt x="34531" y="13155"/>
                    <a:pt x="34962" y="13274"/>
                    <a:pt x="35387" y="13385"/>
                  </a:cubicBezTo>
                  <a:cubicBezTo>
                    <a:pt x="35646" y="13452"/>
                    <a:pt x="35766" y="13883"/>
                    <a:pt x="35588" y="14072"/>
                  </a:cubicBezTo>
                  <a:cubicBezTo>
                    <a:pt x="35112" y="14574"/>
                    <a:pt x="34633" y="15075"/>
                    <a:pt x="34129" y="15549"/>
                  </a:cubicBezTo>
                  <a:cubicBezTo>
                    <a:pt x="33954" y="15714"/>
                    <a:pt x="33703" y="15800"/>
                    <a:pt x="33485" y="15918"/>
                  </a:cubicBezTo>
                  <a:cubicBezTo>
                    <a:pt x="32974" y="16191"/>
                    <a:pt x="32464" y="16463"/>
                    <a:pt x="31952" y="16733"/>
                  </a:cubicBezTo>
                  <a:cubicBezTo>
                    <a:pt x="31830" y="16798"/>
                    <a:pt x="31707" y="16859"/>
                    <a:pt x="31586" y="16926"/>
                  </a:cubicBezTo>
                  <a:cubicBezTo>
                    <a:pt x="30757" y="17384"/>
                    <a:pt x="29834" y="17594"/>
                    <a:pt x="28956" y="17926"/>
                  </a:cubicBezTo>
                  <a:cubicBezTo>
                    <a:pt x="28677" y="18032"/>
                    <a:pt x="28375" y="18094"/>
                    <a:pt x="28078" y="18146"/>
                  </a:cubicBezTo>
                  <a:cubicBezTo>
                    <a:pt x="27157" y="18307"/>
                    <a:pt x="26252" y="18525"/>
                    <a:pt x="25346" y="18768"/>
                  </a:cubicBezTo>
                  <a:cubicBezTo>
                    <a:pt x="24274" y="19057"/>
                    <a:pt x="23263" y="19491"/>
                    <a:pt x="22238" y="19882"/>
                  </a:cubicBezTo>
                  <a:cubicBezTo>
                    <a:pt x="21208" y="20276"/>
                    <a:pt x="20152" y="20395"/>
                    <a:pt x="19076" y="20479"/>
                  </a:cubicBezTo>
                  <a:cubicBezTo>
                    <a:pt x="18995" y="20486"/>
                    <a:pt x="18907" y="20486"/>
                    <a:pt x="18830" y="20467"/>
                  </a:cubicBezTo>
                  <a:cubicBezTo>
                    <a:pt x="18095" y="20287"/>
                    <a:pt x="17340" y="20336"/>
                    <a:pt x="16597" y="20297"/>
                  </a:cubicBezTo>
                  <a:cubicBezTo>
                    <a:pt x="15994" y="20267"/>
                    <a:pt x="15371" y="20304"/>
                    <a:pt x="14828" y="20618"/>
                  </a:cubicBezTo>
                  <a:cubicBezTo>
                    <a:pt x="14345" y="20896"/>
                    <a:pt x="13814" y="21033"/>
                    <a:pt x="13292" y="21192"/>
                  </a:cubicBezTo>
                  <a:cubicBezTo>
                    <a:pt x="12555" y="21416"/>
                    <a:pt x="11814" y="21631"/>
                    <a:pt x="11069" y="21824"/>
                  </a:cubicBezTo>
                  <a:cubicBezTo>
                    <a:pt x="10778" y="21900"/>
                    <a:pt x="10466" y="21950"/>
                    <a:pt x="10167" y="21931"/>
                  </a:cubicBezTo>
                  <a:cubicBezTo>
                    <a:pt x="9558" y="21894"/>
                    <a:pt x="8948" y="21916"/>
                    <a:pt x="8356" y="22027"/>
                  </a:cubicBezTo>
                  <a:cubicBezTo>
                    <a:pt x="7904" y="22113"/>
                    <a:pt x="7471" y="22122"/>
                    <a:pt x="7059" y="21956"/>
                  </a:cubicBezTo>
                  <a:cubicBezTo>
                    <a:pt x="6496" y="21726"/>
                    <a:pt x="5984" y="21842"/>
                    <a:pt x="5453" y="22048"/>
                  </a:cubicBezTo>
                  <a:cubicBezTo>
                    <a:pt x="4866" y="22277"/>
                    <a:pt x="4292" y="22548"/>
                    <a:pt x="3630" y="22519"/>
                  </a:cubicBezTo>
                  <a:cubicBezTo>
                    <a:pt x="3303" y="22503"/>
                    <a:pt x="2969" y="22562"/>
                    <a:pt x="2645" y="22626"/>
                  </a:cubicBezTo>
                  <a:cubicBezTo>
                    <a:pt x="2408" y="22672"/>
                    <a:pt x="2183" y="22778"/>
                    <a:pt x="1972" y="22851"/>
                  </a:cubicBezTo>
                  <a:cubicBezTo>
                    <a:pt x="1829" y="23322"/>
                    <a:pt x="1669" y="23735"/>
                    <a:pt x="1584" y="24165"/>
                  </a:cubicBezTo>
                  <a:cubicBezTo>
                    <a:pt x="1524" y="24472"/>
                    <a:pt x="1445" y="24812"/>
                    <a:pt x="1668" y="25157"/>
                  </a:cubicBezTo>
                  <a:cubicBezTo>
                    <a:pt x="2051" y="25111"/>
                    <a:pt x="2434" y="25071"/>
                    <a:pt x="2814" y="25018"/>
                  </a:cubicBezTo>
                  <a:cubicBezTo>
                    <a:pt x="4317" y="24811"/>
                    <a:pt x="5805" y="24496"/>
                    <a:pt x="7335" y="24517"/>
                  </a:cubicBezTo>
                  <a:cubicBezTo>
                    <a:pt x="8524" y="24534"/>
                    <a:pt x="9716" y="24465"/>
                    <a:pt x="10903" y="24517"/>
                  </a:cubicBezTo>
                  <a:cubicBezTo>
                    <a:pt x="11899" y="24561"/>
                    <a:pt x="12890" y="24590"/>
                    <a:pt x="13880" y="24476"/>
                  </a:cubicBezTo>
                  <a:cubicBezTo>
                    <a:pt x="14236" y="24435"/>
                    <a:pt x="14586" y="24345"/>
                    <a:pt x="14942" y="24310"/>
                  </a:cubicBezTo>
                  <a:cubicBezTo>
                    <a:pt x="16297" y="24170"/>
                    <a:pt x="17594" y="23774"/>
                    <a:pt x="18880" y="23373"/>
                  </a:cubicBezTo>
                  <a:cubicBezTo>
                    <a:pt x="19913" y="23054"/>
                    <a:pt x="20941" y="22740"/>
                    <a:pt x="22007" y="22561"/>
                  </a:cubicBezTo>
                  <a:cubicBezTo>
                    <a:pt x="22961" y="22401"/>
                    <a:pt x="23916" y="22240"/>
                    <a:pt x="24873" y="22101"/>
                  </a:cubicBezTo>
                  <a:cubicBezTo>
                    <a:pt x="25967" y="21942"/>
                    <a:pt x="27077" y="21907"/>
                    <a:pt x="28160" y="21660"/>
                  </a:cubicBezTo>
                  <a:cubicBezTo>
                    <a:pt x="28502" y="21581"/>
                    <a:pt x="28875" y="21605"/>
                    <a:pt x="29231" y="21626"/>
                  </a:cubicBezTo>
                  <a:cubicBezTo>
                    <a:pt x="29692" y="21654"/>
                    <a:pt x="29915" y="21983"/>
                    <a:pt x="29780" y="22429"/>
                  </a:cubicBezTo>
                  <a:cubicBezTo>
                    <a:pt x="29726" y="22608"/>
                    <a:pt x="29627" y="22795"/>
                    <a:pt x="29495" y="22925"/>
                  </a:cubicBezTo>
                  <a:cubicBezTo>
                    <a:pt x="29240" y="23175"/>
                    <a:pt x="28976" y="23436"/>
                    <a:pt x="28669" y="23609"/>
                  </a:cubicBezTo>
                  <a:cubicBezTo>
                    <a:pt x="27850" y="24069"/>
                    <a:pt x="27034" y="24540"/>
                    <a:pt x="26103" y="24760"/>
                  </a:cubicBezTo>
                  <a:cubicBezTo>
                    <a:pt x="25383" y="24931"/>
                    <a:pt x="24673" y="25147"/>
                    <a:pt x="23958" y="25342"/>
                  </a:cubicBezTo>
                  <a:cubicBezTo>
                    <a:pt x="23586" y="25446"/>
                    <a:pt x="23217" y="25569"/>
                    <a:pt x="22839" y="25649"/>
                  </a:cubicBezTo>
                  <a:cubicBezTo>
                    <a:pt x="22032" y="25820"/>
                    <a:pt x="21222" y="25997"/>
                    <a:pt x="20406" y="26123"/>
                  </a:cubicBezTo>
                  <a:cubicBezTo>
                    <a:pt x="18683" y="26388"/>
                    <a:pt x="17013" y="26888"/>
                    <a:pt x="15303" y="27210"/>
                  </a:cubicBezTo>
                  <a:cubicBezTo>
                    <a:pt x="14518" y="27359"/>
                    <a:pt x="13760" y="27644"/>
                    <a:pt x="12977" y="27807"/>
                  </a:cubicBezTo>
                  <a:cubicBezTo>
                    <a:pt x="12370" y="27932"/>
                    <a:pt x="11816" y="28176"/>
                    <a:pt x="11287" y="28466"/>
                  </a:cubicBezTo>
                  <a:cubicBezTo>
                    <a:pt x="10493" y="28903"/>
                    <a:pt x="9661" y="29267"/>
                    <a:pt x="8801" y="29555"/>
                  </a:cubicBezTo>
                  <a:cubicBezTo>
                    <a:pt x="8696" y="29588"/>
                    <a:pt x="8589" y="29609"/>
                    <a:pt x="8480" y="29619"/>
                  </a:cubicBezTo>
                  <a:cubicBezTo>
                    <a:pt x="7878" y="29686"/>
                    <a:pt x="7266" y="29701"/>
                    <a:pt x="6674" y="29822"/>
                  </a:cubicBezTo>
                  <a:cubicBezTo>
                    <a:pt x="5571" y="30047"/>
                    <a:pt x="4470" y="29923"/>
                    <a:pt x="3368" y="29903"/>
                  </a:cubicBezTo>
                  <a:cubicBezTo>
                    <a:pt x="2593" y="29682"/>
                    <a:pt x="1850" y="29938"/>
                    <a:pt x="1052" y="30013"/>
                  </a:cubicBezTo>
                  <a:cubicBezTo>
                    <a:pt x="1052" y="30165"/>
                    <a:pt x="1043" y="30271"/>
                    <a:pt x="1055" y="30373"/>
                  </a:cubicBezTo>
                  <a:cubicBezTo>
                    <a:pt x="1078" y="30564"/>
                    <a:pt x="1174" y="30767"/>
                    <a:pt x="1135" y="30943"/>
                  </a:cubicBezTo>
                  <a:cubicBezTo>
                    <a:pt x="1014" y="31472"/>
                    <a:pt x="1156" y="31985"/>
                    <a:pt x="1174" y="32505"/>
                  </a:cubicBezTo>
                  <a:cubicBezTo>
                    <a:pt x="1192" y="33024"/>
                    <a:pt x="1261" y="33541"/>
                    <a:pt x="1307" y="34055"/>
                  </a:cubicBezTo>
                  <a:cubicBezTo>
                    <a:pt x="1420" y="34098"/>
                    <a:pt x="1494" y="34134"/>
                    <a:pt x="1572" y="34153"/>
                  </a:cubicBezTo>
                  <a:cubicBezTo>
                    <a:pt x="2903" y="34467"/>
                    <a:pt x="4234" y="34513"/>
                    <a:pt x="5597" y="34309"/>
                  </a:cubicBezTo>
                  <a:cubicBezTo>
                    <a:pt x="7444" y="34032"/>
                    <a:pt x="9189" y="33428"/>
                    <a:pt x="10921" y="32779"/>
                  </a:cubicBezTo>
                  <a:cubicBezTo>
                    <a:pt x="11955" y="32392"/>
                    <a:pt x="12970" y="31940"/>
                    <a:pt x="13957" y="31449"/>
                  </a:cubicBezTo>
                  <a:cubicBezTo>
                    <a:pt x="14653" y="31101"/>
                    <a:pt x="15423" y="31011"/>
                    <a:pt x="16130" y="30642"/>
                  </a:cubicBezTo>
                  <a:cubicBezTo>
                    <a:pt x="16215" y="30767"/>
                    <a:pt x="16323" y="30857"/>
                    <a:pt x="16318" y="30939"/>
                  </a:cubicBezTo>
                  <a:cubicBezTo>
                    <a:pt x="16310" y="31062"/>
                    <a:pt x="16253" y="31232"/>
                    <a:pt x="16160" y="31289"/>
                  </a:cubicBezTo>
                  <a:cubicBezTo>
                    <a:pt x="15857" y="31476"/>
                    <a:pt x="15539" y="31644"/>
                    <a:pt x="15209" y="31775"/>
                  </a:cubicBezTo>
                  <a:cubicBezTo>
                    <a:pt x="13800" y="32335"/>
                    <a:pt x="12371" y="32852"/>
                    <a:pt x="11086" y="33678"/>
                  </a:cubicBezTo>
                  <a:cubicBezTo>
                    <a:pt x="10461" y="34081"/>
                    <a:pt x="9784" y="34417"/>
                    <a:pt x="9320" y="35031"/>
                  </a:cubicBezTo>
                  <a:cubicBezTo>
                    <a:pt x="9219" y="35163"/>
                    <a:pt x="9124" y="35298"/>
                    <a:pt x="9019" y="35426"/>
                  </a:cubicBezTo>
                  <a:cubicBezTo>
                    <a:pt x="8899" y="35569"/>
                    <a:pt x="8769" y="35706"/>
                    <a:pt x="8586" y="35909"/>
                  </a:cubicBezTo>
                  <a:cubicBezTo>
                    <a:pt x="8870" y="35956"/>
                    <a:pt x="9075" y="36001"/>
                    <a:pt x="9283" y="36021"/>
                  </a:cubicBezTo>
                  <a:cubicBezTo>
                    <a:pt x="9444" y="36039"/>
                    <a:pt x="9610" y="36029"/>
                    <a:pt x="9772" y="36027"/>
                  </a:cubicBezTo>
                  <a:cubicBezTo>
                    <a:pt x="10130" y="36021"/>
                    <a:pt x="10490" y="35980"/>
                    <a:pt x="10843" y="36013"/>
                  </a:cubicBezTo>
                  <a:cubicBezTo>
                    <a:pt x="11678" y="36089"/>
                    <a:pt x="12501" y="35960"/>
                    <a:pt x="13321" y="35870"/>
                  </a:cubicBezTo>
                  <a:cubicBezTo>
                    <a:pt x="13733" y="35824"/>
                    <a:pt x="14141" y="35764"/>
                    <a:pt x="14557" y="35759"/>
                  </a:cubicBezTo>
                  <a:cubicBezTo>
                    <a:pt x="15551" y="35750"/>
                    <a:pt x="16547" y="35743"/>
                    <a:pt x="17541" y="35709"/>
                  </a:cubicBezTo>
                  <a:cubicBezTo>
                    <a:pt x="17924" y="35696"/>
                    <a:pt x="18311" y="35634"/>
                    <a:pt x="18688" y="35554"/>
                  </a:cubicBezTo>
                  <a:cubicBezTo>
                    <a:pt x="19552" y="35371"/>
                    <a:pt x="20411" y="35164"/>
                    <a:pt x="21271" y="34966"/>
                  </a:cubicBezTo>
                  <a:cubicBezTo>
                    <a:pt x="21649" y="34878"/>
                    <a:pt x="22022" y="34774"/>
                    <a:pt x="22402" y="34706"/>
                  </a:cubicBezTo>
                  <a:cubicBezTo>
                    <a:pt x="22700" y="34653"/>
                    <a:pt x="23003" y="34625"/>
                    <a:pt x="23306" y="34620"/>
                  </a:cubicBezTo>
                  <a:cubicBezTo>
                    <a:pt x="23578" y="34616"/>
                    <a:pt x="23716" y="34940"/>
                    <a:pt x="23550" y="35172"/>
                  </a:cubicBezTo>
                  <a:cubicBezTo>
                    <a:pt x="23341" y="35470"/>
                    <a:pt x="23088" y="35712"/>
                    <a:pt x="22731" y="35844"/>
                  </a:cubicBezTo>
                  <a:cubicBezTo>
                    <a:pt x="21853" y="36168"/>
                    <a:pt x="20979" y="36510"/>
                    <a:pt x="20103" y="36844"/>
                  </a:cubicBezTo>
                  <a:cubicBezTo>
                    <a:pt x="19742" y="36981"/>
                    <a:pt x="19379" y="37110"/>
                    <a:pt x="19019" y="37253"/>
                  </a:cubicBezTo>
                  <a:cubicBezTo>
                    <a:pt x="17706" y="37771"/>
                    <a:pt x="16361" y="38190"/>
                    <a:pt x="14981" y="38479"/>
                  </a:cubicBezTo>
                  <a:cubicBezTo>
                    <a:pt x="14144" y="38655"/>
                    <a:pt x="13288" y="38735"/>
                    <a:pt x="12439" y="38858"/>
                  </a:cubicBezTo>
                  <a:cubicBezTo>
                    <a:pt x="12305" y="38877"/>
                    <a:pt x="12146" y="38851"/>
                    <a:pt x="12036" y="38913"/>
                  </a:cubicBezTo>
                  <a:cubicBezTo>
                    <a:pt x="11676" y="39117"/>
                    <a:pt x="11289" y="39109"/>
                    <a:pt x="10904" y="39102"/>
                  </a:cubicBezTo>
                  <a:cubicBezTo>
                    <a:pt x="9961" y="39084"/>
                    <a:pt x="9045" y="39314"/>
                    <a:pt x="8112" y="39389"/>
                  </a:cubicBezTo>
                  <a:cubicBezTo>
                    <a:pt x="7916" y="39406"/>
                    <a:pt x="7753" y="39498"/>
                    <a:pt x="7584" y="39605"/>
                  </a:cubicBezTo>
                  <a:cubicBezTo>
                    <a:pt x="7234" y="39828"/>
                    <a:pt x="6866" y="39941"/>
                    <a:pt x="6414" y="39867"/>
                  </a:cubicBezTo>
                  <a:cubicBezTo>
                    <a:pt x="5877" y="39779"/>
                    <a:pt x="5319" y="39816"/>
                    <a:pt x="4770" y="39807"/>
                  </a:cubicBezTo>
                  <a:cubicBezTo>
                    <a:pt x="4659" y="39807"/>
                    <a:pt x="4548" y="39827"/>
                    <a:pt x="4445" y="39868"/>
                  </a:cubicBezTo>
                  <a:cubicBezTo>
                    <a:pt x="4062" y="40016"/>
                    <a:pt x="3683" y="40175"/>
                    <a:pt x="3329" y="40320"/>
                  </a:cubicBezTo>
                  <a:cubicBezTo>
                    <a:pt x="3310" y="40421"/>
                    <a:pt x="3283" y="40477"/>
                    <a:pt x="3291" y="40526"/>
                  </a:cubicBezTo>
                  <a:cubicBezTo>
                    <a:pt x="3430" y="41250"/>
                    <a:pt x="3839" y="41847"/>
                    <a:pt x="4230" y="42447"/>
                  </a:cubicBezTo>
                  <a:cubicBezTo>
                    <a:pt x="4298" y="42552"/>
                    <a:pt x="4442" y="42625"/>
                    <a:pt x="4567" y="42670"/>
                  </a:cubicBezTo>
                  <a:cubicBezTo>
                    <a:pt x="4824" y="42763"/>
                    <a:pt x="5087" y="42862"/>
                    <a:pt x="5356" y="42896"/>
                  </a:cubicBezTo>
                  <a:cubicBezTo>
                    <a:pt x="6479" y="43035"/>
                    <a:pt x="7611" y="43159"/>
                    <a:pt x="8743" y="43116"/>
                  </a:cubicBezTo>
                  <a:cubicBezTo>
                    <a:pt x="10118" y="43063"/>
                    <a:pt x="11489" y="42938"/>
                    <a:pt x="12861" y="42824"/>
                  </a:cubicBezTo>
                  <a:cubicBezTo>
                    <a:pt x="13242" y="42791"/>
                    <a:pt x="13614" y="42635"/>
                    <a:pt x="13993" y="42622"/>
                  </a:cubicBezTo>
                  <a:cubicBezTo>
                    <a:pt x="14824" y="42596"/>
                    <a:pt x="15644" y="42475"/>
                    <a:pt x="16469" y="42398"/>
                  </a:cubicBezTo>
                  <a:cubicBezTo>
                    <a:pt x="17679" y="42284"/>
                    <a:pt x="18879" y="42106"/>
                    <a:pt x="20079" y="41923"/>
                  </a:cubicBezTo>
                  <a:cubicBezTo>
                    <a:pt x="20407" y="41874"/>
                    <a:pt x="20731" y="41804"/>
                    <a:pt x="21059" y="41757"/>
                  </a:cubicBezTo>
                  <a:cubicBezTo>
                    <a:pt x="22205" y="41593"/>
                    <a:pt x="23359" y="41481"/>
                    <a:pt x="24508" y="41324"/>
                  </a:cubicBezTo>
                  <a:cubicBezTo>
                    <a:pt x="25656" y="41169"/>
                    <a:pt x="26821" y="41164"/>
                    <a:pt x="27980" y="41093"/>
                  </a:cubicBezTo>
                  <a:cubicBezTo>
                    <a:pt x="28750" y="41046"/>
                    <a:pt x="29521" y="40999"/>
                    <a:pt x="30292" y="40953"/>
                  </a:cubicBezTo>
                  <a:cubicBezTo>
                    <a:pt x="30484" y="40941"/>
                    <a:pt x="30678" y="40923"/>
                    <a:pt x="30870" y="40910"/>
                  </a:cubicBezTo>
                  <a:cubicBezTo>
                    <a:pt x="31283" y="40883"/>
                    <a:pt x="31699" y="40872"/>
                    <a:pt x="32110" y="40830"/>
                  </a:cubicBezTo>
                  <a:cubicBezTo>
                    <a:pt x="33124" y="40726"/>
                    <a:pt x="34143" y="40647"/>
                    <a:pt x="35126" y="40350"/>
                  </a:cubicBezTo>
                  <a:cubicBezTo>
                    <a:pt x="35575" y="40216"/>
                    <a:pt x="36029" y="40100"/>
                    <a:pt x="36476" y="39961"/>
                  </a:cubicBezTo>
                  <a:cubicBezTo>
                    <a:pt x="37320" y="39697"/>
                    <a:pt x="38106" y="39279"/>
                    <a:pt x="38954" y="39018"/>
                  </a:cubicBezTo>
                  <a:cubicBezTo>
                    <a:pt x="39559" y="38832"/>
                    <a:pt x="40149" y="38576"/>
                    <a:pt x="40715" y="38289"/>
                  </a:cubicBezTo>
                  <a:cubicBezTo>
                    <a:pt x="41230" y="38029"/>
                    <a:pt x="41691" y="37661"/>
                    <a:pt x="42275" y="37538"/>
                  </a:cubicBezTo>
                  <a:cubicBezTo>
                    <a:pt x="42354" y="37522"/>
                    <a:pt x="42433" y="37481"/>
                    <a:pt x="42501" y="37436"/>
                  </a:cubicBezTo>
                  <a:cubicBezTo>
                    <a:pt x="43362" y="36871"/>
                    <a:pt x="44349" y="36569"/>
                    <a:pt x="45259" y="36107"/>
                  </a:cubicBezTo>
                  <a:cubicBezTo>
                    <a:pt x="45775" y="35844"/>
                    <a:pt x="46352" y="35724"/>
                    <a:pt x="46940" y="35721"/>
                  </a:cubicBezTo>
                  <a:cubicBezTo>
                    <a:pt x="47258" y="35720"/>
                    <a:pt x="47428" y="35878"/>
                    <a:pt x="47402" y="36173"/>
                  </a:cubicBezTo>
                  <a:cubicBezTo>
                    <a:pt x="47360" y="36668"/>
                    <a:pt x="47320" y="37169"/>
                    <a:pt x="46888" y="37525"/>
                  </a:cubicBezTo>
                  <a:cubicBezTo>
                    <a:pt x="46784" y="37611"/>
                    <a:pt x="46724" y="37749"/>
                    <a:pt x="46624" y="37844"/>
                  </a:cubicBezTo>
                  <a:cubicBezTo>
                    <a:pt x="46123" y="38312"/>
                    <a:pt x="45689" y="38853"/>
                    <a:pt x="45087" y="39213"/>
                  </a:cubicBezTo>
                  <a:cubicBezTo>
                    <a:pt x="44259" y="39707"/>
                    <a:pt x="43444" y="40221"/>
                    <a:pt x="42625" y="40728"/>
                  </a:cubicBezTo>
                  <a:cubicBezTo>
                    <a:pt x="42343" y="40901"/>
                    <a:pt x="42069" y="41085"/>
                    <a:pt x="41784" y="41251"/>
                  </a:cubicBezTo>
                  <a:cubicBezTo>
                    <a:pt x="41498" y="41416"/>
                    <a:pt x="41162" y="41516"/>
                    <a:pt x="40921" y="41729"/>
                  </a:cubicBezTo>
                  <a:cubicBezTo>
                    <a:pt x="40280" y="42292"/>
                    <a:pt x="39497" y="42579"/>
                    <a:pt x="38730" y="42874"/>
                  </a:cubicBezTo>
                  <a:cubicBezTo>
                    <a:pt x="37649" y="43289"/>
                    <a:pt x="36530" y="43600"/>
                    <a:pt x="35402" y="43876"/>
                  </a:cubicBezTo>
                  <a:cubicBezTo>
                    <a:pt x="34681" y="44053"/>
                    <a:pt x="33984" y="44331"/>
                    <a:pt x="33275" y="44568"/>
                  </a:cubicBezTo>
                  <a:cubicBezTo>
                    <a:pt x="32753" y="44742"/>
                    <a:pt x="32247" y="44964"/>
                    <a:pt x="31733" y="45156"/>
                  </a:cubicBezTo>
                  <a:cubicBezTo>
                    <a:pt x="31143" y="45375"/>
                    <a:pt x="30508" y="45474"/>
                    <a:pt x="29890" y="45612"/>
                  </a:cubicBezTo>
                  <a:cubicBezTo>
                    <a:pt x="29161" y="45776"/>
                    <a:pt x="28425" y="45907"/>
                    <a:pt x="27699" y="46085"/>
                  </a:cubicBezTo>
                  <a:cubicBezTo>
                    <a:pt x="26003" y="46503"/>
                    <a:pt x="24296" y="46834"/>
                    <a:pt x="22549" y="46965"/>
                  </a:cubicBezTo>
                  <a:cubicBezTo>
                    <a:pt x="21668" y="47031"/>
                    <a:pt x="20789" y="47164"/>
                    <a:pt x="19911" y="47280"/>
                  </a:cubicBezTo>
                  <a:cubicBezTo>
                    <a:pt x="19691" y="47307"/>
                    <a:pt x="19477" y="47361"/>
                    <a:pt x="19272" y="47441"/>
                  </a:cubicBezTo>
                  <a:cubicBezTo>
                    <a:pt x="18811" y="47626"/>
                    <a:pt x="18364" y="47846"/>
                    <a:pt x="17904" y="48037"/>
                  </a:cubicBezTo>
                  <a:cubicBezTo>
                    <a:pt x="17615" y="48157"/>
                    <a:pt x="17371" y="48319"/>
                    <a:pt x="17194" y="48585"/>
                  </a:cubicBezTo>
                  <a:cubicBezTo>
                    <a:pt x="17032" y="48828"/>
                    <a:pt x="17095" y="49020"/>
                    <a:pt x="17368" y="49076"/>
                  </a:cubicBezTo>
                  <a:cubicBezTo>
                    <a:pt x="17636" y="49133"/>
                    <a:pt x="17904" y="49200"/>
                    <a:pt x="18175" y="49249"/>
                  </a:cubicBezTo>
                  <a:cubicBezTo>
                    <a:pt x="19016" y="49398"/>
                    <a:pt x="19842" y="49686"/>
                    <a:pt x="20717" y="49497"/>
                  </a:cubicBezTo>
                  <a:cubicBezTo>
                    <a:pt x="20794" y="49481"/>
                    <a:pt x="20881" y="49515"/>
                    <a:pt x="20964" y="49515"/>
                  </a:cubicBezTo>
                  <a:cubicBezTo>
                    <a:pt x="21843" y="49522"/>
                    <a:pt x="22725" y="49658"/>
                    <a:pt x="23598" y="49403"/>
                  </a:cubicBezTo>
                  <a:cubicBezTo>
                    <a:pt x="23804" y="49343"/>
                    <a:pt x="24037" y="49372"/>
                    <a:pt x="24258" y="49366"/>
                  </a:cubicBezTo>
                  <a:cubicBezTo>
                    <a:pt x="25225" y="49343"/>
                    <a:pt x="26187" y="49290"/>
                    <a:pt x="27141" y="49107"/>
                  </a:cubicBezTo>
                  <a:cubicBezTo>
                    <a:pt x="27824" y="48975"/>
                    <a:pt x="28517" y="48824"/>
                    <a:pt x="29099" y="48459"/>
                  </a:cubicBezTo>
                  <a:cubicBezTo>
                    <a:pt x="29494" y="48210"/>
                    <a:pt x="29875" y="48064"/>
                    <a:pt x="30323" y="48032"/>
                  </a:cubicBezTo>
                  <a:cubicBezTo>
                    <a:pt x="30432" y="48025"/>
                    <a:pt x="30542" y="47998"/>
                    <a:pt x="30649" y="47972"/>
                  </a:cubicBezTo>
                  <a:cubicBezTo>
                    <a:pt x="31613" y="47731"/>
                    <a:pt x="32572" y="47481"/>
                    <a:pt x="33538" y="47255"/>
                  </a:cubicBezTo>
                  <a:cubicBezTo>
                    <a:pt x="33940" y="47160"/>
                    <a:pt x="34362" y="47146"/>
                    <a:pt x="34762" y="47043"/>
                  </a:cubicBezTo>
                  <a:cubicBezTo>
                    <a:pt x="35911" y="46744"/>
                    <a:pt x="37068" y="46484"/>
                    <a:pt x="38249" y="46353"/>
                  </a:cubicBezTo>
                  <a:cubicBezTo>
                    <a:pt x="38359" y="46341"/>
                    <a:pt x="38482" y="46340"/>
                    <a:pt x="38574" y="46289"/>
                  </a:cubicBezTo>
                  <a:cubicBezTo>
                    <a:pt x="39247" y="45919"/>
                    <a:pt x="40023" y="45977"/>
                    <a:pt x="40735" y="45769"/>
                  </a:cubicBezTo>
                  <a:cubicBezTo>
                    <a:pt x="41033" y="45682"/>
                    <a:pt x="41394" y="45867"/>
                    <a:pt x="41550" y="46203"/>
                  </a:cubicBezTo>
                  <a:cubicBezTo>
                    <a:pt x="41705" y="46540"/>
                    <a:pt x="41796" y="46890"/>
                    <a:pt x="41491" y="47178"/>
                  </a:cubicBezTo>
                  <a:cubicBezTo>
                    <a:pt x="40330" y="47623"/>
                    <a:pt x="39176" y="47979"/>
                    <a:pt x="37983" y="48239"/>
                  </a:cubicBezTo>
                  <a:cubicBezTo>
                    <a:pt x="37179" y="48415"/>
                    <a:pt x="36411" y="48765"/>
                    <a:pt x="35630" y="49042"/>
                  </a:cubicBezTo>
                  <a:cubicBezTo>
                    <a:pt x="35110" y="49227"/>
                    <a:pt x="34591" y="49415"/>
                    <a:pt x="34077" y="49614"/>
                  </a:cubicBezTo>
                  <a:cubicBezTo>
                    <a:pt x="33538" y="49822"/>
                    <a:pt x="33025" y="50102"/>
                    <a:pt x="32426" y="50114"/>
                  </a:cubicBezTo>
                  <a:cubicBezTo>
                    <a:pt x="32324" y="50115"/>
                    <a:pt x="32225" y="50201"/>
                    <a:pt x="32121" y="50238"/>
                  </a:cubicBezTo>
                  <a:cubicBezTo>
                    <a:pt x="30822" y="50699"/>
                    <a:pt x="29500" y="51083"/>
                    <a:pt x="28149" y="51354"/>
                  </a:cubicBezTo>
                  <a:cubicBezTo>
                    <a:pt x="27280" y="51529"/>
                    <a:pt x="26425" y="51740"/>
                    <a:pt x="25624" y="52137"/>
                  </a:cubicBezTo>
                  <a:cubicBezTo>
                    <a:pt x="25180" y="52358"/>
                    <a:pt x="24726" y="52560"/>
                    <a:pt x="24285" y="52788"/>
                  </a:cubicBezTo>
                  <a:cubicBezTo>
                    <a:pt x="23569" y="53157"/>
                    <a:pt x="22817" y="53415"/>
                    <a:pt x="22028" y="53583"/>
                  </a:cubicBezTo>
                  <a:cubicBezTo>
                    <a:pt x="21625" y="53668"/>
                    <a:pt x="21231" y="53809"/>
                    <a:pt x="20842" y="53951"/>
                  </a:cubicBezTo>
                  <a:cubicBezTo>
                    <a:pt x="20723" y="53995"/>
                    <a:pt x="20579" y="54104"/>
                    <a:pt x="20542" y="54215"/>
                  </a:cubicBezTo>
                  <a:cubicBezTo>
                    <a:pt x="20376" y="54695"/>
                    <a:pt x="20013" y="54900"/>
                    <a:pt x="19559" y="55012"/>
                  </a:cubicBezTo>
                  <a:cubicBezTo>
                    <a:pt x="19518" y="55021"/>
                    <a:pt x="19491" y="55087"/>
                    <a:pt x="19437" y="55151"/>
                  </a:cubicBezTo>
                  <a:cubicBezTo>
                    <a:pt x="20096" y="55584"/>
                    <a:pt x="20881" y="55691"/>
                    <a:pt x="21545" y="56056"/>
                  </a:cubicBezTo>
                  <a:cubicBezTo>
                    <a:pt x="22237" y="55724"/>
                    <a:pt x="22949" y="55614"/>
                    <a:pt x="23654" y="55490"/>
                  </a:cubicBezTo>
                  <a:cubicBezTo>
                    <a:pt x="24004" y="55428"/>
                    <a:pt x="24368" y="55443"/>
                    <a:pt x="24726" y="55416"/>
                  </a:cubicBezTo>
                  <a:cubicBezTo>
                    <a:pt x="25027" y="55394"/>
                    <a:pt x="25328" y="55367"/>
                    <a:pt x="25629" y="55330"/>
                  </a:cubicBezTo>
                  <a:cubicBezTo>
                    <a:pt x="25847" y="55303"/>
                    <a:pt x="26064" y="55259"/>
                    <a:pt x="26281" y="55217"/>
                  </a:cubicBezTo>
                  <a:cubicBezTo>
                    <a:pt x="26577" y="55159"/>
                    <a:pt x="26894" y="55144"/>
                    <a:pt x="27167" y="55025"/>
                  </a:cubicBezTo>
                  <a:cubicBezTo>
                    <a:pt x="28159" y="54590"/>
                    <a:pt x="29191" y="54294"/>
                    <a:pt x="30243" y="54045"/>
                  </a:cubicBezTo>
                  <a:cubicBezTo>
                    <a:pt x="30779" y="53916"/>
                    <a:pt x="31305" y="53748"/>
                    <a:pt x="31864" y="53735"/>
                  </a:cubicBezTo>
                  <a:cubicBezTo>
                    <a:pt x="32001" y="53731"/>
                    <a:pt x="32169" y="53745"/>
                    <a:pt x="32268" y="53675"/>
                  </a:cubicBezTo>
                  <a:cubicBezTo>
                    <a:pt x="32605" y="53434"/>
                    <a:pt x="33002" y="53454"/>
                    <a:pt x="33375" y="53367"/>
                  </a:cubicBezTo>
                  <a:cubicBezTo>
                    <a:pt x="33536" y="53332"/>
                    <a:pt x="33694" y="53286"/>
                    <a:pt x="33849" y="53230"/>
                  </a:cubicBezTo>
                  <a:cubicBezTo>
                    <a:pt x="34106" y="53136"/>
                    <a:pt x="34360" y="53030"/>
                    <a:pt x="34616" y="52927"/>
                  </a:cubicBezTo>
                  <a:cubicBezTo>
                    <a:pt x="35050" y="52754"/>
                    <a:pt x="35490" y="52591"/>
                    <a:pt x="35918" y="52400"/>
                  </a:cubicBezTo>
                  <a:cubicBezTo>
                    <a:pt x="36520" y="52134"/>
                    <a:pt x="37128" y="51897"/>
                    <a:pt x="37778" y="51776"/>
                  </a:cubicBezTo>
                  <a:cubicBezTo>
                    <a:pt x="37939" y="51747"/>
                    <a:pt x="38111" y="51768"/>
                    <a:pt x="38273" y="51736"/>
                  </a:cubicBezTo>
                  <a:cubicBezTo>
                    <a:pt x="38676" y="51657"/>
                    <a:pt x="39091" y="51603"/>
                    <a:pt x="39472" y="51460"/>
                  </a:cubicBezTo>
                  <a:cubicBezTo>
                    <a:pt x="40376" y="51121"/>
                    <a:pt x="41271" y="50751"/>
                    <a:pt x="42156" y="50362"/>
                  </a:cubicBezTo>
                  <a:cubicBezTo>
                    <a:pt x="42497" y="50211"/>
                    <a:pt x="42849" y="50189"/>
                    <a:pt x="43204" y="50152"/>
                  </a:cubicBezTo>
                  <a:cubicBezTo>
                    <a:pt x="43363" y="50135"/>
                    <a:pt x="43570" y="50338"/>
                    <a:pt x="43607" y="50520"/>
                  </a:cubicBezTo>
                  <a:cubicBezTo>
                    <a:pt x="43640" y="50679"/>
                    <a:pt x="43537" y="50777"/>
                    <a:pt x="43411" y="50846"/>
                  </a:cubicBezTo>
                  <a:cubicBezTo>
                    <a:pt x="43290" y="50913"/>
                    <a:pt x="43165" y="50975"/>
                    <a:pt x="43041" y="51035"/>
                  </a:cubicBezTo>
                  <a:cubicBezTo>
                    <a:pt x="42339" y="51377"/>
                    <a:pt x="41676" y="51769"/>
                    <a:pt x="41182" y="52399"/>
                  </a:cubicBezTo>
                  <a:cubicBezTo>
                    <a:pt x="41099" y="52503"/>
                    <a:pt x="40977" y="52584"/>
                    <a:pt x="40859" y="52651"/>
                  </a:cubicBezTo>
                  <a:cubicBezTo>
                    <a:pt x="40312" y="52967"/>
                    <a:pt x="39752" y="53261"/>
                    <a:pt x="39213" y="53590"/>
                  </a:cubicBezTo>
                  <a:cubicBezTo>
                    <a:pt x="38648" y="53934"/>
                    <a:pt x="38101" y="54310"/>
                    <a:pt x="37550" y="54677"/>
                  </a:cubicBezTo>
                  <a:cubicBezTo>
                    <a:pt x="37490" y="54718"/>
                    <a:pt x="37455" y="54796"/>
                    <a:pt x="37379" y="54894"/>
                  </a:cubicBezTo>
                  <a:cubicBezTo>
                    <a:pt x="37798" y="55081"/>
                    <a:pt x="38212" y="55058"/>
                    <a:pt x="38617" y="55046"/>
                  </a:cubicBezTo>
                  <a:cubicBezTo>
                    <a:pt x="39307" y="55025"/>
                    <a:pt x="39996" y="54985"/>
                    <a:pt x="40684" y="54949"/>
                  </a:cubicBezTo>
                  <a:cubicBezTo>
                    <a:pt x="41347" y="54915"/>
                    <a:pt x="42008" y="54857"/>
                    <a:pt x="42671" y="54845"/>
                  </a:cubicBezTo>
                  <a:cubicBezTo>
                    <a:pt x="43054" y="54838"/>
                    <a:pt x="43364" y="54703"/>
                    <a:pt x="43668" y="54494"/>
                  </a:cubicBezTo>
                  <a:cubicBezTo>
                    <a:pt x="44260" y="54088"/>
                    <a:pt x="44826" y="53638"/>
                    <a:pt x="45496" y="53356"/>
                  </a:cubicBezTo>
                  <a:cubicBezTo>
                    <a:pt x="45532" y="53341"/>
                    <a:pt x="45545" y="53268"/>
                    <a:pt x="45569" y="53221"/>
                  </a:cubicBezTo>
                  <a:cubicBezTo>
                    <a:pt x="45615" y="53221"/>
                    <a:pt x="45662" y="53224"/>
                    <a:pt x="45708" y="53216"/>
                  </a:cubicBezTo>
                  <a:cubicBezTo>
                    <a:pt x="45727" y="53212"/>
                    <a:pt x="45756" y="53185"/>
                    <a:pt x="45756" y="53170"/>
                  </a:cubicBezTo>
                  <a:cubicBezTo>
                    <a:pt x="45756" y="53154"/>
                    <a:pt x="45727" y="53135"/>
                    <a:pt x="45712" y="53117"/>
                  </a:cubicBezTo>
                  <a:cubicBezTo>
                    <a:pt x="45673" y="53157"/>
                    <a:pt x="45630" y="53198"/>
                    <a:pt x="45588" y="53238"/>
                  </a:cubicBezTo>
                  <a:close/>
                  <a:moveTo>
                    <a:pt x="40629" y="46603"/>
                  </a:moveTo>
                  <a:cubicBezTo>
                    <a:pt x="40498" y="46619"/>
                    <a:pt x="40365" y="46626"/>
                    <a:pt x="40235" y="46652"/>
                  </a:cubicBezTo>
                  <a:cubicBezTo>
                    <a:pt x="39775" y="46741"/>
                    <a:pt x="39316" y="46836"/>
                    <a:pt x="38855" y="46927"/>
                  </a:cubicBezTo>
                  <a:cubicBezTo>
                    <a:pt x="38748" y="46948"/>
                    <a:pt x="38626" y="46932"/>
                    <a:pt x="38531" y="46978"/>
                  </a:cubicBezTo>
                  <a:cubicBezTo>
                    <a:pt x="37773" y="47351"/>
                    <a:pt x="36931" y="47418"/>
                    <a:pt x="36124" y="47547"/>
                  </a:cubicBezTo>
                  <a:cubicBezTo>
                    <a:pt x="34651" y="47784"/>
                    <a:pt x="33206" y="48133"/>
                    <a:pt x="31749" y="48439"/>
                  </a:cubicBezTo>
                  <a:cubicBezTo>
                    <a:pt x="30565" y="48686"/>
                    <a:pt x="29404" y="49048"/>
                    <a:pt x="28231" y="49353"/>
                  </a:cubicBezTo>
                  <a:cubicBezTo>
                    <a:pt x="26925" y="49692"/>
                    <a:pt x="25624" y="50062"/>
                    <a:pt x="24254" y="50054"/>
                  </a:cubicBezTo>
                  <a:cubicBezTo>
                    <a:pt x="24063" y="50053"/>
                    <a:pt x="23873" y="50119"/>
                    <a:pt x="23681" y="50139"/>
                  </a:cubicBezTo>
                  <a:cubicBezTo>
                    <a:pt x="23105" y="50198"/>
                    <a:pt x="22522" y="50321"/>
                    <a:pt x="21949" y="50290"/>
                  </a:cubicBezTo>
                  <a:cubicBezTo>
                    <a:pt x="21060" y="50239"/>
                    <a:pt x="20185" y="50326"/>
                    <a:pt x="19302" y="50377"/>
                  </a:cubicBezTo>
                  <a:cubicBezTo>
                    <a:pt x="18227" y="50438"/>
                    <a:pt x="17210" y="50204"/>
                    <a:pt x="16382" y="49437"/>
                  </a:cubicBezTo>
                  <a:cubicBezTo>
                    <a:pt x="16161" y="49233"/>
                    <a:pt x="16093" y="49043"/>
                    <a:pt x="16203" y="48782"/>
                  </a:cubicBezTo>
                  <a:cubicBezTo>
                    <a:pt x="16322" y="48500"/>
                    <a:pt x="16466" y="48240"/>
                    <a:pt x="16759" y="48084"/>
                  </a:cubicBezTo>
                  <a:cubicBezTo>
                    <a:pt x="17049" y="47929"/>
                    <a:pt x="17338" y="47759"/>
                    <a:pt x="17589" y="47548"/>
                  </a:cubicBezTo>
                  <a:cubicBezTo>
                    <a:pt x="17917" y="47275"/>
                    <a:pt x="18291" y="47091"/>
                    <a:pt x="18682" y="46969"/>
                  </a:cubicBezTo>
                  <a:cubicBezTo>
                    <a:pt x="19225" y="46803"/>
                    <a:pt x="19742" y="46582"/>
                    <a:pt x="20347" y="46589"/>
                  </a:cubicBezTo>
                  <a:cubicBezTo>
                    <a:pt x="21003" y="46598"/>
                    <a:pt x="21659" y="46434"/>
                    <a:pt x="22315" y="46342"/>
                  </a:cubicBezTo>
                  <a:cubicBezTo>
                    <a:pt x="23190" y="46221"/>
                    <a:pt x="24061" y="46044"/>
                    <a:pt x="24938" y="45990"/>
                  </a:cubicBezTo>
                  <a:cubicBezTo>
                    <a:pt x="25697" y="45944"/>
                    <a:pt x="26404" y="45757"/>
                    <a:pt x="27115" y="45522"/>
                  </a:cubicBezTo>
                  <a:cubicBezTo>
                    <a:pt x="27821" y="45288"/>
                    <a:pt x="28498" y="44965"/>
                    <a:pt x="29239" y="44830"/>
                  </a:cubicBezTo>
                  <a:cubicBezTo>
                    <a:pt x="29806" y="44726"/>
                    <a:pt x="30368" y="44578"/>
                    <a:pt x="30929" y="44442"/>
                  </a:cubicBezTo>
                  <a:cubicBezTo>
                    <a:pt x="31358" y="44338"/>
                    <a:pt x="31799" y="44262"/>
                    <a:pt x="32205" y="44099"/>
                  </a:cubicBezTo>
                  <a:cubicBezTo>
                    <a:pt x="32793" y="43860"/>
                    <a:pt x="33394" y="43654"/>
                    <a:pt x="34004" y="43480"/>
                  </a:cubicBezTo>
                  <a:cubicBezTo>
                    <a:pt x="34903" y="43223"/>
                    <a:pt x="35791" y="42935"/>
                    <a:pt x="36697" y="42697"/>
                  </a:cubicBezTo>
                  <a:cubicBezTo>
                    <a:pt x="37332" y="42528"/>
                    <a:pt x="37991" y="42409"/>
                    <a:pt x="38578" y="42082"/>
                  </a:cubicBezTo>
                  <a:cubicBezTo>
                    <a:pt x="38818" y="41949"/>
                    <a:pt x="39042" y="41765"/>
                    <a:pt x="39298" y="41686"/>
                  </a:cubicBezTo>
                  <a:cubicBezTo>
                    <a:pt x="39676" y="41568"/>
                    <a:pt x="39997" y="41370"/>
                    <a:pt x="40319" y="41151"/>
                  </a:cubicBezTo>
                  <a:cubicBezTo>
                    <a:pt x="40635" y="40936"/>
                    <a:pt x="40974" y="40757"/>
                    <a:pt x="41302" y="40558"/>
                  </a:cubicBezTo>
                  <a:cubicBezTo>
                    <a:pt x="41821" y="40241"/>
                    <a:pt x="42312" y="39871"/>
                    <a:pt x="42858" y="39610"/>
                  </a:cubicBezTo>
                  <a:cubicBezTo>
                    <a:pt x="44201" y="38967"/>
                    <a:pt x="45332" y="38068"/>
                    <a:pt x="46300" y="36949"/>
                  </a:cubicBezTo>
                  <a:cubicBezTo>
                    <a:pt x="46361" y="36877"/>
                    <a:pt x="46466" y="36781"/>
                    <a:pt x="46285" y="36643"/>
                  </a:cubicBezTo>
                  <a:cubicBezTo>
                    <a:pt x="45806" y="36849"/>
                    <a:pt x="45301" y="37055"/>
                    <a:pt x="44802" y="37278"/>
                  </a:cubicBezTo>
                  <a:cubicBezTo>
                    <a:pt x="43997" y="37635"/>
                    <a:pt x="43181" y="37972"/>
                    <a:pt x="42398" y="38372"/>
                  </a:cubicBezTo>
                  <a:cubicBezTo>
                    <a:pt x="41047" y="39062"/>
                    <a:pt x="39724" y="39806"/>
                    <a:pt x="38262" y="40248"/>
                  </a:cubicBezTo>
                  <a:cubicBezTo>
                    <a:pt x="37998" y="40328"/>
                    <a:pt x="37732" y="40395"/>
                    <a:pt x="37467" y="40468"/>
                  </a:cubicBezTo>
                  <a:cubicBezTo>
                    <a:pt x="36936" y="40616"/>
                    <a:pt x="36402" y="40752"/>
                    <a:pt x="35876" y="40915"/>
                  </a:cubicBezTo>
                  <a:cubicBezTo>
                    <a:pt x="34659" y="41292"/>
                    <a:pt x="33411" y="41496"/>
                    <a:pt x="32143" y="41592"/>
                  </a:cubicBezTo>
                  <a:cubicBezTo>
                    <a:pt x="31701" y="41625"/>
                    <a:pt x="31261" y="41659"/>
                    <a:pt x="30819" y="41686"/>
                  </a:cubicBezTo>
                  <a:cubicBezTo>
                    <a:pt x="30129" y="41730"/>
                    <a:pt x="29441" y="41776"/>
                    <a:pt x="28750" y="41808"/>
                  </a:cubicBezTo>
                  <a:cubicBezTo>
                    <a:pt x="28091" y="41838"/>
                    <a:pt x="27429" y="41834"/>
                    <a:pt x="26773" y="41881"/>
                  </a:cubicBezTo>
                  <a:cubicBezTo>
                    <a:pt x="26003" y="41936"/>
                    <a:pt x="25238" y="42080"/>
                    <a:pt x="24469" y="42094"/>
                  </a:cubicBezTo>
                  <a:cubicBezTo>
                    <a:pt x="23857" y="42106"/>
                    <a:pt x="23262" y="42217"/>
                    <a:pt x="22658" y="42263"/>
                  </a:cubicBezTo>
                  <a:cubicBezTo>
                    <a:pt x="22136" y="42303"/>
                    <a:pt x="21617" y="42394"/>
                    <a:pt x="21099" y="42475"/>
                  </a:cubicBezTo>
                  <a:cubicBezTo>
                    <a:pt x="20527" y="42566"/>
                    <a:pt x="19959" y="42681"/>
                    <a:pt x="19385" y="42766"/>
                  </a:cubicBezTo>
                  <a:cubicBezTo>
                    <a:pt x="18596" y="42884"/>
                    <a:pt x="17823" y="43088"/>
                    <a:pt x="17015" y="43125"/>
                  </a:cubicBezTo>
                  <a:cubicBezTo>
                    <a:pt x="16362" y="43155"/>
                    <a:pt x="15717" y="43331"/>
                    <a:pt x="15064" y="43405"/>
                  </a:cubicBezTo>
                  <a:cubicBezTo>
                    <a:pt x="14296" y="43493"/>
                    <a:pt x="13524" y="43534"/>
                    <a:pt x="12755" y="43608"/>
                  </a:cubicBezTo>
                  <a:cubicBezTo>
                    <a:pt x="12345" y="43647"/>
                    <a:pt x="11931" y="43654"/>
                    <a:pt x="11527" y="43775"/>
                  </a:cubicBezTo>
                  <a:cubicBezTo>
                    <a:pt x="11296" y="43845"/>
                    <a:pt x="11036" y="43834"/>
                    <a:pt x="10790" y="43841"/>
                  </a:cubicBezTo>
                  <a:cubicBezTo>
                    <a:pt x="9961" y="43867"/>
                    <a:pt x="9132" y="43873"/>
                    <a:pt x="8304" y="43911"/>
                  </a:cubicBezTo>
                  <a:cubicBezTo>
                    <a:pt x="7749" y="43937"/>
                    <a:pt x="7201" y="43925"/>
                    <a:pt x="6654" y="43810"/>
                  </a:cubicBezTo>
                  <a:cubicBezTo>
                    <a:pt x="6413" y="43759"/>
                    <a:pt x="6162" y="43760"/>
                    <a:pt x="5916" y="43737"/>
                  </a:cubicBezTo>
                  <a:cubicBezTo>
                    <a:pt x="5652" y="43713"/>
                    <a:pt x="5389" y="43688"/>
                    <a:pt x="5082" y="43660"/>
                  </a:cubicBezTo>
                  <a:cubicBezTo>
                    <a:pt x="5150" y="43875"/>
                    <a:pt x="5191" y="44036"/>
                    <a:pt x="5254" y="44187"/>
                  </a:cubicBezTo>
                  <a:cubicBezTo>
                    <a:pt x="5297" y="44290"/>
                    <a:pt x="5358" y="44383"/>
                    <a:pt x="5435" y="44463"/>
                  </a:cubicBezTo>
                  <a:cubicBezTo>
                    <a:pt x="5865" y="44898"/>
                    <a:pt x="6155" y="45436"/>
                    <a:pt x="6491" y="45937"/>
                  </a:cubicBezTo>
                  <a:cubicBezTo>
                    <a:pt x="6723" y="46282"/>
                    <a:pt x="6980" y="46514"/>
                    <a:pt x="7387" y="46599"/>
                  </a:cubicBezTo>
                  <a:cubicBezTo>
                    <a:pt x="8117" y="46750"/>
                    <a:pt x="8843" y="46916"/>
                    <a:pt x="9572" y="47074"/>
                  </a:cubicBezTo>
                  <a:cubicBezTo>
                    <a:pt x="9679" y="47098"/>
                    <a:pt x="9798" y="47144"/>
                    <a:pt x="9897" y="47119"/>
                  </a:cubicBezTo>
                  <a:cubicBezTo>
                    <a:pt x="10342" y="47011"/>
                    <a:pt x="10706" y="47201"/>
                    <a:pt x="11080" y="47387"/>
                  </a:cubicBezTo>
                  <a:cubicBezTo>
                    <a:pt x="11550" y="47621"/>
                    <a:pt x="12028" y="47841"/>
                    <a:pt x="12502" y="48068"/>
                  </a:cubicBezTo>
                  <a:cubicBezTo>
                    <a:pt x="12627" y="48128"/>
                    <a:pt x="12758" y="48180"/>
                    <a:pt x="12872" y="48257"/>
                  </a:cubicBezTo>
                  <a:cubicBezTo>
                    <a:pt x="13276" y="48531"/>
                    <a:pt x="13307" y="49023"/>
                    <a:pt x="12886" y="49277"/>
                  </a:cubicBezTo>
                  <a:cubicBezTo>
                    <a:pt x="12354" y="49596"/>
                    <a:pt x="11975" y="50072"/>
                    <a:pt x="11517" y="50465"/>
                  </a:cubicBezTo>
                  <a:cubicBezTo>
                    <a:pt x="11419" y="50549"/>
                    <a:pt x="11357" y="50672"/>
                    <a:pt x="11273" y="50782"/>
                  </a:cubicBezTo>
                  <a:cubicBezTo>
                    <a:pt x="11396" y="50913"/>
                    <a:pt x="11477" y="51031"/>
                    <a:pt x="11586" y="51111"/>
                  </a:cubicBezTo>
                  <a:cubicBezTo>
                    <a:pt x="11942" y="51371"/>
                    <a:pt x="12304" y="51622"/>
                    <a:pt x="12669" y="51866"/>
                  </a:cubicBezTo>
                  <a:cubicBezTo>
                    <a:pt x="12875" y="52005"/>
                    <a:pt x="13085" y="52143"/>
                    <a:pt x="13307" y="52253"/>
                  </a:cubicBezTo>
                  <a:cubicBezTo>
                    <a:pt x="14395" y="52788"/>
                    <a:pt x="15377" y="53527"/>
                    <a:pt x="16543" y="53912"/>
                  </a:cubicBezTo>
                  <a:cubicBezTo>
                    <a:pt x="16594" y="53928"/>
                    <a:pt x="16638" y="53969"/>
                    <a:pt x="16685" y="53998"/>
                  </a:cubicBezTo>
                  <a:cubicBezTo>
                    <a:pt x="17093" y="54244"/>
                    <a:pt x="17554" y="54351"/>
                    <a:pt x="18002" y="54486"/>
                  </a:cubicBezTo>
                  <a:cubicBezTo>
                    <a:pt x="18356" y="54593"/>
                    <a:pt x="18722" y="54512"/>
                    <a:pt x="19061" y="54413"/>
                  </a:cubicBezTo>
                  <a:cubicBezTo>
                    <a:pt x="19286" y="54346"/>
                    <a:pt x="19539" y="54203"/>
                    <a:pt x="19601" y="53936"/>
                  </a:cubicBezTo>
                  <a:cubicBezTo>
                    <a:pt x="19701" y="53497"/>
                    <a:pt x="20022" y="53299"/>
                    <a:pt x="20394" y="53164"/>
                  </a:cubicBezTo>
                  <a:cubicBezTo>
                    <a:pt x="20808" y="53013"/>
                    <a:pt x="21229" y="52823"/>
                    <a:pt x="21659" y="52784"/>
                  </a:cubicBezTo>
                  <a:cubicBezTo>
                    <a:pt x="22681" y="52690"/>
                    <a:pt x="23579" y="52263"/>
                    <a:pt x="24456" y="51804"/>
                  </a:cubicBezTo>
                  <a:cubicBezTo>
                    <a:pt x="25291" y="51365"/>
                    <a:pt x="26136" y="50991"/>
                    <a:pt x="27075" y="50861"/>
                  </a:cubicBezTo>
                  <a:cubicBezTo>
                    <a:pt x="27129" y="50852"/>
                    <a:pt x="27183" y="50837"/>
                    <a:pt x="27233" y="50814"/>
                  </a:cubicBezTo>
                  <a:cubicBezTo>
                    <a:pt x="27821" y="50564"/>
                    <a:pt x="28448" y="50450"/>
                    <a:pt x="29060" y="50294"/>
                  </a:cubicBezTo>
                  <a:cubicBezTo>
                    <a:pt x="30265" y="49990"/>
                    <a:pt x="31464" y="49667"/>
                    <a:pt x="32654" y="49310"/>
                  </a:cubicBezTo>
                  <a:cubicBezTo>
                    <a:pt x="33155" y="49159"/>
                    <a:pt x="33658" y="49010"/>
                    <a:pt x="34149" y="48828"/>
                  </a:cubicBezTo>
                  <a:cubicBezTo>
                    <a:pt x="34974" y="48521"/>
                    <a:pt x="35795" y="48196"/>
                    <a:pt x="36612" y="47866"/>
                  </a:cubicBezTo>
                  <a:cubicBezTo>
                    <a:pt x="37514" y="47500"/>
                    <a:pt x="38452" y="47277"/>
                    <a:pt x="39404" y="47092"/>
                  </a:cubicBezTo>
                  <a:cubicBezTo>
                    <a:pt x="39831" y="47008"/>
                    <a:pt x="40273" y="46965"/>
                    <a:pt x="40629" y="46603"/>
                  </a:cubicBezTo>
                  <a:close/>
                  <a:moveTo>
                    <a:pt x="54899" y="15912"/>
                  </a:moveTo>
                  <a:cubicBezTo>
                    <a:pt x="54427" y="16261"/>
                    <a:pt x="54054" y="16542"/>
                    <a:pt x="53677" y="16816"/>
                  </a:cubicBezTo>
                  <a:cubicBezTo>
                    <a:pt x="53543" y="16912"/>
                    <a:pt x="53399" y="16995"/>
                    <a:pt x="53255" y="17075"/>
                  </a:cubicBezTo>
                  <a:cubicBezTo>
                    <a:pt x="52966" y="17237"/>
                    <a:pt x="52677" y="17396"/>
                    <a:pt x="52384" y="17547"/>
                  </a:cubicBezTo>
                  <a:cubicBezTo>
                    <a:pt x="52262" y="17609"/>
                    <a:pt x="52129" y="17650"/>
                    <a:pt x="51998" y="17690"/>
                  </a:cubicBezTo>
                  <a:cubicBezTo>
                    <a:pt x="51817" y="17747"/>
                    <a:pt x="51631" y="17791"/>
                    <a:pt x="51448" y="17843"/>
                  </a:cubicBezTo>
                  <a:cubicBezTo>
                    <a:pt x="51077" y="17948"/>
                    <a:pt x="50711" y="18076"/>
                    <a:pt x="50336" y="18156"/>
                  </a:cubicBezTo>
                  <a:cubicBezTo>
                    <a:pt x="49173" y="18403"/>
                    <a:pt x="48027" y="18724"/>
                    <a:pt x="46906" y="19121"/>
                  </a:cubicBezTo>
                  <a:cubicBezTo>
                    <a:pt x="45687" y="19553"/>
                    <a:pt x="44499" y="20082"/>
                    <a:pt x="43370" y="20719"/>
                  </a:cubicBezTo>
                  <a:cubicBezTo>
                    <a:pt x="42861" y="21005"/>
                    <a:pt x="42365" y="21298"/>
                    <a:pt x="41766" y="21358"/>
                  </a:cubicBezTo>
                  <a:cubicBezTo>
                    <a:pt x="41637" y="21371"/>
                    <a:pt x="41518" y="21474"/>
                    <a:pt x="41392" y="21532"/>
                  </a:cubicBezTo>
                  <a:cubicBezTo>
                    <a:pt x="40329" y="22010"/>
                    <a:pt x="39456" y="22795"/>
                    <a:pt x="38451" y="23366"/>
                  </a:cubicBezTo>
                  <a:cubicBezTo>
                    <a:pt x="38211" y="23704"/>
                    <a:pt x="37793" y="23755"/>
                    <a:pt x="37476" y="23971"/>
                  </a:cubicBezTo>
                  <a:cubicBezTo>
                    <a:pt x="37134" y="24202"/>
                    <a:pt x="36772" y="24416"/>
                    <a:pt x="36395" y="24582"/>
                  </a:cubicBezTo>
                  <a:cubicBezTo>
                    <a:pt x="35613" y="24925"/>
                    <a:pt x="34829" y="25255"/>
                    <a:pt x="34051" y="25608"/>
                  </a:cubicBezTo>
                  <a:cubicBezTo>
                    <a:pt x="33025" y="26075"/>
                    <a:pt x="31942" y="26419"/>
                    <a:pt x="30882" y="26812"/>
                  </a:cubicBezTo>
                  <a:cubicBezTo>
                    <a:pt x="30753" y="26860"/>
                    <a:pt x="30613" y="26925"/>
                    <a:pt x="30484" y="26915"/>
                  </a:cubicBezTo>
                  <a:cubicBezTo>
                    <a:pt x="30190" y="26891"/>
                    <a:pt x="29947" y="27021"/>
                    <a:pt x="29685" y="27106"/>
                  </a:cubicBezTo>
                  <a:cubicBezTo>
                    <a:pt x="29423" y="27192"/>
                    <a:pt x="29154" y="27255"/>
                    <a:pt x="28889" y="27329"/>
                  </a:cubicBezTo>
                  <a:cubicBezTo>
                    <a:pt x="28571" y="27418"/>
                    <a:pt x="28230" y="27464"/>
                    <a:pt x="27936" y="27605"/>
                  </a:cubicBezTo>
                  <a:cubicBezTo>
                    <a:pt x="27118" y="28001"/>
                    <a:pt x="26298" y="28403"/>
                    <a:pt x="25556" y="28936"/>
                  </a:cubicBezTo>
                  <a:cubicBezTo>
                    <a:pt x="24814" y="29469"/>
                    <a:pt x="24009" y="29892"/>
                    <a:pt x="23163" y="30230"/>
                  </a:cubicBezTo>
                  <a:cubicBezTo>
                    <a:pt x="22446" y="30515"/>
                    <a:pt x="21721" y="30782"/>
                    <a:pt x="21001" y="31060"/>
                  </a:cubicBezTo>
                  <a:cubicBezTo>
                    <a:pt x="20537" y="31239"/>
                    <a:pt x="20086" y="31435"/>
                    <a:pt x="19591" y="31518"/>
                  </a:cubicBezTo>
                  <a:cubicBezTo>
                    <a:pt x="19348" y="31559"/>
                    <a:pt x="19110" y="31630"/>
                    <a:pt x="18891" y="31683"/>
                  </a:cubicBezTo>
                  <a:cubicBezTo>
                    <a:pt x="18650" y="32138"/>
                    <a:pt x="18314" y="32446"/>
                    <a:pt x="17908" y="32708"/>
                  </a:cubicBezTo>
                  <a:cubicBezTo>
                    <a:pt x="17326" y="33079"/>
                    <a:pt x="16772" y="33495"/>
                    <a:pt x="16212" y="33901"/>
                  </a:cubicBezTo>
                  <a:cubicBezTo>
                    <a:pt x="16163" y="33936"/>
                    <a:pt x="16153" y="34028"/>
                    <a:pt x="16097" y="34159"/>
                  </a:cubicBezTo>
                  <a:cubicBezTo>
                    <a:pt x="16644" y="34139"/>
                    <a:pt x="17141" y="34155"/>
                    <a:pt x="17629" y="34094"/>
                  </a:cubicBezTo>
                  <a:cubicBezTo>
                    <a:pt x="18226" y="34020"/>
                    <a:pt x="18824" y="33942"/>
                    <a:pt x="19392" y="33699"/>
                  </a:cubicBezTo>
                  <a:cubicBezTo>
                    <a:pt x="20329" y="33301"/>
                    <a:pt x="21283" y="32965"/>
                    <a:pt x="22125" y="32347"/>
                  </a:cubicBezTo>
                  <a:cubicBezTo>
                    <a:pt x="22717" y="31912"/>
                    <a:pt x="23394" y="31565"/>
                    <a:pt x="24120" y="31360"/>
                  </a:cubicBezTo>
                  <a:cubicBezTo>
                    <a:pt x="24305" y="31307"/>
                    <a:pt x="24484" y="31231"/>
                    <a:pt x="24663" y="31160"/>
                  </a:cubicBezTo>
                  <a:cubicBezTo>
                    <a:pt x="25997" y="30630"/>
                    <a:pt x="27323" y="30087"/>
                    <a:pt x="28664" y="29583"/>
                  </a:cubicBezTo>
                  <a:cubicBezTo>
                    <a:pt x="28953" y="29474"/>
                    <a:pt x="29230" y="29363"/>
                    <a:pt x="29469" y="29177"/>
                  </a:cubicBezTo>
                  <a:cubicBezTo>
                    <a:pt x="29935" y="28816"/>
                    <a:pt x="30465" y="28578"/>
                    <a:pt x="31007" y="28373"/>
                  </a:cubicBezTo>
                  <a:cubicBezTo>
                    <a:pt x="31573" y="28158"/>
                    <a:pt x="32140" y="27925"/>
                    <a:pt x="32774" y="27992"/>
                  </a:cubicBezTo>
                  <a:cubicBezTo>
                    <a:pt x="32895" y="28004"/>
                    <a:pt x="33037" y="27928"/>
                    <a:pt x="33156" y="27867"/>
                  </a:cubicBezTo>
                  <a:cubicBezTo>
                    <a:pt x="34332" y="27252"/>
                    <a:pt x="35500" y="26628"/>
                    <a:pt x="36679" y="26018"/>
                  </a:cubicBezTo>
                  <a:cubicBezTo>
                    <a:pt x="36971" y="25867"/>
                    <a:pt x="37285" y="25750"/>
                    <a:pt x="37599" y="25648"/>
                  </a:cubicBezTo>
                  <a:cubicBezTo>
                    <a:pt x="38229" y="25441"/>
                    <a:pt x="38870" y="25271"/>
                    <a:pt x="39498" y="25061"/>
                  </a:cubicBezTo>
                  <a:cubicBezTo>
                    <a:pt x="40126" y="24850"/>
                    <a:pt x="40817" y="24873"/>
                    <a:pt x="41397" y="24504"/>
                  </a:cubicBezTo>
                  <a:cubicBezTo>
                    <a:pt x="41440" y="24477"/>
                    <a:pt x="41505" y="24483"/>
                    <a:pt x="41559" y="24475"/>
                  </a:cubicBezTo>
                  <a:cubicBezTo>
                    <a:pt x="42403" y="24338"/>
                    <a:pt x="43234" y="24135"/>
                    <a:pt x="44047" y="23867"/>
                  </a:cubicBezTo>
                  <a:cubicBezTo>
                    <a:pt x="44306" y="23783"/>
                    <a:pt x="44589" y="23765"/>
                    <a:pt x="44864" y="23732"/>
                  </a:cubicBezTo>
                  <a:cubicBezTo>
                    <a:pt x="45149" y="23699"/>
                    <a:pt x="45324" y="23904"/>
                    <a:pt x="45291" y="24194"/>
                  </a:cubicBezTo>
                  <a:cubicBezTo>
                    <a:pt x="45265" y="24430"/>
                    <a:pt x="45135" y="24607"/>
                    <a:pt x="44988" y="24772"/>
                  </a:cubicBezTo>
                  <a:cubicBezTo>
                    <a:pt x="44337" y="25503"/>
                    <a:pt x="43526" y="26027"/>
                    <a:pt x="42704" y="26538"/>
                  </a:cubicBezTo>
                  <a:cubicBezTo>
                    <a:pt x="42259" y="26815"/>
                    <a:pt x="41800" y="27069"/>
                    <a:pt x="41338" y="27320"/>
                  </a:cubicBezTo>
                  <a:cubicBezTo>
                    <a:pt x="40807" y="27609"/>
                    <a:pt x="40286" y="27915"/>
                    <a:pt x="39719" y="28145"/>
                  </a:cubicBezTo>
                  <a:cubicBezTo>
                    <a:pt x="38414" y="28674"/>
                    <a:pt x="37120" y="29227"/>
                    <a:pt x="35918" y="29976"/>
                  </a:cubicBezTo>
                  <a:cubicBezTo>
                    <a:pt x="35213" y="30415"/>
                    <a:pt x="34456" y="30755"/>
                    <a:pt x="33690" y="31074"/>
                  </a:cubicBezTo>
                  <a:cubicBezTo>
                    <a:pt x="32983" y="31368"/>
                    <a:pt x="32267" y="31654"/>
                    <a:pt x="31578" y="31990"/>
                  </a:cubicBezTo>
                  <a:cubicBezTo>
                    <a:pt x="30566" y="32483"/>
                    <a:pt x="29496" y="32714"/>
                    <a:pt x="28384" y="32793"/>
                  </a:cubicBezTo>
                  <a:cubicBezTo>
                    <a:pt x="28289" y="32800"/>
                    <a:pt x="28166" y="32774"/>
                    <a:pt x="28150" y="32976"/>
                  </a:cubicBezTo>
                  <a:cubicBezTo>
                    <a:pt x="28730" y="32991"/>
                    <a:pt x="29299" y="32978"/>
                    <a:pt x="29868" y="32846"/>
                  </a:cubicBezTo>
                  <a:cubicBezTo>
                    <a:pt x="30243" y="32759"/>
                    <a:pt x="30629" y="32723"/>
                    <a:pt x="31009" y="32651"/>
                  </a:cubicBezTo>
                  <a:cubicBezTo>
                    <a:pt x="31416" y="32573"/>
                    <a:pt x="31821" y="32489"/>
                    <a:pt x="32223" y="32392"/>
                  </a:cubicBezTo>
                  <a:cubicBezTo>
                    <a:pt x="32706" y="32275"/>
                    <a:pt x="33178" y="32104"/>
                    <a:pt x="33667" y="32029"/>
                  </a:cubicBezTo>
                  <a:cubicBezTo>
                    <a:pt x="34377" y="31917"/>
                    <a:pt x="35066" y="31729"/>
                    <a:pt x="35757" y="31534"/>
                  </a:cubicBezTo>
                  <a:cubicBezTo>
                    <a:pt x="36739" y="31254"/>
                    <a:pt x="37724" y="30989"/>
                    <a:pt x="38686" y="30646"/>
                  </a:cubicBezTo>
                  <a:cubicBezTo>
                    <a:pt x="39444" y="30375"/>
                    <a:pt x="40170" y="30050"/>
                    <a:pt x="40793" y="29523"/>
                  </a:cubicBezTo>
                  <a:cubicBezTo>
                    <a:pt x="41069" y="29292"/>
                    <a:pt x="41359" y="29078"/>
                    <a:pt x="41660" y="28882"/>
                  </a:cubicBezTo>
                  <a:cubicBezTo>
                    <a:pt x="42397" y="28398"/>
                    <a:pt x="43121" y="27894"/>
                    <a:pt x="43975" y="27624"/>
                  </a:cubicBezTo>
                  <a:cubicBezTo>
                    <a:pt x="44635" y="27416"/>
                    <a:pt x="45267" y="27146"/>
                    <a:pt x="45893" y="26847"/>
                  </a:cubicBezTo>
                  <a:cubicBezTo>
                    <a:pt x="46417" y="26598"/>
                    <a:pt x="46961" y="26395"/>
                    <a:pt x="47520" y="26240"/>
                  </a:cubicBezTo>
                  <a:cubicBezTo>
                    <a:pt x="48364" y="26003"/>
                    <a:pt x="49230" y="25832"/>
                    <a:pt x="50015" y="25372"/>
                  </a:cubicBezTo>
                  <a:cubicBezTo>
                    <a:pt x="50577" y="25043"/>
                    <a:pt x="51236" y="24868"/>
                    <a:pt x="51863" y="24659"/>
                  </a:cubicBezTo>
                  <a:cubicBezTo>
                    <a:pt x="52486" y="24449"/>
                    <a:pt x="53123" y="24275"/>
                    <a:pt x="53757" y="24095"/>
                  </a:cubicBezTo>
                  <a:cubicBezTo>
                    <a:pt x="54501" y="23885"/>
                    <a:pt x="55223" y="23601"/>
                    <a:pt x="55894" y="23230"/>
                  </a:cubicBezTo>
                  <a:cubicBezTo>
                    <a:pt x="56238" y="23039"/>
                    <a:pt x="56660" y="22894"/>
                    <a:pt x="56877" y="22476"/>
                  </a:cubicBezTo>
                  <a:cubicBezTo>
                    <a:pt x="56857" y="22385"/>
                    <a:pt x="56827" y="22279"/>
                    <a:pt x="56811" y="22171"/>
                  </a:cubicBezTo>
                  <a:cubicBezTo>
                    <a:pt x="56720" y="21572"/>
                    <a:pt x="56636" y="20971"/>
                    <a:pt x="56541" y="20373"/>
                  </a:cubicBezTo>
                  <a:cubicBezTo>
                    <a:pt x="56501" y="20123"/>
                    <a:pt x="56344" y="19977"/>
                    <a:pt x="56088" y="19973"/>
                  </a:cubicBezTo>
                  <a:cubicBezTo>
                    <a:pt x="55480" y="19964"/>
                    <a:pt x="54869" y="19944"/>
                    <a:pt x="54272" y="20108"/>
                  </a:cubicBezTo>
                  <a:cubicBezTo>
                    <a:pt x="53821" y="20231"/>
                    <a:pt x="53375" y="20380"/>
                    <a:pt x="52919" y="20474"/>
                  </a:cubicBezTo>
                  <a:cubicBezTo>
                    <a:pt x="52479" y="20565"/>
                    <a:pt x="52069" y="20703"/>
                    <a:pt x="51681" y="20927"/>
                  </a:cubicBezTo>
                  <a:cubicBezTo>
                    <a:pt x="51539" y="21008"/>
                    <a:pt x="51377" y="21057"/>
                    <a:pt x="51219" y="21107"/>
                  </a:cubicBezTo>
                  <a:cubicBezTo>
                    <a:pt x="51076" y="21152"/>
                    <a:pt x="50898" y="21051"/>
                    <a:pt x="50811" y="20892"/>
                  </a:cubicBezTo>
                  <a:cubicBezTo>
                    <a:pt x="50733" y="20751"/>
                    <a:pt x="50771" y="20624"/>
                    <a:pt x="50857" y="20507"/>
                  </a:cubicBezTo>
                  <a:cubicBezTo>
                    <a:pt x="50908" y="20441"/>
                    <a:pt x="50964" y="20381"/>
                    <a:pt x="51028" y="20328"/>
                  </a:cubicBezTo>
                  <a:cubicBezTo>
                    <a:pt x="52313" y="19230"/>
                    <a:pt x="53685" y="18260"/>
                    <a:pt x="55192" y="17488"/>
                  </a:cubicBezTo>
                  <a:cubicBezTo>
                    <a:pt x="55310" y="17428"/>
                    <a:pt x="55408" y="17324"/>
                    <a:pt x="55551" y="17212"/>
                  </a:cubicBezTo>
                  <a:cubicBezTo>
                    <a:pt x="55345" y="16804"/>
                    <a:pt x="55150" y="16415"/>
                    <a:pt x="54899" y="15912"/>
                  </a:cubicBezTo>
                  <a:close/>
                  <a:moveTo>
                    <a:pt x="9166" y="10458"/>
                  </a:moveTo>
                  <a:cubicBezTo>
                    <a:pt x="9384" y="10574"/>
                    <a:pt x="9557" y="10612"/>
                    <a:pt x="9751" y="10530"/>
                  </a:cubicBezTo>
                  <a:cubicBezTo>
                    <a:pt x="10540" y="10200"/>
                    <a:pt x="11377" y="10023"/>
                    <a:pt x="12173" y="9699"/>
                  </a:cubicBezTo>
                  <a:cubicBezTo>
                    <a:pt x="13089" y="9324"/>
                    <a:pt x="14067" y="9112"/>
                    <a:pt x="15068" y="9054"/>
                  </a:cubicBezTo>
                  <a:cubicBezTo>
                    <a:pt x="15673" y="9020"/>
                    <a:pt x="16276" y="8921"/>
                    <a:pt x="16879" y="8916"/>
                  </a:cubicBezTo>
                  <a:cubicBezTo>
                    <a:pt x="17772" y="8909"/>
                    <a:pt x="18650" y="8902"/>
                    <a:pt x="19413" y="8341"/>
                  </a:cubicBezTo>
                  <a:cubicBezTo>
                    <a:pt x="19477" y="8294"/>
                    <a:pt x="19565" y="8255"/>
                    <a:pt x="19643" y="8252"/>
                  </a:cubicBezTo>
                  <a:cubicBezTo>
                    <a:pt x="20005" y="8248"/>
                    <a:pt x="20250" y="8025"/>
                    <a:pt x="20512" y="7822"/>
                  </a:cubicBezTo>
                  <a:cubicBezTo>
                    <a:pt x="20711" y="7671"/>
                    <a:pt x="20920" y="7535"/>
                    <a:pt x="21139" y="7416"/>
                  </a:cubicBezTo>
                  <a:cubicBezTo>
                    <a:pt x="21526" y="7205"/>
                    <a:pt x="21938" y="7036"/>
                    <a:pt x="22314" y="6807"/>
                  </a:cubicBezTo>
                  <a:cubicBezTo>
                    <a:pt x="22827" y="6496"/>
                    <a:pt x="23318" y="6147"/>
                    <a:pt x="23816" y="5809"/>
                  </a:cubicBezTo>
                  <a:cubicBezTo>
                    <a:pt x="23951" y="5717"/>
                    <a:pt x="24066" y="5588"/>
                    <a:pt x="24208" y="5511"/>
                  </a:cubicBezTo>
                  <a:cubicBezTo>
                    <a:pt x="24719" y="5239"/>
                    <a:pt x="25233" y="4975"/>
                    <a:pt x="25753" y="4719"/>
                  </a:cubicBezTo>
                  <a:cubicBezTo>
                    <a:pt x="26294" y="4451"/>
                    <a:pt x="26833" y="4176"/>
                    <a:pt x="27389" y="3941"/>
                  </a:cubicBezTo>
                  <a:cubicBezTo>
                    <a:pt x="28201" y="3597"/>
                    <a:pt x="29019" y="3248"/>
                    <a:pt x="29897" y="3125"/>
                  </a:cubicBezTo>
                  <a:cubicBezTo>
                    <a:pt x="30416" y="3052"/>
                    <a:pt x="30930" y="2951"/>
                    <a:pt x="31438" y="2823"/>
                  </a:cubicBezTo>
                  <a:cubicBezTo>
                    <a:pt x="31705" y="2756"/>
                    <a:pt x="31973" y="2681"/>
                    <a:pt x="32246" y="2647"/>
                  </a:cubicBezTo>
                  <a:cubicBezTo>
                    <a:pt x="33240" y="2519"/>
                    <a:pt x="34166" y="2168"/>
                    <a:pt x="35090" y="1805"/>
                  </a:cubicBezTo>
                  <a:cubicBezTo>
                    <a:pt x="35262" y="1737"/>
                    <a:pt x="35434" y="1632"/>
                    <a:pt x="35424" y="1353"/>
                  </a:cubicBezTo>
                  <a:cubicBezTo>
                    <a:pt x="35277" y="1315"/>
                    <a:pt x="35123" y="1245"/>
                    <a:pt x="34966" y="1238"/>
                  </a:cubicBezTo>
                  <a:cubicBezTo>
                    <a:pt x="34387" y="1212"/>
                    <a:pt x="33807" y="1210"/>
                    <a:pt x="33228" y="1191"/>
                  </a:cubicBezTo>
                  <a:cubicBezTo>
                    <a:pt x="32952" y="1183"/>
                    <a:pt x="32669" y="1189"/>
                    <a:pt x="32403" y="1129"/>
                  </a:cubicBezTo>
                  <a:cubicBezTo>
                    <a:pt x="31965" y="1028"/>
                    <a:pt x="31527" y="1041"/>
                    <a:pt x="31088" y="1041"/>
                  </a:cubicBezTo>
                  <a:cubicBezTo>
                    <a:pt x="30457" y="1041"/>
                    <a:pt x="29830" y="1155"/>
                    <a:pt x="29193" y="1061"/>
                  </a:cubicBezTo>
                  <a:cubicBezTo>
                    <a:pt x="28844" y="1009"/>
                    <a:pt x="28469" y="1013"/>
                    <a:pt x="28129" y="1091"/>
                  </a:cubicBezTo>
                  <a:cubicBezTo>
                    <a:pt x="27855" y="1152"/>
                    <a:pt x="27596" y="1192"/>
                    <a:pt x="27319" y="1185"/>
                  </a:cubicBezTo>
                  <a:cubicBezTo>
                    <a:pt x="27097" y="1182"/>
                    <a:pt x="26875" y="1205"/>
                    <a:pt x="26660" y="1254"/>
                  </a:cubicBezTo>
                  <a:cubicBezTo>
                    <a:pt x="26175" y="1360"/>
                    <a:pt x="25696" y="1498"/>
                    <a:pt x="25212" y="1607"/>
                  </a:cubicBezTo>
                  <a:cubicBezTo>
                    <a:pt x="24192" y="1838"/>
                    <a:pt x="23173" y="2066"/>
                    <a:pt x="22134" y="2214"/>
                  </a:cubicBezTo>
                  <a:cubicBezTo>
                    <a:pt x="21484" y="2308"/>
                    <a:pt x="20187" y="2607"/>
                    <a:pt x="19533" y="2970"/>
                  </a:cubicBezTo>
                  <a:cubicBezTo>
                    <a:pt x="18812" y="3372"/>
                    <a:pt x="18074" y="3753"/>
                    <a:pt x="17319" y="4084"/>
                  </a:cubicBezTo>
                  <a:cubicBezTo>
                    <a:pt x="16706" y="4353"/>
                    <a:pt x="16170" y="4738"/>
                    <a:pt x="15625" y="5098"/>
                  </a:cubicBezTo>
                  <a:cubicBezTo>
                    <a:pt x="15002" y="5511"/>
                    <a:pt x="14388" y="5928"/>
                    <a:pt x="13716" y="6256"/>
                  </a:cubicBezTo>
                  <a:cubicBezTo>
                    <a:pt x="13144" y="6534"/>
                    <a:pt x="12720" y="7034"/>
                    <a:pt x="12133" y="7288"/>
                  </a:cubicBezTo>
                  <a:cubicBezTo>
                    <a:pt x="12086" y="7309"/>
                    <a:pt x="12050" y="7362"/>
                    <a:pt x="12012" y="7401"/>
                  </a:cubicBezTo>
                  <a:cubicBezTo>
                    <a:pt x="11191" y="8261"/>
                    <a:pt x="10370" y="9122"/>
                    <a:pt x="9549" y="9984"/>
                  </a:cubicBezTo>
                  <a:cubicBezTo>
                    <a:pt x="9421" y="10119"/>
                    <a:pt x="9314" y="10274"/>
                    <a:pt x="9166" y="10458"/>
                  </a:cubicBezTo>
                  <a:close/>
                  <a:moveTo>
                    <a:pt x="28690" y="22350"/>
                  </a:moveTo>
                  <a:cubicBezTo>
                    <a:pt x="28552" y="22341"/>
                    <a:pt x="28446" y="22318"/>
                    <a:pt x="28343" y="22330"/>
                  </a:cubicBezTo>
                  <a:cubicBezTo>
                    <a:pt x="27714" y="22400"/>
                    <a:pt x="27084" y="22474"/>
                    <a:pt x="26456" y="22552"/>
                  </a:cubicBezTo>
                  <a:cubicBezTo>
                    <a:pt x="25524" y="22670"/>
                    <a:pt x="24593" y="22793"/>
                    <a:pt x="23661" y="22914"/>
                  </a:cubicBezTo>
                  <a:cubicBezTo>
                    <a:pt x="23197" y="22974"/>
                    <a:pt x="22727" y="23011"/>
                    <a:pt x="22266" y="23093"/>
                  </a:cubicBezTo>
                  <a:cubicBezTo>
                    <a:pt x="21043" y="23310"/>
                    <a:pt x="19853" y="23662"/>
                    <a:pt x="18680" y="24074"/>
                  </a:cubicBezTo>
                  <a:cubicBezTo>
                    <a:pt x="18160" y="24255"/>
                    <a:pt x="17643" y="24476"/>
                    <a:pt x="17106" y="24571"/>
                  </a:cubicBezTo>
                  <a:cubicBezTo>
                    <a:pt x="16128" y="24743"/>
                    <a:pt x="15179" y="25039"/>
                    <a:pt x="14195" y="25188"/>
                  </a:cubicBezTo>
                  <a:cubicBezTo>
                    <a:pt x="13701" y="25263"/>
                    <a:pt x="13210" y="25306"/>
                    <a:pt x="12716" y="25332"/>
                  </a:cubicBezTo>
                  <a:cubicBezTo>
                    <a:pt x="12497" y="25344"/>
                    <a:pt x="12274" y="25287"/>
                    <a:pt x="12054" y="25295"/>
                  </a:cubicBezTo>
                  <a:cubicBezTo>
                    <a:pt x="10730" y="25337"/>
                    <a:pt x="9408" y="25216"/>
                    <a:pt x="8084" y="25215"/>
                  </a:cubicBezTo>
                  <a:cubicBezTo>
                    <a:pt x="7063" y="25215"/>
                    <a:pt x="6045" y="25252"/>
                    <a:pt x="5031" y="25400"/>
                  </a:cubicBezTo>
                  <a:cubicBezTo>
                    <a:pt x="3912" y="25563"/>
                    <a:pt x="2788" y="25684"/>
                    <a:pt x="1666" y="25829"/>
                  </a:cubicBezTo>
                  <a:cubicBezTo>
                    <a:pt x="1539" y="25846"/>
                    <a:pt x="1415" y="25899"/>
                    <a:pt x="1273" y="25940"/>
                  </a:cubicBezTo>
                  <a:cubicBezTo>
                    <a:pt x="1367" y="26725"/>
                    <a:pt x="1271" y="27462"/>
                    <a:pt x="1189" y="28197"/>
                  </a:cubicBezTo>
                  <a:cubicBezTo>
                    <a:pt x="1158" y="28480"/>
                    <a:pt x="1168" y="28744"/>
                    <a:pt x="1288" y="29047"/>
                  </a:cubicBezTo>
                  <a:cubicBezTo>
                    <a:pt x="1572" y="29023"/>
                    <a:pt x="1860" y="29098"/>
                    <a:pt x="2171" y="29043"/>
                  </a:cubicBezTo>
                  <a:cubicBezTo>
                    <a:pt x="2575" y="28973"/>
                    <a:pt x="2994" y="28964"/>
                    <a:pt x="3407" y="28955"/>
                  </a:cubicBezTo>
                  <a:cubicBezTo>
                    <a:pt x="3897" y="28942"/>
                    <a:pt x="4384" y="29029"/>
                    <a:pt x="4878" y="29014"/>
                  </a:cubicBezTo>
                  <a:cubicBezTo>
                    <a:pt x="5482" y="28994"/>
                    <a:pt x="6084" y="29000"/>
                    <a:pt x="6686" y="28910"/>
                  </a:cubicBezTo>
                  <a:cubicBezTo>
                    <a:pt x="7092" y="28850"/>
                    <a:pt x="7510" y="28855"/>
                    <a:pt x="7921" y="28812"/>
                  </a:cubicBezTo>
                  <a:cubicBezTo>
                    <a:pt x="8136" y="28790"/>
                    <a:pt x="8360" y="28760"/>
                    <a:pt x="8559" y="28680"/>
                  </a:cubicBezTo>
                  <a:cubicBezTo>
                    <a:pt x="9453" y="28315"/>
                    <a:pt x="10339" y="27930"/>
                    <a:pt x="11230" y="27554"/>
                  </a:cubicBezTo>
                  <a:cubicBezTo>
                    <a:pt x="11331" y="27512"/>
                    <a:pt x="11435" y="27441"/>
                    <a:pt x="11537" y="27443"/>
                  </a:cubicBezTo>
                  <a:cubicBezTo>
                    <a:pt x="11884" y="27451"/>
                    <a:pt x="12174" y="27271"/>
                    <a:pt x="12491" y="27185"/>
                  </a:cubicBezTo>
                  <a:cubicBezTo>
                    <a:pt x="13157" y="27006"/>
                    <a:pt x="13812" y="26781"/>
                    <a:pt x="14485" y="26644"/>
                  </a:cubicBezTo>
                  <a:cubicBezTo>
                    <a:pt x="15459" y="26446"/>
                    <a:pt x="16430" y="26244"/>
                    <a:pt x="17396" y="26010"/>
                  </a:cubicBezTo>
                  <a:cubicBezTo>
                    <a:pt x="18865" y="25653"/>
                    <a:pt x="20359" y="25408"/>
                    <a:pt x="21828" y="25041"/>
                  </a:cubicBezTo>
                  <a:cubicBezTo>
                    <a:pt x="22867" y="24780"/>
                    <a:pt x="23905" y="24519"/>
                    <a:pt x="24937" y="24236"/>
                  </a:cubicBezTo>
                  <a:cubicBezTo>
                    <a:pt x="25337" y="24127"/>
                    <a:pt x="25713" y="23936"/>
                    <a:pt x="26104" y="23843"/>
                  </a:cubicBezTo>
                  <a:cubicBezTo>
                    <a:pt x="26872" y="23660"/>
                    <a:pt x="27517" y="23235"/>
                    <a:pt x="28214" y="22916"/>
                  </a:cubicBezTo>
                  <a:cubicBezTo>
                    <a:pt x="28433" y="22815"/>
                    <a:pt x="28624" y="22648"/>
                    <a:pt x="28690" y="22351"/>
                  </a:cubicBezTo>
                  <a:close/>
                  <a:moveTo>
                    <a:pt x="2370" y="21612"/>
                  </a:moveTo>
                  <a:cubicBezTo>
                    <a:pt x="2712" y="21654"/>
                    <a:pt x="3011" y="21711"/>
                    <a:pt x="3310" y="21720"/>
                  </a:cubicBezTo>
                  <a:cubicBezTo>
                    <a:pt x="3530" y="21728"/>
                    <a:pt x="3752" y="21700"/>
                    <a:pt x="3964" y="21638"/>
                  </a:cubicBezTo>
                  <a:cubicBezTo>
                    <a:pt x="4438" y="21499"/>
                    <a:pt x="4924" y="21373"/>
                    <a:pt x="5366" y="21160"/>
                  </a:cubicBezTo>
                  <a:cubicBezTo>
                    <a:pt x="5906" y="20900"/>
                    <a:pt x="6444" y="20934"/>
                    <a:pt x="6985" y="21052"/>
                  </a:cubicBezTo>
                  <a:cubicBezTo>
                    <a:pt x="7730" y="21213"/>
                    <a:pt x="8462" y="21195"/>
                    <a:pt x="9200" y="21033"/>
                  </a:cubicBezTo>
                  <a:cubicBezTo>
                    <a:pt x="9388" y="20992"/>
                    <a:pt x="9587" y="20959"/>
                    <a:pt x="9776" y="20976"/>
                  </a:cubicBezTo>
                  <a:cubicBezTo>
                    <a:pt x="10245" y="21024"/>
                    <a:pt x="10719" y="20976"/>
                    <a:pt x="11171" y="20840"/>
                  </a:cubicBezTo>
                  <a:cubicBezTo>
                    <a:pt x="11745" y="20666"/>
                    <a:pt x="12387" y="20749"/>
                    <a:pt x="12906" y="20363"/>
                  </a:cubicBezTo>
                  <a:cubicBezTo>
                    <a:pt x="12984" y="20306"/>
                    <a:pt x="13122" y="20335"/>
                    <a:pt x="13228" y="20309"/>
                  </a:cubicBezTo>
                  <a:cubicBezTo>
                    <a:pt x="13361" y="20278"/>
                    <a:pt x="13492" y="20238"/>
                    <a:pt x="13619" y="20189"/>
                  </a:cubicBezTo>
                  <a:cubicBezTo>
                    <a:pt x="14056" y="20014"/>
                    <a:pt x="14481" y="19814"/>
                    <a:pt x="14925" y="19662"/>
                  </a:cubicBezTo>
                  <a:cubicBezTo>
                    <a:pt x="15718" y="19389"/>
                    <a:pt x="16530" y="19279"/>
                    <a:pt x="17371" y="19424"/>
                  </a:cubicBezTo>
                  <a:cubicBezTo>
                    <a:pt x="17748" y="19489"/>
                    <a:pt x="18133" y="19540"/>
                    <a:pt x="18515" y="19545"/>
                  </a:cubicBezTo>
                  <a:cubicBezTo>
                    <a:pt x="19148" y="19553"/>
                    <a:pt x="19782" y="19525"/>
                    <a:pt x="20415" y="19498"/>
                  </a:cubicBezTo>
                  <a:cubicBezTo>
                    <a:pt x="20608" y="19490"/>
                    <a:pt x="20806" y="19461"/>
                    <a:pt x="20985" y="19395"/>
                  </a:cubicBezTo>
                  <a:cubicBezTo>
                    <a:pt x="21398" y="19242"/>
                    <a:pt x="21796" y="19053"/>
                    <a:pt x="22206" y="18894"/>
                  </a:cubicBezTo>
                  <a:cubicBezTo>
                    <a:pt x="22463" y="18796"/>
                    <a:pt x="22725" y="18712"/>
                    <a:pt x="22990" y="18642"/>
                  </a:cubicBezTo>
                  <a:cubicBezTo>
                    <a:pt x="23364" y="18542"/>
                    <a:pt x="23765" y="18511"/>
                    <a:pt x="24114" y="18359"/>
                  </a:cubicBezTo>
                  <a:cubicBezTo>
                    <a:pt x="25288" y="17847"/>
                    <a:pt x="26532" y="17588"/>
                    <a:pt x="27777" y="17364"/>
                  </a:cubicBezTo>
                  <a:cubicBezTo>
                    <a:pt x="29068" y="17130"/>
                    <a:pt x="30287" y="16752"/>
                    <a:pt x="31420" y="16088"/>
                  </a:cubicBezTo>
                  <a:cubicBezTo>
                    <a:pt x="31824" y="15852"/>
                    <a:pt x="32241" y="15633"/>
                    <a:pt x="32675" y="15463"/>
                  </a:cubicBezTo>
                  <a:cubicBezTo>
                    <a:pt x="33355" y="15198"/>
                    <a:pt x="33909" y="14739"/>
                    <a:pt x="34506" y="14344"/>
                  </a:cubicBezTo>
                  <a:cubicBezTo>
                    <a:pt x="34655" y="14247"/>
                    <a:pt x="34831" y="14125"/>
                    <a:pt x="34827" y="13900"/>
                  </a:cubicBezTo>
                  <a:cubicBezTo>
                    <a:pt x="34809" y="13876"/>
                    <a:pt x="34797" y="13843"/>
                    <a:pt x="34778" y="13839"/>
                  </a:cubicBezTo>
                  <a:cubicBezTo>
                    <a:pt x="34388" y="13748"/>
                    <a:pt x="34014" y="13809"/>
                    <a:pt x="33656" y="13975"/>
                  </a:cubicBezTo>
                  <a:cubicBezTo>
                    <a:pt x="33155" y="14208"/>
                    <a:pt x="32676" y="14513"/>
                    <a:pt x="32151" y="14664"/>
                  </a:cubicBezTo>
                  <a:cubicBezTo>
                    <a:pt x="31487" y="14855"/>
                    <a:pt x="30850" y="15120"/>
                    <a:pt x="30193" y="15334"/>
                  </a:cubicBezTo>
                  <a:cubicBezTo>
                    <a:pt x="29698" y="15495"/>
                    <a:pt x="29191" y="15648"/>
                    <a:pt x="28732" y="15885"/>
                  </a:cubicBezTo>
                  <a:cubicBezTo>
                    <a:pt x="28340" y="16088"/>
                    <a:pt x="27919" y="16234"/>
                    <a:pt x="27485" y="16319"/>
                  </a:cubicBezTo>
                  <a:cubicBezTo>
                    <a:pt x="26507" y="16509"/>
                    <a:pt x="25515" y="16581"/>
                    <a:pt x="24523" y="16632"/>
                  </a:cubicBezTo>
                  <a:cubicBezTo>
                    <a:pt x="23969" y="16659"/>
                    <a:pt x="23422" y="16701"/>
                    <a:pt x="22883" y="16839"/>
                  </a:cubicBezTo>
                  <a:cubicBezTo>
                    <a:pt x="22696" y="16889"/>
                    <a:pt x="22507" y="16929"/>
                    <a:pt x="22316" y="16959"/>
                  </a:cubicBezTo>
                  <a:cubicBezTo>
                    <a:pt x="21440" y="17092"/>
                    <a:pt x="20588" y="17312"/>
                    <a:pt x="19737" y="17563"/>
                  </a:cubicBezTo>
                  <a:cubicBezTo>
                    <a:pt x="18733" y="17859"/>
                    <a:pt x="17726" y="18161"/>
                    <a:pt x="16686" y="18313"/>
                  </a:cubicBezTo>
                  <a:cubicBezTo>
                    <a:pt x="14704" y="18603"/>
                    <a:pt x="12719" y="18576"/>
                    <a:pt x="10733" y="18330"/>
                  </a:cubicBezTo>
                  <a:cubicBezTo>
                    <a:pt x="10213" y="18265"/>
                    <a:pt x="9694" y="18186"/>
                    <a:pt x="9172" y="18156"/>
                  </a:cubicBezTo>
                  <a:cubicBezTo>
                    <a:pt x="8291" y="18108"/>
                    <a:pt x="7408" y="18103"/>
                    <a:pt x="6528" y="18063"/>
                  </a:cubicBezTo>
                  <a:cubicBezTo>
                    <a:pt x="6061" y="18041"/>
                    <a:pt x="5590" y="18011"/>
                    <a:pt x="5132" y="17929"/>
                  </a:cubicBezTo>
                  <a:cubicBezTo>
                    <a:pt x="4770" y="17864"/>
                    <a:pt x="4427" y="17841"/>
                    <a:pt x="4132" y="17951"/>
                  </a:cubicBezTo>
                  <a:cubicBezTo>
                    <a:pt x="3641" y="18480"/>
                    <a:pt x="3532" y="19155"/>
                    <a:pt x="3197" y="19723"/>
                  </a:cubicBezTo>
                  <a:cubicBezTo>
                    <a:pt x="2855" y="20301"/>
                    <a:pt x="2561" y="20922"/>
                    <a:pt x="2370" y="21613"/>
                  </a:cubicBezTo>
                  <a:close/>
                  <a:moveTo>
                    <a:pt x="40052" y="2363"/>
                  </a:moveTo>
                  <a:cubicBezTo>
                    <a:pt x="39964" y="2496"/>
                    <a:pt x="39906" y="2629"/>
                    <a:pt x="39809" y="2720"/>
                  </a:cubicBezTo>
                  <a:cubicBezTo>
                    <a:pt x="39306" y="3191"/>
                    <a:pt x="38820" y="3680"/>
                    <a:pt x="38199" y="4007"/>
                  </a:cubicBezTo>
                  <a:cubicBezTo>
                    <a:pt x="37833" y="4199"/>
                    <a:pt x="37487" y="4430"/>
                    <a:pt x="37138" y="4652"/>
                  </a:cubicBezTo>
                  <a:cubicBezTo>
                    <a:pt x="36671" y="4947"/>
                    <a:pt x="36229" y="5287"/>
                    <a:pt x="35743" y="5548"/>
                  </a:cubicBezTo>
                  <a:cubicBezTo>
                    <a:pt x="35090" y="5899"/>
                    <a:pt x="34420" y="6235"/>
                    <a:pt x="33728" y="6501"/>
                  </a:cubicBezTo>
                  <a:cubicBezTo>
                    <a:pt x="33165" y="6718"/>
                    <a:pt x="32565" y="6847"/>
                    <a:pt x="31973" y="6973"/>
                  </a:cubicBezTo>
                  <a:cubicBezTo>
                    <a:pt x="29929" y="7408"/>
                    <a:pt x="28039" y="8255"/>
                    <a:pt x="26195" y="9194"/>
                  </a:cubicBezTo>
                  <a:cubicBezTo>
                    <a:pt x="24996" y="9804"/>
                    <a:pt x="23807" y="10444"/>
                    <a:pt x="22669" y="11173"/>
                  </a:cubicBezTo>
                  <a:cubicBezTo>
                    <a:pt x="21644" y="11828"/>
                    <a:pt x="20509" y="12263"/>
                    <a:pt x="19345" y="12617"/>
                  </a:cubicBezTo>
                  <a:cubicBezTo>
                    <a:pt x="18925" y="12746"/>
                    <a:pt x="18514" y="12901"/>
                    <a:pt x="18099" y="13047"/>
                  </a:cubicBezTo>
                  <a:cubicBezTo>
                    <a:pt x="18082" y="13053"/>
                    <a:pt x="18081" y="13097"/>
                    <a:pt x="18060" y="13158"/>
                  </a:cubicBezTo>
                  <a:cubicBezTo>
                    <a:pt x="18228" y="13172"/>
                    <a:pt x="18387" y="13191"/>
                    <a:pt x="18547" y="13200"/>
                  </a:cubicBezTo>
                  <a:cubicBezTo>
                    <a:pt x="18848" y="13215"/>
                    <a:pt x="19153" y="13235"/>
                    <a:pt x="19456" y="13234"/>
                  </a:cubicBezTo>
                  <a:cubicBezTo>
                    <a:pt x="20144" y="13233"/>
                    <a:pt x="20837" y="13266"/>
                    <a:pt x="21521" y="13200"/>
                  </a:cubicBezTo>
                  <a:cubicBezTo>
                    <a:pt x="22400" y="13113"/>
                    <a:pt x="23270" y="12950"/>
                    <a:pt x="24142" y="12807"/>
                  </a:cubicBezTo>
                  <a:cubicBezTo>
                    <a:pt x="25153" y="12642"/>
                    <a:pt x="26127" y="12298"/>
                    <a:pt x="27016" y="11788"/>
                  </a:cubicBezTo>
                  <a:cubicBezTo>
                    <a:pt x="27879" y="11295"/>
                    <a:pt x="28687" y="10709"/>
                    <a:pt x="29529" y="10181"/>
                  </a:cubicBezTo>
                  <a:cubicBezTo>
                    <a:pt x="30231" y="9741"/>
                    <a:pt x="30925" y="9290"/>
                    <a:pt x="31769" y="9142"/>
                  </a:cubicBezTo>
                  <a:cubicBezTo>
                    <a:pt x="32734" y="8974"/>
                    <a:pt x="33592" y="8528"/>
                    <a:pt x="34425" y="8033"/>
                  </a:cubicBezTo>
                  <a:cubicBezTo>
                    <a:pt x="34734" y="7850"/>
                    <a:pt x="35034" y="7658"/>
                    <a:pt x="35343" y="7475"/>
                  </a:cubicBezTo>
                  <a:cubicBezTo>
                    <a:pt x="35911" y="7139"/>
                    <a:pt x="36469" y="6779"/>
                    <a:pt x="37056" y="6479"/>
                  </a:cubicBezTo>
                  <a:cubicBezTo>
                    <a:pt x="37720" y="6143"/>
                    <a:pt x="38397" y="5825"/>
                    <a:pt x="39094" y="5572"/>
                  </a:cubicBezTo>
                  <a:cubicBezTo>
                    <a:pt x="39845" y="5300"/>
                    <a:pt x="40624" y="5109"/>
                    <a:pt x="41394" y="4891"/>
                  </a:cubicBezTo>
                  <a:cubicBezTo>
                    <a:pt x="41524" y="4854"/>
                    <a:pt x="41686" y="4814"/>
                    <a:pt x="41798" y="4861"/>
                  </a:cubicBezTo>
                  <a:cubicBezTo>
                    <a:pt x="42130" y="5003"/>
                    <a:pt x="42455" y="4872"/>
                    <a:pt x="42780" y="4887"/>
                  </a:cubicBezTo>
                  <a:cubicBezTo>
                    <a:pt x="43293" y="4913"/>
                    <a:pt x="43659" y="4652"/>
                    <a:pt x="44002" y="4264"/>
                  </a:cubicBezTo>
                  <a:cubicBezTo>
                    <a:pt x="43866" y="4178"/>
                    <a:pt x="43757" y="4097"/>
                    <a:pt x="43638" y="4034"/>
                  </a:cubicBezTo>
                  <a:cubicBezTo>
                    <a:pt x="43247" y="3827"/>
                    <a:pt x="42831" y="3661"/>
                    <a:pt x="42468" y="3417"/>
                  </a:cubicBezTo>
                  <a:cubicBezTo>
                    <a:pt x="41726" y="2914"/>
                    <a:pt x="40886" y="2661"/>
                    <a:pt x="40052" y="2363"/>
                  </a:cubicBezTo>
                  <a:close/>
                  <a:moveTo>
                    <a:pt x="23054" y="56244"/>
                  </a:moveTo>
                  <a:cubicBezTo>
                    <a:pt x="23113" y="56524"/>
                    <a:pt x="23264" y="56539"/>
                    <a:pt x="23392" y="56536"/>
                  </a:cubicBezTo>
                  <a:cubicBezTo>
                    <a:pt x="23932" y="56526"/>
                    <a:pt x="24413" y="56711"/>
                    <a:pt x="24906" y="56906"/>
                  </a:cubicBezTo>
                  <a:cubicBezTo>
                    <a:pt x="25544" y="57160"/>
                    <a:pt x="26199" y="57416"/>
                    <a:pt x="26869" y="57529"/>
                  </a:cubicBezTo>
                  <a:cubicBezTo>
                    <a:pt x="27653" y="57661"/>
                    <a:pt x="28467" y="57705"/>
                    <a:pt x="29262" y="57669"/>
                  </a:cubicBezTo>
                  <a:cubicBezTo>
                    <a:pt x="29895" y="57641"/>
                    <a:pt x="30527" y="57624"/>
                    <a:pt x="31160" y="57613"/>
                  </a:cubicBezTo>
                  <a:cubicBezTo>
                    <a:pt x="31820" y="57601"/>
                    <a:pt x="32486" y="57603"/>
                    <a:pt x="33123" y="57364"/>
                  </a:cubicBezTo>
                  <a:cubicBezTo>
                    <a:pt x="33326" y="57288"/>
                    <a:pt x="33556" y="57283"/>
                    <a:pt x="33774" y="57255"/>
                  </a:cubicBezTo>
                  <a:cubicBezTo>
                    <a:pt x="33966" y="57232"/>
                    <a:pt x="34175" y="57264"/>
                    <a:pt x="34352" y="57202"/>
                  </a:cubicBezTo>
                  <a:cubicBezTo>
                    <a:pt x="35064" y="56955"/>
                    <a:pt x="35817" y="56959"/>
                    <a:pt x="36546" y="56890"/>
                  </a:cubicBezTo>
                  <a:cubicBezTo>
                    <a:pt x="37379" y="56812"/>
                    <a:pt x="38180" y="56652"/>
                    <a:pt x="38978" y="56429"/>
                  </a:cubicBezTo>
                  <a:cubicBezTo>
                    <a:pt x="39375" y="56319"/>
                    <a:pt x="39787" y="56259"/>
                    <a:pt x="40185" y="56155"/>
                  </a:cubicBezTo>
                  <a:cubicBezTo>
                    <a:pt x="40295" y="56127"/>
                    <a:pt x="40461" y="56100"/>
                    <a:pt x="40446" y="55930"/>
                  </a:cubicBezTo>
                  <a:cubicBezTo>
                    <a:pt x="39368" y="55862"/>
                    <a:pt x="38295" y="55799"/>
                    <a:pt x="37224" y="55720"/>
                  </a:cubicBezTo>
                  <a:cubicBezTo>
                    <a:pt x="36948" y="55699"/>
                    <a:pt x="36675" y="55652"/>
                    <a:pt x="36409" y="55579"/>
                  </a:cubicBezTo>
                  <a:cubicBezTo>
                    <a:pt x="36161" y="55512"/>
                    <a:pt x="36030" y="55219"/>
                    <a:pt x="36135" y="54973"/>
                  </a:cubicBezTo>
                  <a:cubicBezTo>
                    <a:pt x="36196" y="54829"/>
                    <a:pt x="36309" y="54697"/>
                    <a:pt x="36427" y="54591"/>
                  </a:cubicBezTo>
                  <a:cubicBezTo>
                    <a:pt x="36547" y="54482"/>
                    <a:pt x="36707" y="54419"/>
                    <a:pt x="36843" y="54323"/>
                  </a:cubicBezTo>
                  <a:cubicBezTo>
                    <a:pt x="37945" y="53543"/>
                    <a:pt x="39046" y="52761"/>
                    <a:pt x="40249" y="52135"/>
                  </a:cubicBezTo>
                  <a:cubicBezTo>
                    <a:pt x="40295" y="52111"/>
                    <a:pt x="40315" y="52041"/>
                    <a:pt x="40371" y="51953"/>
                  </a:cubicBezTo>
                  <a:cubicBezTo>
                    <a:pt x="40045" y="51966"/>
                    <a:pt x="39840" y="52101"/>
                    <a:pt x="39623" y="52217"/>
                  </a:cubicBezTo>
                  <a:cubicBezTo>
                    <a:pt x="39256" y="52412"/>
                    <a:pt x="38876" y="52584"/>
                    <a:pt x="38445" y="52570"/>
                  </a:cubicBezTo>
                  <a:cubicBezTo>
                    <a:pt x="37705" y="52544"/>
                    <a:pt x="37056" y="52860"/>
                    <a:pt x="36400" y="53130"/>
                  </a:cubicBezTo>
                  <a:cubicBezTo>
                    <a:pt x="35966" y="53308"/>
                    <a:pt x="35555" y="53544"/>
                    <a:pt x="35123" y="53727"/>
                  </a:cubicBezTo>
                  <a:cubicBezTo>
                    <a:pt x="34794" y="53867"/>
                    <a:pt x="34456" y="54020"/>
                    <a:pt x="34107" y="54072"/>
                  </a:cubicBezTo>
                  <a:cubicBezTo>
                    <a:pt x="33514" y="54163"/>
                    <a:pt x="32958" y="54498"/>
                    <a:pt x="32327" y="54355"/>
                  </a:cubicBezTo>
                  <a:cubicBezTo>
                    <a:pt x="32302" y="54350"/>
                    <a:pt x="32272" y="54358"/>
                    <a:pt x="32246" y="54368"/>
                  </a:cubicBezTo>
                  <a:cubicBezTo>
                    <a:pt x="31597" y="54607"/>
                    <a:pt x="30888" y="54581"/>
                    <a:pt x="30245" y="54864"/>
                  </a:cubicBezTo>
                  <a:cubicBezTo>
                    <a:pt x="29872" y="55028"/>
                    <a:pt x="29461" y="55130"/>
                    <a:pt x="29057" y="55191"/>
                  </a:cubicBezTo>
                  <a:cubicBezTo>
                    <a:pt x="28554" y="55266"/>
                    <a:pt x="28093" y="55443"/>
                    <a:pt x="27655" y="55671"/>
                  </a:cubicBezTo>
                  <a:cubicBezTo>
                    <a:pt x="27425" y="55791"/>
                    <a:pt x="27211" y="55871"/>
                    <a:pt x="26953" y="55866"/>
                  </a:cubicBezTo>
                  <a:cubicBezTo>
                    <a:pt x="26790" y="55863"/>
                    <a:pt x="26625" y="55902"/>
                    <a:pt x="26465" y="55938"/>
                  </a:cubicBezTo>
                  <a:cubicBezTo>
                    <a:pt x="25683" y="56121"/>
                    <a:pt x="24899" y="56252"/>
                    <a:pt x="24092" y="56224"/>
                  </a:cubicBezTo>
                  <a:cubicBezTo>
                    <a:pt x="23761" y="56212"/>
                    <a:pt x="23431" y="56234"/>
                    <a:pt x="23054" y="56244"/>
                  </a:cubicBezTo>
                  <a:close/>
                  <a:moveTo>
                    <a:pt x="51936" y="11345"/>
                  </a:moveTo>
                  <a:cubicBezTo>
                    <a:pt x="51775" y="11432"/>
                    <a:pt x="51608" y="11518"/>
                    <a:pt x="51445" y="11613"/>
                  </a:cubicBezTo>
                  <a:cubicBezTo>
                    <a:pt x="51231" y="11736"/>
                    <a:pt x="51029" y="11893"/>
                    <a:pt x="50804" y="11990"/>
                  </a:cubicBezTo>
                  <a:cubicBezTo>
                    <a:pt x="49991" y="12338"/>
                    <a:pt x="49161" y="12639"/>
                    <a:pt x="48358" y="13014"/>
                  </a:cubicBezTo>
                  <a:cubicBezTo>
                    <a:pt x="47734" y="13306"/>
                    <a:pt x="47098" y="13567"/>
                    <a:pt x="46486" y="13889"/>
                  </a:cubicBezTo>
                  <a:cubicBezTo>
                    <a:pt x="45702" y="14302"/>
                    <a:pt x="44884" y="14641"/>
                    <a:pt x="44008" y="14807"/>
                  </a:cubicBezTo>
                  <a:cubicBezTo>
                    <a:pt x="43646" y="14874"/>
                    <a:pt x="43313" y="14982"/>
                    <a:pt x="43017" y="15199"/>
                  </a:cubicBezTo>
                  <a:cubicBezTo>
                    <a:pt x="42727" y="15410"/>
                    <a:pt x="42416" y="15598"/>
                    <a:pt x="42148" y="15835"/>
                  </a:cubicBezTo>
                  <a:cubicBezTo>
                    <a:pt x="41538" y="16374"/>
                    <a:pt x="40775" y="16649"/>
                    <a:pt x="40104" y="17082"/>
                  </a:cubicBezTo>
                  <a:cubicBezTo>
                    <a:pt x="39685" y="17097"/>
                    <a:pt x="39393" y="17332"/>
                    <a:pt x="39105" y="17610"/>
                  </a:cubicBezTo>
                  <a:cubicBezTo>
                    <a:pt x="38973" y="17736"/>
                    <a:pt x="38762" y="17780"/>
                    <a:pt x="38588" y="17863"/>
                  </a:cubicBezTo>
                  <a:cubicBezTo>
                    <a:pt x="37891" y="18193"/>
                    <a:pt x="37120" y="18342"/>
                    <a:pt x="36456" y="18753"/>
                  </a:cubicBezTo>
                  <a:cubicBezTo>
                    <a:pt x="36269" y="18868"/>
                    <a:pt x="36065" y="18957"/>
                    <a:pt x="35880" y="19075"/>
                  </a:cubicBezTo>
                  <a:cubicBezTo>
                    <a:pt x="35641" y="19227"/>
                    <a:pt x="35391" y="19313"/>
                    <a:pt x="35106" y="19333"/>
                  </a:cubicBezTo>
                  <a:cubicBezTo>
                    <a:pt x="34077" y="19406"/>
                    <a:pt x="33099" y="19707"/>
                    <a:pt x="32135" y="20054"/>
                  </a:cubicBezTo>
                  <a:cubicBezTo>
                    <a:pt x="32028" y="20093"/>
                    <a:pt x="31937" y="20149"/>
                    <a:pt x="31950" y="20300"/>
                  </a:cubicBezTo>
                  <a:cubicBezTo>
                    <a:pt x="32221" y="20300"/>
                    <a:pt x="32499" y="20334"/>
                    <a:pt x="32767" y="20294"/>
                  </a:cubicBezTo>
                  <a:cubicBezTo>
                    <a:pt x="33803" y="20141"/>
                    <a:pt x="34841" y="19988"/>
                    <a:pt x="35868" y="19789"/>
                  </a:cubicBezTo>
                  <a:cubicBezTo>
                    <a:pt x="36655" y="19638"/>
                    <a:pt x="37435" y="19447"/>
                    <a:pt x="38202" y="19216"/>
                  </a:cubicBezTo>
                  <a:cubicBezTo>
                    <a:pt x="39046" y="18961"/>
                    <a:pt x="39873" y="18643"/>
                    <a:pt x="40703" y="18342"/>
                  </a:cubicBezTo>
                  <a:cubicBezTo>
                    <a:pt x="41379" y="18098"/>
                    <a:pt x="42049" y="17845"/>
                    <a:pt x="42719" y="17584"/>
                  </a:cubicBezTo>
                  <a:cubicBezTo>
                    <a:pt x="43310" y="17352"/>
                    <a:pt x="43909" y="17140"/>
                    <a:pt x="44462" y="16818"/>
                  </a:cubicBezTo>
                  <a:cubicBezTo>
                    <a:pt x="44580" y="16750"/>
                    <a:pt x="44712" y="16701"/>
                    <a:pt x="44844" y="16660"/>
                  </a:cubicBezTo>
                  <a:cubicBezTo>
                    <a:pt x="45452" y="16470"/>
                    <a:pt x="46030" y="16213"/>
                    <a:pt x="46596" y="15918"/>
                  </a:cubicBezTo>
                  <a:cubicBezTo>
                    <a:pt x="47132" y="15638"/>
                    <a:pt x="47691" y="15402"/>
                    <a:pt x="48245" y="15158"/>
                  </a:cubicBezTo>
                  <a:cubicBezTo>
                    <a:pt x="48797" y="14915"/>
                    <a:pt x="49302" y="14564"/>
                    <a:pt x="49928" y="14494"/>
                  </a:cubicBezTo>
                  <a:cubicBezTo>
                    <a:pt x="50139" y="14471"/>
                    <a:pt x="50330" y="14297"/>
                    <a:pt x="50542" y="14265"/>
                  </a:cubicBezTo>
                  <a:cubicBezTo>
                    <a:pt x="51385" y="14138"/>
                    <a:pt x="52233" y="14043"/>
                    <a:pt x="53078" y="13931"/>
                  </a:cubicBezTo>
                  <a:cubicBezTo>
                    <a:pt x="53203" y="13914"/>
                    <a:pt x="53360" y="13988"/>
                    <a:pt x="53454" y="13790"/>
                  </a:cubicBezTo>
                  <a:cubicBezTo>
                    <a:pt x="53411" y="13656"/>
                    <a:pt x="53378" y="13491"/>
                    <a:pt x="53305" y="13345"/>
                  </a:cubicBezTo>
                  <a:cubicBezTo>
                    <a:pt x="53246" y="13224"/>
                    <a:pt x="53131" y="13134"/>
                    <a:pt x="53056" y="13020"/>
                  </a:cubicBezTo>
                  <a:cubicBezTo>
                    <a:pt x="52687" y="12476"/>
                    <a:pt x="52324" y="11927"/>
                    <a:pt x="51936" y="11345"/>
                  </a:cubicBezTo>
                  <a:close/>
                  <a:moveTo>
                    <a:pt x="46584" y="43780"/>
                  </a:moveTo>
                  <a:cubicBezTo>
                    <a:pt x="47386" y="43711"/>
                    <a:pt x="47988" y="43654"/>
                    <a:pt x="48592" y="43607"/>
                  </a:cubicBezTo>
                  <a:cubicBezTo>
                    <a:pt x="49613" y="43526"/>
                    <a:pt x="50594" y="43301"/>
                    <a:pt x="51547" y="42914"/>
                  </a:cubicBezTo>
                  <a:cubicBezTo>
                    <a:pt x="52182" y="42655"/>
                    <a:pt x="52800" y="42358"/>
                    <a:pt x="53470" y="42172"/>
                  </a:cubicBezTo>
                  <a:cubicBezTo>
                    <a:pt x="54028" y="42016"/>
                    <a:pt x="54561" y="41783"/>
                    <a:pt x="55055" y="41480"/>
                  </a:cubicBezTo>
                  <a:cubicBezTo>
                    <a:pt x="55279" y="41342"/>
                    <a:pt x="55459" y="41199"/>
                    <a:pt x="55549" y="40954"/>
                  </a:cubicBezTo>
                  <a:cubicBezTo>
                    <a:pt x="56046" y="39606"/>
                    <a:pt x="56570" y="38268"/>
                    <a:pt x="56837" y="36849"/>
                  </a:cubicBezTo>
                  <a:cubicBezTo>
                    <a:pt x="56866" y="36692"/>
                    <a:pt x="56859" y="36528"/>
                    <a:pt x="56871" y="36319"/>
                  </a:cubicBezTo>
                  <a:cubicBezTo>
                    <a:pt x="56547" y="36437"/>
                    <a:pt x="56424" y="36708"/>
                    <a:pt x="56216" y="36877"/>
                  </a:cubicBezTo>
                  <a:cubicBezTo>
                    <a:pt x="55961" y="37084"/>
                    <a:pt x="55725" y="37314"/>
                    <a:pt x="55473" y="37527"/>
                  </a:cubicBezTo>
                  <a:cubicBezTo>
                    <a:pt x="55263" y="37703"/>
                    <a:pt x="55046" y="37871"/>
                    <a:pt x="54827" y="38037"/>
                  </a:cubicBezTo>
                  <a:cubicBezTo>
                    <a:pt x="54323" y="38423"/>
                    <a:pt x="53849" y="38858"/>
                    <a:pt x="53305" y="39171"/>
                  </a:cubicBezTo>
                  <a:cubicBezTo>
                    <a:pt x="52844" y="39437"/>
                    <a:pt x="52452" y="39762"/>
                    <a:pt x="52052" y="40099"/>
                  </a:cubicBezTo>
                  <a:cubicBezTo>
                    <a:pt x="50873" y="41090"/>
                    <a:pt x="49757" y="42172"/>
                    <a:pt x="48309" y="42791"/>
                  </a:cubicBezTo>
                  <a:cubicBezTo>
                    <a:pt x="47907" y="43147"/>
                    <a:pt x="47395" y="43285"/>
                    <a:pt x="46920" y="43497"/>
                  </a:cubicBezTo>
                  <a:cubicBezTo>
                    <a:pt x="46853" y="43528"/>
                    <a:pt x="46802" y="43594"/>
                    <a:pt x="46584" y="43780"/>
                  </a:cubicBezTo>
                  <a:close/>
                  <a:moveTo>
                    <a:pt x="48969" y="8288"/>
                  </a:moveTo>
                  <a:cubicBezTo>
                    <a:pt x="48362" y="7659"/>
                    <a:pt x="47620" y="7278"/>
                    <a:pt x="47010" y="6708"/>
                  </a:cubicBezTo>
                  <a:cubicBezTo>
                    <a:pt x="46335" y="7453"/>
                    <a:pt x="45631" y="8107"/>
                    <a:pt x="44729" y="8506"/>
                  </a:cubicBezTo>
                  <a:cubicBezTo>
                    <a:pt x="44680" y="8528"/>
                    <a:pt x="44637" y="8566"/>
                    <a:pt x="44595" y="8601"/>
                  </a:cubicBezTo>
                  <a:cubicBezTo>
                    <a:pt x="44314" y="8835"/>
                    <a:pt x="43990" y="8966"/>
                    <a:pt x="43641" y="9069"/>
                  </a:cubicBezTo>
                  <a:cubicBezTo>
                    <a:pt x="42407" y="9435"/>
                    <a:pt x="41310" y="10043"/>
                    <a:pt x="40383" y="10950"/>
                  </a:cubicBezTo>
                  <a:cubicBezTo>
                    <a:pt x="40148" y="11181"/>
                    <a:pt x="39882" y="11379"/>
                    <a:pt x="39637" y="11601"/>
                  </a:cubicBezTo>
                  <a:cubicBezTo>
                    <a:pt x="39594" y="11641"/>
                    <a:pt x="39590" y="11727"/>
                    <a:pt x="39545" y="11858"/>
                  </a:cubicBezTo>
                  <a:cubicBezTo>
                    <a:pt x="39976" y="11760"/>
                    <a:pt x="40393" y="11755"/>
                    <a:pt x="40704" y="11572"/>
                  </a:cubicBezTo>
                  <a:cubicBezTo>
                    <a:pt x="41030" y="11380"/>
                    <a:pt x="41387" y="11379"/>
                    <a:pt x="41710" y="11231"/>
                  </a:cubicBezTo>
                  <a:cubicBezTo>
                    <a:pt x="42058" y="11070"/>
                    <a:pt x="42436" y="10976"/>
                    <a:pt x="42802" y="10854"/>
                  </a:cubicBezTo>
                  <a:cubicBezTo>
                    <a:pt x="43531" y="10612"/>
                    <a:pt x="44272" y="10397"/>
                    <a:pt x="44989" y="10121"/>
                  </a:cubicBezTo>
                  <a:cubicBezTo>
                    <a:pt x="45706" y="9845"/>
                    <a:pt x="46414" y="9539"/>
                    <a:pt x="47050" y="9089"/>
                  </a:cubicBezTo>
                  <a:cubicBezTo>
                    <a:pt x="47227" y="8966"/>
                    <a:pt x="47433" y="8875"/>
                    <a:pt x="47636" y="8793"/>
                  </a:cubicBezTo>
                  <a:cubicBezTo>
                    <a:pt x="48063" y="8621"/>
                    <a:pt x="48496" y="8466"/>
                    <a:pt x="48969" y="8288"/>
                  </a:cubicBezTo>
                  <a:close/>
                  <a:moveTo>
                    <a:pt x="7677" y="47364"/>
                  </a:moveTo>
                  <a:cubicBezTo>
                    <a:pt x="7749" y="47485"/>
                    <a:pt x="7790" y="47580"/>
                    <a:pt x="7854" y="47656"/>
                  </a:cubicBezTo>
                  <a:cubicBezTo>
                    <a:pt x="8333" y="48223"/>
                    <a:pt x="8889" y="48717"/>
                    <a:pt x="9387" y="49265"/>
                  </a:cubicBezTo>
                  <a:cubicBezTo>
                    <a:pt x="9759" y="49674"/>
                    <a:pt x="10183" y="50009"/>
                    <a:pt x="10580" y="50344"/>
                  </a:cubicBezTo>
                  <a:cubicBezTo>
                    <a:pt x="10649" y="50324"/>
                    <a:pt x="10685" y="50324"/>
                    <a:pt x="10700" y="50306"/>
                  </a:cubicBezTo>
                  <a:cubicBezTo>
                    <a:pt x="11098" y="49850"/>
                    <a:pt x="11494" y="49392"/>
                    <a:pt x="11887" y="48934"/>
                  </a:cubicBezTo>
                  <a:cubicBezTo>
                    <a:pt x="11924" y="48892"/>
                    <a:pt x="11966" y="48856"/>
                    <a:pt x="11997" y="48811"/>
                  </a:cubicBezTo>
                  <a:cubicBezTo>
                    <a:pt x="12005" y="48798"/>
                    <a:pt x="11979" y="48763"/>
                    <a:pt x="11959" y="48712"/>
                  </a:cubicBezTo>
                  <a:cubicBezTo>
                    <a:pt x="11650" y="48525"/>
                    <a:pt x="11325" y="48322"/>
                    <a:pt x="10995" y="48128"/>
                  </a:cubicBezTo>
                  <a:cubicBezTo>
                    <a:pt x="10852" y="48045"/>
                    <a:pt x="10705" y="47954"/>
                    <a:pt x="10547" y="47916"/>
                  </a:cubicBezTo>
                  <a:cubicBezTo>
                    <a:pt x="9691" y="47712"/>
                    <a:pt x="8831" y="47522"/>
                    <a:pt x="7972" y="47334"/>
                  </a:cubicBezTo>
                  <a:cubicBezTo>
                    <a:pt x="7899" y="47318"/>
                    <a:pt x="7816" y="47349"/>
                    <a:pt x="7677" y="47364"/>
                  </a:cubicBezTo>
                  <a:close/>
                  <a:moveTo>
                    <a:pt x="55738" y="17798"/>
                  </a:moveTo>
                  <a:cubicBezTo>
                    <a:pt x="55186" y="18147"/>
                    <a:pt x="54704" y="18456"/>
                    <a:pt x="54218" y="18758"/>
                  </a:cubicBezTo>
                  <a:cubicBezTo>
                    <a:pt x="53940" y="18931"/>
                    <a:pt x="53649" y="19084"/>
                    <a:pt x="53376" y="19267"/>
                  </a:cubicBezTo>
                  <a:cubicBezTo>
                    <a:pt x="53283" y="19328"/>
                    <a:pt x="53154" y="19424"/>
                    <a:pt x="53264" y="19615"/>
                  </a:cubicBezTo>
                  <a:cubicBezTo>
                    <a:pt x="53554" y="19560"/>
                    <a:pt x="53853" y="19526"/>
                    <a:pt x="54139" y="19446"/>
                  </a:cubicBezTo>
                  <a:cubicBezTo>
                    <a:pt x="54696" y="19289"/>
                    <a:pt x="55256" y="19210"/>
                    <a:pt x="55834" y="19241"/>
                  </a:cubicBezTo>
                  <a:cubicBezTo>
                    <a:pt x="55927" y="19246"/>
                    <a:pt x="56023" y="19176"/>
                    <a:pt x="56122" y="19140"/>
                  </a:cubicBezTo>
                  <a:cubicBezTo>
                    <a:pt x="56073" y="18673"/>
                    <a:pt x="55943" y="18219"/>
                    <a:pt x="55738" y="17798"/>
                  </a:cubicBezTo>
                  <a:close/>
                  <a:moveTo>
                    <a:pt x="40205" y="35363"/>
                  </a:moveTo>
                  <a:cubicBezTo>
                    <a:pt x="40253" y="35388"/>
                    <a:pt x="40300" y="35431"/>
                    <a:pt x="40346" y="35430"/>
                  </a:cubicBezTo>
                  <a:cubicBezTo>
                    <a:pt x="40392" y="35429"/>
                    <a:pt x="40440" y="35384"/>
                    <a:pt x="40486" y="35358"/>
                  </a:cubicBezTo>
                  <a:cubicBezTo>
                    <a:pt x="40440" y="35334"/>
                    <a:pt x="40393" y="35290"/>
                    <a:pt x="40347" y="35290"/>
                  </a:cubicBezTo>
                  <a:cubicBezTo>
                    <a:pt x="40301" y="35291"/>
                    <a:pt x="40253" y="35337"/>
                    <a:pt x="40205" y="35363"/>
                  </a:cubicBezTo>
                  <a:close/>
                  <a:moveTo>
                    <a:pt x="46137" y="43817"/>
                  </a:moveTo>
                  <a:cubicBezTo>
                    <a:pt x="46117" y="43811"/>
                    <a:pt x="46095" y="43794"/>
                    <a:pt x="46077" y="43799"/>
                  </a:cubicBezTo>
                  <a:cubicBezTo>
                    <a:pt x="46000" y="43812"/>
                    <a:pt x="45997" y="43843"/>
                    <a:pt x="46066" y="43875"/>
                  </a:cubicBezTo>
                  <a:cubicBezTo>
                    <a:pt x="46083" y="43882"/>
                    <a:pt x="46111" y="43872"/>
                    <a:pt x="46130" y="43863"/>
                  </a:cubicBezTo>
                  <a:cubicBezTo>
                    <a:pt x="46138" y="43858"/>
                    <a:pt x="46135" y="43833"/>
                    <a:pt x="46137" y="43817"/>
                  </a:cubicBezTo>
                  <a:close/>
                  <a:moveTo>
                    <a:pt x="19577" y="36198"/>
                  </a:moveTo>
                  <a:cubicBezTo>
                    <a:pt x="19561" y="36179"/>
                    <a:pt x="19539" y="36144"/>
                    <a:pt x="19526" y="36146"/>
                  </a:cubicBezTo>
                  <a:cubicBezTo>
                    <a:pt x="19480" y="36153"/>
                    <a:pt x="19437" y="36174"/>
                    <a:pt x="19392" y="36190"/>
                  </a:cubicBezTo>
                  <a:cubicBezTo>
                    <a:pt x="19410" y="36208"/>
                    <a:pt x="19430" y="36245"/>
                    <a:pt x="19443" y="36243"/>
                  </a:cubicBezTo>
                  <a:cubicBezTo>
                    <a:pt x="19489" y="36234"/>
                    <a:pt x="19532" y="36214"/>
                    <a:pt x="19577" y="3619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5860125" y="2214325"/>
              <a:ext cx="153050" cy="71300"/>
            </a:xfrm>
            <a:custGeom>
              <a:avLst/>
              <a:gdLst/>
              <a:ahLst/>
              <a:cxnLst/>
              <a:rect l="l" t="t" r="r" b="b"/>
              <a:pathLst>
                <a:path w="6122" h="2852" extrusionOk="0">
                  <a:moveTo>
                    <a:pt x="2131" y="2488"/>
                  </a:moveTo>
                  <a:cubicBezTo>
                    <a:pt x="1748" y="2540"/>
                    <a:pt x="1423" y="2592"/>
                    <a:pt x="1094" y="2625"/>
                  </a:cubicBezTo>
                  <a:cubicBezTo>
                    <a:pt x="957" y="2640"/>
                    <a:pt x="819" y="2631"/>
                    <a:pt x="686" y="2599"/>
                  </a:cubicBezTo>
                  <a:cubicBezTo>
                    <a:pt x="286" y="2501"/>
                    <a:pt x="1" y="2072"/>
                    <a:pt x="61" y="1653"/>
                  </a:cubicBezTo>
                  <a:cubicBezTo>
                    <a:pt x="76" y="1552"/>
                    <a:pt x="133" y="1435"/>
                    <a:pt x="208" y="1369"/>
                  </a:cubicBezTo>
                  <a:cubicBezTo>
                    <a:pt x="539" y="1080"/>
                    <a:pt x="873" y="795"/>
                    <a:pt x="1226" y="537"/>
                  </a:cubicBezTo>
                  <a:cubicBezTo>
                    <a:pt x="1383" y="423"/>
                    <a:pt x="1564" y="345"/>
                    <a:pt x="1756" y="312"/>
                  </a:cubicBezTo>
                  <a:cubicBezTo>
                    <a:pt x="2515" y="184"/>
                    <a:pt x="3277" y="0"/>
                    <a:pt x="4051" y="142"/>
                  </a:cubicBezTo>
                  <a:cubicBezTo>
                    <a:pt x="4492" y="222"/>
                    <a:pt x="4919" y="274"/>
                    <a:pt x="5357" y="164"/>
                  </a:cubicBezTo>
                  <a:cubicBezTo>
                    <a:pt x="5534" y="121"/>
                    <a:pt x="5679" y="199"/>
                    <a:pt x="5817" y="300"/>
                  </a:cubicBezTo>
                  <a:cubicBezTo>
                    <a:pt x="6042" y="466"/>
                    <a:pt x="6121" y="707"/>
                    <a:pt x="6014" y="954"/>
                  </a:cubicBezTo>
                  <a:cubicBezTo>
                    <a:pt x="5597" y="1914"/>
                    <a:pt x="4857" y="2482"/>
                    <a:pt x="3839" y="2667"/>
                  </a:cubicBezTo>
                  <a:cubicBezTo>
                    <a:pt x="3242" y="2775"/>
                    <a:pt x="2630" y="2851"/>
                    <a:pt x="2131" y="2488"/>
                  </a:cubicBezTo>
                  <a:close/>
                  <a:moveTo>
                    <a:pt x="5150" y="961"/>
                  </a:moveTo>
                  <a:cubicBezTo>
                    <a:pt x="4538" y="773"/>
                    <a:pt x="3856" y="900"/>
                    <a:pt x="3246" y="641"/>
                  </a:cubicBezTo>
                  <a:cubicBezTo>
                    <a:pt x="3176" y="611"/>
                    <a:pt x="3079" y="629"/>
                    <a:pt x="3000" y="647"/>
                  </a:cubicBezTo>
                  <a:cubicBezTo>
                    <a:pt x="2677" y="717"/>
                    <a:pt x="2351" y="779"/>
                    <a:pt x="2035" y="876"/>
                  </a:cubicBezTo>
                  <a:cubicBezTo>
                    <a:pt x="1586" y="1017"/>
                    <a:pt x="1209" y="1262"/>
                    <a:pt x="963" y="1696"/>
                  </a:cubicBezTo>
                  <a:cubicBezTo>
                    <a:pt x="1053" y="1732"/>
                    <a:pt x="1102" y="1771"/>
                    <a:pt x="1147" y="1768"/>
                  </a:cubicBezTo>
                  <a:cubicBezTo>
                    <a:pt x="1864" y="1716"/>
                    <a:pt x="2575" y="1715"/>
                    <a:pt x="3295" y="1790"/>
                  </a:cubicBezTo>
                  <a:cubicBezTo>
                    <a:pt x="3843" y="1848"/>
                    <a:pt x="4389" y="1682"/>
                    <a:pt x="4899" y="1452"/>
                  </a:cubicBezTo>
                  <a:cubicBezTo>
                    <a:pt x="5085" y="1368"/>
                    <a:pt x="5205" y="1223"/>
                    <a:pt x="5150" y="96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49"/>
          <p:cNvGrpSpPr/>
          <p:nvPr/>
        </p:nvGrpSpPr>
        <p:grpSpPr>
          <a:xfrm>
            <a:off x="5713918" y="596090"/>
            <a:ext cx="1972924" cy="1984289"/>
            <a:chOff x="1381475" y="803550"/>
            <a:chExt cx="1380150" cy="1388100"/>
          </a:xfrm>
        </p:grpSpPr>
        <p:sp>
          <p:nvSpPr>
            <p:cNvPr id="1017" name="Google Shape;1017;p49"/>
            <p:cNvSpPr/>
            <p:nvPr/>
          </p:nvSpPr>
          <p:spPr>
            <a:xfrm>
              <a:off x="1381475" y="803550"/>
              <a:ext cx="1380150" cy="1388100"/>
            </a:xfrm>
            <a:custGeom>
              <a:avLst/>
              <a:gdLst/>
              <a:ahLst/>
              <a:cxnLst/>
              <a:rect l="l" t="t" r="r" b="b"/>
              <a:pathLst>
                <a:path w="55206" h="55524" extrusionOk="0">
                  <a:moveTo>
                    <a:pt x="248" y="29618"/>
                  </a:moveTo>
                  <a:cubicBezTo>
                    <a:pt x="192" y="28532"/>
                    <a:pt x="0" y="27417"/>
                    <a:pt x="53" y="26287"/>
                  </a:cubicBezTo>
                  <a:cubicBezTo>
                    <a:pt x="68" y="25976"/>
                    <a:pt x="98" y="25665"/>
                    <a:pt x="123" y="25352"/>
                  </a:cubicBezTo>
                  <a:cubicBezTo>
                    <a:pt x="140" y="25134"/>
                    <a:pt x="185" y="24916"/>
                    <a:pt x="179" y="24698"/>
                  </a:cubicBezTo>
                  <a:cubicBezTo>
                    <a:pt x="154" y="23775"/>
                    <a:pt x="415" y="22902"/>
                    <a:pt x="612" y="22015"/>
                  </a:cubicBezTo>
                  <a:cubicBezTo>
                    <a:pt x="863" y="20881"/>
                    <a:pt x="1265" y="19796"/>
                    <a:pt x="1666" y="18714"/>
                  </a:cubicBezTo>
                  <a:cubicBezTo>
                    <a:pt x="2166" y="17364"/>
                    <a:pt x="2735" y="16022"/>
                    <a:pt x="3551" y="14841"/>
                  </a:cubicBezTo>
                  <a:cubicBezTo>
                    <a:pt x="4207" y="13889"/>
                    <a:pt x="4781" y="12883"/>
                    <a:pt x="5497" y="11974"/>
                  </a:cubicBezTo>
                  <a:cubicBezTo>
                    <a:pt x="5554" y="11899"/>
                    <a:pt x="5595" y="11807"/>
                    <a:pt x="5663" y="11748"/>
                  </a:cubicBezTo>
                  <a:cubicBezTo>
                    <a:pt x="6169" y="11309"/>
                    <a:pt x="6479" y="10724"/>
                    <a:pt x="6816" y="10166"/>
                  </a:cubicBezTo>
                  <a:cubicBezTo>
                    <a:pt x="7044" y="9791"/>
                    <a:pt x="7288" y="9436"/>
                    <a:pt x="7566" y="9101"/>
                  </a:cubicBezTo>
                  <a:cubicBezTo>
                    <a:pt x="8184" y="8359"/>
                    <a:pt x="8774" y="7592"/>
                    <a:pt x="9419" y="6873"/>
                  </a:cubicBezTo>
                  <a:cubicBezTo>
                    <a:pt x="10063" y="6154"/>
                    <a:pt x="10729" y="5458"/>
                    <a:pt x="11556" y="4924"/>
                  </a:cubicBezTo>
                  <a:cubicBezTo>
                    <a:pt x="12157" y="4535"/>
                    <a:pt x="12745" y="4106"/>
                    <a:pt x="13261" y="3612"/>
                  </a:cubicBezTo>
                  <a:cubicBezTo>
                    <a:pt x="13873" y="3026"/>
                    <a:pt x="14645" y="2763"/>
                    <a:pt x="15368" y="2404"/>
                  </a:cubicBezTo>
                  <a:cubicBezTo>
                    <a:pt x="15924" y="2131"/>
                    <a:pt x="16503" y="1889"/>
                    <a:pt x="17150" y="1846"/>
                  </a:cubicBezTo>
                  <a:cubicBezTo>
                    <a:pt x="17416" y="1829"/>
                    <a:pt x="17665" y="1640"/>
                    <a:pt x="17930" y="1550"/>
                  </a:cubicBezTo>
                  <a:cubicBezTo>
                    <a:pt x="18638" y="1303"/>
                    <a:pt x="19346" y="1043"/>
                    <a:pt x="20067" y="835"/>
                  </a:cubicBezTo>
                  <a:cubicBezTo>
                    <a:pt x="20638" y="671"/>
                    <a:pt x="21227" y="576"/>
                    <a:pt x="21809" y="451"/>
                  </a:cubicBezTo>
                  <a:cubicBezTo>
                    <a:pt x="21839" y="445"/>
                    <a:pt x="21875" y="436"/>
                    <a:pt x="21903" y="446"/>
                  </a:cubicBezTo>
                  <a:cubicBezTo>
                    <a:pt x="22602" y="683"/>
                    <a:pt x="23248" y="394"/>
                    <a:pt x="23923" y="276"/>
                  </a:cubicBezTo>
                  <a:cubicBezTo>
                    <a:pt x="25439" y="12"/>
                    <a:pt x="26976" y="0"/>
                    <a:pt x="28511" y="25"/>
                  </a:cubicBezTo>
                  <a:cubicBezTo>
                    <a:pt x="29240" y="224"/>
                    <a:pt x="30004" y="153"/>
                    <a:pt x="30741" y="347"/>
                  </a:cubicBezTo>
                  <a:cubicBezTo>
                    <a:pt x="31246" y="481"/>
                    <a:pt x="31762" y="675"/>
                    <a:pt x="32308" y="622"/>
                  </a:cubicBezTo>
                  <a:cubicBezTo>
                    <a:pt x="32340" y="621"/>
                    <a:pt x="32372" y="628"/>
                    <a:pt x="32400" y="641"/>
                  </a:cubicBezTo>
                  <a:cubicBezTo>
                    <a:pt x="33591" y="1137"/>
                    <a:pt x="34937" y="1076"/>
                    <a:pt x="36101" y="1670"/>
                  </a:cubicBezTo>
                  <a:cubicBezTo>
                    <a:pt x="36129" y="1685"/>
                    <a:pt x="36160" y="1707"/>
                    <a:pt x="36187" y="1704"/>
                  </a:cubicBezTo>
                  <a:cubicBezTo>
                    <a:pt x="36878" y="1638"/>
                    <a:pt x="37452" y="2028"/>
                    <a:pt x="38070" y="2218"/>
                  </a:cubicBezTo>
                  <a:cubicBezTo>
                    <a:pt x="38959" y="2488"/>
                    <a:pt x="39844" y="2812"/>
                    <a:pt x="40507" y="3555"/>
                  </a:cubicBezTo>
                  <a:cubicBezTo>
                    <a:pt x="40745" y="3823"/>
                    <a:pt x="41107" y="4033"/>
                    <a:pt x="41454" y="4140"/>
                  </a:cubicBezTo>
                  <a:cubicBezTo>
                    <a:pt x="42464" y="4455"/>
                    <a:pt x="43301" y="5054"/>
                    <a:pt x="44118" y="5681"/>
                  </a:cubicBezTo>
                  <a:cubicBezTo>
                    <a:pt x="45208" y="6518"/>
                    <a:pt x="46238" y="7428"/>
                    <a:pt x="47249" y="8359"/>
                  </a:cubicBezTo>
                  <a:cubicBezTo>
                    <a:pt x="47824" y="8888"/>
                    <a:pt x="48404" y="9420"/>
                    <a:pt x="48918" y="10007"/>
                  </a:cubicBezTo>
                  <a:cubicBezTo>
                    <a:pt x="49516" y="10690"/>
                    <a:pt x="50096" y="11399"/>
                    <a:pt x="50592" y="12159"/>
                  </a:cubicBezTo>
                  <a:cubicBezTo>
                    <a:pt x="51396" y="13386"/>
                    <a:pt x="52216" y="14615"/>
                    <a:pt x="52697" y="16022"/>
                  </a:cubicBezTo>
                  <a:cubicBezTo>
                    <a:pt x="52750" y="16170"/>
                    <a:pt x="52814" y="16315"/>
                    <a:pt x="52887" y="16453"/>
                  </a:cubicBezTo>
                  <a:cubicBezTo>
                    <a:pt x="53489" y="17632"/>
                    <a:pt x="53799" y="18909"/>
                    <a:pt x="54165" y="20171"/>
                  </a:cubicBezTo>
                  <a:cubicBezTo>
                    <a:pt x="54373" y="20894"/>
                    <a:pt x="54448" y="21643"/>
                    <a:pt x="54694" y="22353"/>
                  </a:cubicBezTo>
                  <a:cubicBezTo>
                    <a:pt x="54712" y="22413"/>
                    <a:pt x="54725" y="22475"/>
                    <a:pt x="54730" y="22538"/>
                  </a:cubicBezTo>
                  <a:cubicBezTo>
                    <a:pt x="54845" y="23435"/>
                    <a:pt x="54963" y="24331"/>
                    <a:pt x="55074" y="25229"/>
                  </a:cubicBezTo>
                  <a:cubicBezTo>
                    <a:pt x="55113" y="25538"/>
                    <a:pt x="55134" y="25851"/>
                    <a:pt x="55166" y="26162"/>
                  </a:cubicBezTo>
                  <a:cubicBezTo>
                    <a:pt x="55175" y="26255"/>
                    <a:pt x="55206" y="26351"/>
                    <a:pt x="55199" y="26443"/>
                  </a:cubicBezTo>
                  <a:cubicBezTo>
                    <a:pt x="55133" y="27282"/>
                    <a:pt x="55063" y="28123"/>
                    <a:pt x="54989" y="28963"/>
                  </a:cubicBezTo>
                  <a:cubicBezTo>
                    <a:pt x="54972" y="29150"/>
                    <a:pt x="54908" y="29336"/>
                    <a:pt x="54908" y="29522"/>
                  </a:cubicBezTo>
                  <a:cubicBezTo>
                    <a:pt x="54906" y="30217"/>
                    <a:pt x="54599" y="30846"/>
                    <a:pt x="54511" y="31528"/>
                  </a:cubicBezTo>
                  <a:cubicBezTo>
                    <a:pt x="54396" y="32424"/>
                    <a:pt x="54165" y="33306"/>
                    <a:pt x="53962" y="34188"/>
                  </a:cubicBezTo>
                  <a:cubicBezTo>
                    <a:pt x="53659" y="35504"/>
                    <a:pt x="53225" y="36776"/>
                    <a:pt x="52691" y="38014"/>
                  </a:cubicBezTo>
                  <a:cubicBezTo>
                    <a:pt x="52666" y="38072"/>
                    <a:pt x="52624" y="38123"/>
                    <a:pt x="52606" y="38182"/>
                  </a:cubicBezTo>
                  <a:cubicBezTo>
                    <a:pt x="52255" y="39340"/>
                    <a:pt x="51596" y="40332"/>
                    <a:pt x="50919" y="41316"/>
                  </a:cubicBezTo>
                  <a:cubicBezTo>
                    <a:pt x="50708" y="41623"/>
                    <a:pt x="50549" y="41966"/>
                    <a:pt x="50378" y="42298"/>
                  </a:cubicBezTo>
                  <a:cubicBezTo>
                    <a:pt x="49689" y="43642"/>
                    <a:pt x="48714" y="44800"/>
                    <a:pt x="47914" y="46071"/>
                  </a:cubicBezTo>
                  <a:cubicBezTo>
                    <a:pt x="47530" y="46677"/>
                    <a:pt x="47060" y="47229"/>
                    <a:pt x="46630" y="47804"/>
                  </a:cubicBezTo>
                  <a:cubicBezTo>
                    <a:pt x="46113" y="48057"/>
                    <a:pt x="45947" y="48699"/>
                    <a:pt x="45386" y="48916"/>
                  </a:cubicBezTo>
                  <a:cubicBezTo>
                    <a:pt x="45256" y="48966"/>
                    <a:pt x="45182" y="49146"/>
                    <a:pt x="45067" y="49251"/>
                  </a:cubicBezTo>
                  <a:cubicBezTo>
                    <a:pt x="44380" y="49889"/>
                    <a:pt x="43711" y="50537"/>
                    <a:pt x="42777" y="50838"/>
                  </a:cubicBezTo>
                  <a:cubicBezTo>
                    <a:pt x="42340" y="50980"/>
                    <a:pt x="41921" y="51227"/>
                    <a:pt x="41548" y="51501"/>
                  </a:cubicBezTo>
                  <a:cubicBezTo>
                    <a:pt x="40935" y="51951"/>
                    <a:pt x="40178" y="52082"/>
                    <a:pt x="39545" y="52480"/>
                  </a:cubicBezTo>
                  <a:cubicBezTo>
                    <a:pt x="39288" y="52643"/>
                    <a:pt x="38969" y="52712"/>
                    <a:pt x="38678" y="52820"/>
                  </a:cubicBezTo>
                  <a:cubicBezTo>
                    <a:pt x="38531" y="52875"/>
                    <a:pt x="38366" y="52897"/>
                    <a:pt x="38237" y="52979"/>
                  </a:cubicBezTo>
                  <a:cubicBezTo>
                    <a:pt x="37589" y="53393"/>
                    <a:pt x="36835" y="53496"/>
                    <a:pt x="36122" y="53716"/>
                  </a:cubicBezTo>
                  <a:cubicBezTo>
                    <a:pt x="36002" y="53753"/>
                    <a:pt x="35853" y="53739"/>
                    <a:pt x="35758" y="53806"/>
                  </a:cubicBezTo>
                  <a:cubicBezTo>
                    <a:pt x="35360" y="54088"/>
                    <a:pt x="34892" y="54139"/>
                    <a:pt x="34440" y="54243"/>
                  </a:cubicBezTo>
                  <a:cubicBezTo>
                    <a:pt x="33132" y="54544"/>
                    <a:pt x="31870" y="55031"/>
                    <a:pt x="30537" y="55231"/>
                  </a:cubicBezTo>
                  <a:cubicBezTo>
                    <a:pt x="30140" y="55291"/>
                    <a:pt x="29753" y="55370"/>
                    <a:pt x="29332" y="55300"/>
                  </a:cubicBezTo>
                  <a:cubicBezTo>
                    <a:pt x="29009" y="55245"/>
                    <a:pt x="28658" y="55393"/>
                    <a:pt x="28318" y="55408"/>
                  </a:cubicBezTo>
                  <a:cubicBezTo>
                    <a:pt x="27286" y="55455"/>
                    <a:pt x="26252" y="55524"/>
                    <a:pt x="25222" y="55504"/>
                  </a:cubicBezTo>
                  <a:cubicBezTo>
                    <a:pt x="24510" y="55489"/>
                    <a:pt x="23792" y="55383"/>
                    <a:pt x="23093" y="55242"/>
                  </a:cubicBezTo>
                  <a:cubicBezTo>
                    <a:pt x="22113" y="55045"/>
                    <a:pt x="21121" y="54869"/>
                    <a:pt x="20187" y="54486"/>
                  </a:cubicBezTo>
                  <a:cubicBezTo>
                    <a:pt x="19553" y="54227"/>
                    <a:pt x="18936" y="53924"/>
                    <a:pt x="18302" y="53661"/>
                  </a:cubicBezTo>
                  <a:cubicBezTo>
                    <a:pt x="17174" y="53195"/>
                    <a:pt x="16077" y="52650"/>
                    <a:pt x="14964" y="52146"/>
                  </a:cubicBezTo>
                  <a:cubicBezTo>
                    <a:pt x="14737" y="52043"/>
                    <a:pt x="14497" y="51965"/>
                    <a:pt x="14257" y="51895"/>
                  </a:cubicBezTo>
                  <a:cubicBezTo>
                    <a:pt x="13126" y="51560"/>
                    <a:pt x="12131" y="51002"/>
                    <a:pt x="11328" y="50122"/>
                  </a:cubicBezTo>
                  <a:cubicBezTo>
                    <a:pt x="11202" y="49986"/>
                    <a:pt x="11065" y="49830"/>
                    <a:pt x="10901" y="49766"/>
                  </a:cubicBezTo>
                  <a:cubicBezTo>
                    <a:pt x="10287" y="49527"/>
                    <a:pt x="9942" y="48971"/>
                    <a:pt x="9461" y="48578"/>
                  </a:cubicBezTo>
                  <a:cubicBezTo>
                    <a:pt x="9196" y="48363"/>
                    <a:pt x="8980" y="48091"/>
                    <a:pt x="8738" y="47847"/>
                  </a:cubicBezTo>
                  <a:cubicBezTo>
                    <a:pt x="8431" y="47537"/>
                    <a:pt x="8083" y="47268"/>
                    <a:pt x="7871" y="46869"/>
                  </a:cubicBezTo>
                  <a:cubicBezTo>
                    <a:pt x="7784" y="46709"/>
                    <a:pt x="7628" y="46584"/>
                    <a:pt x="7501" y="46447"/>
                  </a:cubicBezTo>
                  <a:cubicBezTo>
                    <a:pt x="7184" y="46104"/>
                    <a:pt x="6876" y="45764"/>
                    <a:pt x="6631" y="45353"/>
                  </a:cubicBezTo>
                  <a:cubicBezTo>
                    <a:pt x="6379" y="44930"/>
                    <a:pt x="6104" y="44495"/>
                    <a:pt x="5668" y="44213"/>
                  </a:cubicBezTo>
                  <a:cubicBezTo>
                    <a:pt x="4874" y="43130"/>
                    <a:pt x="4003" y="42099"/>
                    <a:pt x="3486" y="40834"/>
                  </a:cubicBezTo>
                  <a:cubicBezTo>
                    <a:pt x="3157" y="40024"/>
                    <a:pt x="2786" y="39233"/>
                    <a:pt x="2443" y="38429"/>
                  </a:cubicBezTo>
                  <a:cubicBezTo>
                    <a:pt x="2333" y="38171"/>
                    <a:pt x="2252" y="37901"/>
                    <a:pt x="2169" y="37633"/>
                  </a:cubicBezTo>
                  <a:cubicBezTo>
                    <a:pt x="1727" y="36197"/>
                    <a:pt x="1279" y="34762"/>
                    <a:pt x="860" y="33320"/>
                  </a:cubicBezTo>
                  <a:cubicBezTo>
                    <a:pt x="755" y="32963"/>
                    <a:pt x="756" y="32575"/>
                    <a:pt x="693" y="32205"/>
                  </a:cubicBezTo>
                  <a:cubicBezTo>
                    <a:pt x="610" y="31713"/>
                    <a:pt x="580" y="31206"/>
                    <a:pt x="320" y="30757"/>
                  </a:cubicBezTo>
                  <a:cubicBezTo>
                    <a:pt x="262" y="30658"/>
                    <a:pt x="256" y="30522"/>
                    <a:pt x="251" y="30402"/>
                  </a:cubicBezTo>
                  <a:cubicBezTo>
                    <a:pt x="242" y="30153"/>
                    <a:pt x="248" y="29904"/>
                    <a:pt x="248" y="29618"/>
                  </a:cubicBezTo>
                  <a:close/>
                  <a:moveTo>
                    <a:pt x="20024" y="42341"/>
                  </a:moveTo>
                  <a:cubicBezTo>
                    <a:pt x="19601" y="41760"/>
                    <a:pt x="19111" y="41215"/>
                    <a:pt x="18774" y="40588"/>
                  </a:cubicBezTo>
                  <a:cubicBezTo>
                    <a:pt x="18170" y="39466"/>
                    <a:pt x="17377" y="38508"/>
                    <a:pt x="16466" y="37640"/>
                  </a:cubicBezTo>
                  <a:cubicBezTo>
                    <a:pt x="15992" y="37188"/>
                    <a:pt x="15485" y="36755"/>
                    <a:pt x="14938" y="36397"/>
                  </a:cubicBezTo>
                  <a:cubicBezTo>
                    <a:pt x="13599" y="35522"/>
                    <a:pt x="12176" y="34795"/>
                    <a:pt x="10655" y="34293"/>
                  </a:cubicBezTo>
                  <a:cubicBezTo>
                    <a:pt x="10003" y="34077"/>
                    <a:pt x="9325" y="33898"/>
                    <a:pt x="8645" y="33827"/>
                  </a:cubicBezTo>
                  <a:cubicBezTo>
                    <a:pt x="7586" y="33717"/>
                    <a:pt x="6509" y="33704"/>
                    <a:pt x="5465" y="33972"/>
                  </a:cubicBezTo>
                  <a:cubicBezTo>
                    <a:pt x="4459" y="34231"/>
                    <a:pt x="3509" y="34633"/>
                    <a:pt x="2661" y="35255"/>
                  </a:cubicBezTo>
                  <a:cubicBezTo>
                    <a:pt x="2429" y="35426"/>
                    <a:pt x="2335" y="35640"/>
                    <a:pt x="2431" y="35908"/>
                  </a:cubicBezTo>
                  <a:cubicBezTo>
                    <a:pt x="2599" y="36373"/>
                    <a:pt x="2785" y="36830"/>
                    <a:pt x="2966" y="37299"/>
                  </a:cubicBezTo>
                  <a:cubicBezTo>
                    <a:pt x="3130" y="37246"/>
                    <a:pt x="3249" y="37212"/>
                    <a:pt x="3367" y="37170"/>
                  </a:cubicBezTo>
                  <a:cubicBezTo>
                    <a:pt x="4285" y="36838"/>
                    <a:pt x="5228" y="36633"/>
                    <a:pt x="6206" y="36615"/>
                  </a:cubicBezTo>
                  <a:cubicBezTo>
                    <a:pt x="6709" y="36605"/>
                    <a:pt x="7211" y="36615"/>
                    <a:pt x="7713" y="36606"/>
                  </a:cubicBezTo>
                  <a:cubicBezTo>
                    <a:pt x="8502" y="36592"/>
                    <a:pt x="9270" y="36690"/>
                    <a:pt x="10038" y="36890"/>
                  </a:cubicBezTo>
                  <a:cubicBezTo>
                    <a:pt x="10716" y="37067"/>
                    <a:pt x="11319" y="37368"/>
                    <a:pt x="11940" y="37671"/>
                  </a:cubicBezTo>
                  <a:cubicBezTo>
                    <a:pt x="12768" y="38075"/>
                    <a:pt x="13506" y="38602"/>
                    <a:pt x="14212" y="39169"/>
                  </a:cubicBezTo>
                  <a:cubicBezTo>
                    <a:pt x="14793" y="39637"/>
                    <a:pt x="15358" y="40161"/>
                    <a:pt x="15806" y="40753"/>
                  </a:cubicBezTo>
                  <a:cubicBezTo>
                    <a:pt x="16600" y="41802"/>
                    <a:pt x="17309" y="42917"/>
                    <a:pt x="17948" y="44073"/>
                  </a:cubicBezTo>
                  <a:cubicBezTo>
                    <a:pt x="18194" y="44513"/>
                    <a:pt x="18365" y="44989"/>
                    <a:pt x="18454" y="45485"/>
                  </a:cubicBezTo>
                  <a:cubicBezTo>
                    <a:pt x="18500" y="45746"/>
                    <a:pt x="18404" y="46010"/>
                    <a:pt x="18290" y="45957"/>
                  </a:cubicBezTo>
                  <a:cubicBezTo>
                    <a:pt x="18159" y="45893"/>
                    <a:pt x="18022" y="45798"/>
                    <a:pt x="17945" y="45679"/>
                  </a:cubicBezTo>
                  <a:cubicBezTo>
                    <a:pt x="17846" y="45524"/>
                    <a:pt x="17818" y="45327"/>
                    <a:pt x="17739" y="45158"/>
                  </a:cubicBezTo>
                  <a:cubicBezTo>
                    <a:pt x="17384" y="44396"/>
                    <a:pt x="17157" y="43569"/>
                    <a:pt x="16618" y="42897"/>
                  </a:cubicBezTo>
                  <a:cubicBezTo>
                    <a:pt x="16012" y="42140"/>
                    <a:pt x="15454" y="41352"/>
                    <a:pt x="14757" y="40662"/>
                  </a:cubicBezTo>
                  <a:cubicBezTo>
                    <a:pt x="14200" y="40110"/>
                    <a:pt x="13674" y="39535"/>
                    <a:pt x="13012" y="39108"/>
                  </a:cubicBezTo>
                  <a:cubicBezTo>
                    <a:pt x="12407" y="38718"/>
                    <a:pt x="11826" y="38267"/>
                    <a:pt x="11176" y="37970"/>
                  </a:cubicBezTo>
                  <a:cubicBezTo>
                    <a:pt x="9787" y="37337"/>
                    <a:pt x="8317" y="37042"/>
                    <a:pt x="6779" y="37172"/>
                  </a:cubicBezTo>
                  <a:cubicBezTo>
                    <a:pt x="6406" y="37203"/>
                    <a:pt x="6030" y="37210"/>
                    <a:pt x="5659" y="37265"/>
                  </a:cubicBezTo>
                  <a:cubicBezTo>
                    <a:pt x="5164" y="37341"/>
                    <a:pt x="4673" y="37442"/>
                    <a:pt x="4183" y="37553"/>
                  </a:cubicBezTo>
                  <a:cubicBezTo>
                    <a:pt x="3850" y="37627"/>
                    <a:pt x="3515" y="37717"/>
                    <a:pt x="3222" y="38007"/>
                  </a:cubicBezTo>
                  <a:cubicBezTo>
                    <a:pt x="3272" y="38209"/>
                    <a:pt x="3294" y="38428"/>
                    <a:pt x="3378" y="38620"/>
                  </a:cubicBezTo>
                  <a:cubicBezTo>
                    <a:pt x="3686" y="39335"/>
                    <a:pt x="3989" y="40057"/>
                    <a:pt x="4454" y="40743"/>
                  </a:cubicBezTo>
                  <a:cubicBezTo>
                    <a:pt x="4591" y="40606"/>
                    <a:pt x="4695" y="40494"/>
                    <a:pt x="4808" y="40393"/>
                  </a:cubicBezTo>
                  <a:cubicBezTo>
                    <a:pt x="5180" y="40056"/>
                    <a:pt x="5543" y="39707"/>
                    <a:pt x="6034" y="39543"/>
                  </a:cubicBezTo>
                  <a:cubicBezTo>
                    <a:pt x="7021" y="39213"/>
                    <a:pt x="8022" y="38965"/>
                    <a:pt x="9076" y="39100"/>
                  </a:cubicBezTo>
                  <a:cubicBezTo>
                    <a:pt x="10045" y="39222"/>
                    <a:pt x="10970" y="39438"/>
                    <a:pt x="11802" y="40022"/>
                  </a:cubicBezTo>
                  <a:cubicBezTo>
                    <a:pt x="12677" y="40635"/>
                    <a:pt x="13469" y="41332"/>
                    <a:pt x="14236" y="42068"/>
                  </a:cubicBezTo>
                  <a:cubicBezTo>
                    <a:pt x="14721" y="42535"/>
                    <a:pt x="15087" y="43074"/>
                    <a:pt x="15297" y="43704"/>
                  </a:cubicBezTo>
                  <a:cubicBezTo>
                    <a:pt x="15682" y="44860"/>
                    <a:pt x="16089" y="46016"/>
                    <a:pt x="16081" y="47261"/>
                  </a:cubicBezTo>
                  <a:cubicBezTo>
                    <a:pt x="16361" y="48256"/>
                    <a:pt x="15735" y="48935"/>
                    <a:pt x="15211" y="49624"/>
                  </a:cubicBezTo>
                  <a:cubicBezTo>
                    <a:pt x="15039" y="49851"/>
                    <a:pt x="14693" y="49962"/>
                    <a:pt x="14409" y="50084"/>
                  </a:cubicBezTo>
                  <a:cubicBezTo>
                    <a:pt x="14262" y="50146"/>
                    <a:pt x="14107" y="50058"/>
                    <a:pt x="14015" y="49852"/>
                  </a:cubicBezTo>
                  <a:cubicBezTo>
                    <a:pt x="14205" y="49443"/>
                    <a:pt x="14513" y="49090"/>
                    <a:pt x="14825" y="48746"/>
                  </a:cubicBezTo>
                  <a:cubicBezTo>
                    <a:pt x="15234" y="48298"/>
                    <a:pt x="15409" y="47786"/>
                    <a:pt x="15336" y="47191"/>
                  </a:cubicBezTo>
                  <a:cubicBezTo>
                    <a:pt x="15218" y="46232"/>
                    <a:pt x="15165" y="45257"/>
                    <a:pt x="14790" y="44346"/>
                  </a:cubicBezTo>
                  <a:cubicBezTo>
                    <a:pt x="14515" y="43679"/>
                    <a:pt x="14210" y="43003"/>
                    <a:pt x="13710" y="42487"/>
                  </a:cubicBezTo>
                  <a:cubicBezTo>
                    <a:pt x="12952" y="41699"/>
                    <a:pt x="12139" y="40951"/>
                    <a:pt x="11181" y="40398"/>
                  </a:cubicBezTo>
                  <a:cubicBezTo>
                    <a:pt x="10410" y="39954"/>
                    <a:pt x="9582" y="39613"/>
                    <a:pt x="8684" y="39669"/>
                  </a:cubicBezTo>
                  <a:cubicBezTo>
                    <a:pt x="7652" y="39733"/>
                    <a:pt x="6626" y="39911"/>
                    <a:pt x="5709" y="40443"/>
                  </a:cubicBezTo>
                  <a:cubicBezTo>
                    <a:pt x="5332" y="40661"/>
                    <a:pt x="4972" y="40907"/>
                    <a:pt x="4720" y="41346"/>
                  </a:cubicBezTo>
                  <a:cubicBezTo>
                    <a:pt x="5124" y="41870"/>
                    <a:pt x="5517" y="42387"/>
                    <a:pt x="5916" y="42897"/>
                  </a:cubicBezTo>
                  <a:cubicBezTo>
                    <a:pt x="6087" y="43117"/>
                    <a:pt x="6270" y="43325"/>
                    <a:pt x="6467" y="43559"/>
                  </a:cubicBezTo>
                  <a:cubicBezTo>
                    <a:pt x="6789" y="43121"/>
                    <a:pt x="7064" y="42716"/>
                    <a:pt x="7377" y="42342"/>
                  </a:cubicBezTo>
                  <a:cubicBezTo>
                    <a:pt x="7532" y="42157"/>
                    <a:pt x="7737" y="41985"/>
                    <a:pt x="7955" y="41888"/>
                  </a:cubicBezTo>
                  <a:cubicBezTo>
                    <a:pt x="8756" y="41536"/>
                    <a:pt x="9603" y="41525"/>
                    <a:pt x="10445" y="41678"/>
                  </a:cubicBezTo>
                  <a:cubicBezTo>
                    <a:pt x="10676" y="41719"/>
                    <a:pt x="10894" y="41892"/>
                    <a:pt x="11090" y="42039"/>
                  </a:cubicBezTo>
                  <a:cubicBezTo>
                    <a:pt x="11163" y="42093"/>
                    <a:pt x="11157" y="42252"/>
                    <a:pt x="11198" y="42406"/>
                  </a:cubicBezTo>
                  <a:cubicBezTo>
                    <a:pt x="10995" y="42425"/>
                    <a:pt x="10811" y="42500"/>
                    <a:pt x="10695" y="42442"/>
                  </a:cubicBezTo>
                  <a:cubicBezTo>
                    <a:pt x="10088" y="42136"/>
                    <a:pt x="9465" y="42261"/>
                    <a:pt x="8845" y="42334"/>
                  </a:cubicBezTo>
                  <a:cubicBezTo>
                    <a:pt x="8212" y="42407"/>
                    <a:pt x="7704" y="42740"/>
                    <a:pt x="7395" y="43273"/>
                  </a:cubicBezTo>
                  <a:cubicBezTo>
                    <a:pt x="6963" y="44017"/>
                    <a:pt x="6835" y="44349"/>
                    <a:pt x="7660" y="44942"/>
                  </a:cubicBezTo>
                  <a:cubicBezTo>
                    <a:pt x="7734" y="44996"/>
                    <a:pt x="7816" y="45041"/>
                    <a:pt x="7929" y="45112"/>
                  </a:cubicBezTo>
                  <a:cubicBezTo>
                    <a:pt x="8417" y="44704"/>
                    <a:pt x="8995" y="44847"/>
                    <a:pt x="9540" y="44936"/>
                  </a:cubicBezTo>
                  <a:cubicBezTo>
                    <a:pt x="10159" y="45036"/>
                    <a:pt x="10453" y="45514"/>
                    <a:pt x="10529" y="46148"/>
                  </a:cubicBezTo>
                  <a:cubicBezTo>
                    <a:pt x="10538" y="46227"/>
                    <a:pt x="10399" y="46374"/>
                    <a:pt x="10304" y="46403"/>
                  </a:cubicBezTo>
                  <a:cubicBezTo>
                    <a:pt x="10213" y="46430"/>
                    <a:pt x="10081" y="46353"/>
                    <a:pt x="9981" y="46298"/>
                  </a:cubicBezTo>
                  <a:cubicBezTo>
                    <a:pt x="9937" y="46274"/>
                    <a:pt x="9912" y="46195"/>
                    <a:pt x="9898" y="46136"/>
                  </a:cubicBezTo>
                  <a:cubicBezTo>
                    <a:pt x="9798" y="45709"/>
                    <a:pt x="9479" y="45530"/>
                    <a:pt x="9096" y="45432"/>
                  </a:cubicBezTo>
                  <a:cubicBezTo>
                    <a:pt x="8948" y="45394"/>
                    <a:pt x="8790" y="45382"/>
                    <a:pt x="8636" y="45376"/>
                  </a:cubicBezTo>
                  <a:cubicBezTo>
                    <a:pt x="8491" y="45370"/>
                    <a:pt x="8330" y="45271"/>
                    <a:pt x="8203" y="45425"/>
                  </a:cubicBezTo>
                  <a:cubicBezTo>
                    <a:pt x="8489" y="46243"/>
                    <a:pt x="9772" y="47641"/>
                    <a:pt x="10953" y="48409"/>
                  </a:cubicBezTo>
                  <a:cubicBezTo>
                    <a:pt x="11142" y="48218"/>
                    <a:pt x="11344" y="48026"/>
                    <a:pt x="11533" y="47823"/>
                  </a:cubicBezTo>
                  <a:cubicBezTo>
                    <a:pt x="11983" y="47339"/>
                    <a:pt x="12179" y="46765"/>
                    <a:pt x="12163" y="46104"/>
                  </a:cubicBezTo>
                  <a:cubicBezTo>
                    <a:pt x="12150" y="45596"/>
                    <a:pt x="12099" y="45106"/>
                    <a:pt x="11839" y="44654"/>
                  </a:cubicBezTo>
                  <a:cubicBezTo>
                    <a:pt x="11767" y="44529"/>
                    <a:pt x="11697" y="44379"/>
                    <a:pt x="11847" y="44248"/>
                  </a:cubicBezTo>
                  <a:cubicBezTo>
                    <a:pt x="11906" y="44274"/>
                    <a:pt x="11975" y="44287"/>
                    <a:pt x="12017" y="44327"/>
                  </a:cubicBezTo>
                  <a:cubicBezTo>
                    <a:pt x="12834" y="45133"/>
                    <a:pt x="12885" y="46160"/>
                    <a:pt x="12827" y="47208"/>
                  </a:cubicBezTo>
                  <a:cubicBezTo>
                    <a:pt x="12818" y="47353"/>
                    <a:pt x="12714" y="47498"/>
                    <a:pt x="12635" y="47633"/>
                  </a:cubicBezTo>
                  <a:cubicBezTo>
                    <a:pt x="12494" y="47878"/>
                    <a:pt x="12361" y="48131"/>
                    <a:pt x="12189" y="48352"/>
                  </a:cubicBezTo>
                  <a:cubicBezTo>
                    <a:pt x="12003" y="48591"/>
                    <a:pt x="11774" y="48796"/>
                    <a:pt x="11524" y="49059"/>
                  </a:cubicBezTo>
                  <a:cubicBezTo>
                    <a:pt x="11924" y="49370"/>
                    <a:pt x="12296" y="49703"/>
                    <a:pt x="12711" y="49973"/>
                  </a:cubicBezTo>
                  <a:cubicBezTo>
                    <a:pt x="13682" y="50603"/>
                    <a:pt x="14730" y="51099"/>
                    <a:pt x="15773" y="51597"/>
                  </a:cubicBezTo>
                  <a:cubicBezTo>
                    <a:pt x="15985" y="51699"/>
                    <a:pt x="16245" y="51706"/>
                    <a:pt x="16475" y="51755"/>
                  </a:cubicBezTo>
                  <a:cubicBezTo>
                    <a:pt x="16806" y="51208"/>
                    <a:pt x="17118" y="50708"/>
                    <a:pt x="17411" y="50198"/>
                  </a:cubicBezTo>
                  <a:cubicBezTo>
                    <a:pt x="17503" y="50038"/>
                    <a:pt x="17563" y="49851"/>
                    <a:pt x="17602" y="49670"/>
                  </a:cubicBezTo>
                  <a:cubicBezTo>
                    <a:pt x="17678" y="49304"/>
                    <a:pt x="17734" y="48933"/>
                    <a:pt x="17793" y="48563"/>
                  </a:cubicBezTo>
                  <a:cubicBezTo>
                    <a:pt x="17838" y="48289"/>
                    <a:pt x="17819" y="47994"/>
                    <a:pt x="18065" y="47777"/>
                  </a:cubicBezTo>
                  <a:cubicBezTo>
                    <a:pt x="18138" y="47833"/>
                    <a:pt x="18257" y="47876"/>
                    <a:pt x="18277" y="47947"/>
                  </a:cubicBezTo>
                  <a:cubicBezTo>
                    <a:pt x="18529" y="48830"/>
                    <a:pt x="18655" y="49709"/>
                    <a:pt x="18226" y="50588"/>
                  </a:cubicBezTo>
                  <a:cubicBezTo>
                    <a:pt x="18032" y="50981"/>
                    <a:pt x="17899" y="51399"/>
                    <a:pt x="17628" y="51755"/>
                  </a:cubicBezTo>
                  <a:cubicBezTo>
                    <a:pt x="17522" y="51896"/>
                    <a:pt x="17485" y="52090"/>
                    <a:pt x="17410" y="52279"/>
                  </a:cubicBezTo>
                  <a:lnTo>
                    <a:pt x="19006" y="53019"/>
                  </a:lnTo>
                  <a:cubicBezTo>
                    <a:pt x="19237" y="52438"/>
                    <a:pt x="19462" y="51892"/>
                    <a:pt x="19673" y="51342"/>
                  </a:cubicBezTo>
                  <a:cubicBezTo>
                    <a:pt x="20021" y="50428"/>
                    <a:pt x="20222" y="49493"/>
                    <a:pt x="20111" y="48505"/>
                  </a:cubicBezTo>
                  <a:cubicBezTo>
                    <a:pt x="20072" y="48163"/>
                    <a:pt x="20067" y="47815"/>
                    <a:pt x="20064" y="47471"/>
                  </a:cubicBezTo>
                  <a:cubicBezTo>
                    <a:pt x="20062" y="47358"/>
                    <a:pt x="20058" y="47211"/>
                    <a:pt x="20226" y="47165"/>
                  </a:cubicBezTo>
                  <a:cubicBezTo>
                    <a:pt x="20482" y="47214"/>
                    <a:pt x="20545" y="47419"/>
                    <a:pt x="20600" y="47636"/>
                  </a:cubicBezTo>
                  <a:cubicBezTo>
                    <a:pt x="20930" y="48921"/>
                    <a:pt x="20817" y="50185"/>
                    <a:pt x="20414" y="51434"/>
                  </a:cubicBezTo>
                  <a:cubicBezTo>
                    <a:pt x="20308" y="51761"/>
                    <a:pt x="20186" y="52084"/>
                    <a:pt x="20058" y="52404"/>
                  </a:cubicBezTo>
                  <a:cubicBezTo>
                    <a:pt x="19935" y="52708"/>
                    <a:pt x="19796" y="53005"/>
                    <a:pt x="19675" y="53281"/>
                  </a:cubicBezTo>
                  <a:cubicBezTo>
                    <a:pt x="20316" y="53493"/>
                    <a:pt x="20928" y="53650"/>
                    <a:pt x="21499" y="53897"/>
                  </a:cubicBezTo>
                  <a:cubicBezTo>
                    <a:pt x="22679" y="54404"/>
                    <a:pt x="23919" y="54538"/>
                    <a:pt x="25175" y="54526"/>
                  </a:cubicBezTo>
                  <a:cubicBezTo>
                    <a:pt x="26426" y="54513"/>
                    <a:pt x="27675" y="54416"/>
                    <a:pt x="28925" y="54350"/>
                  </a:cubicBezTo>
                  <a:cubicBezTo>
                    <a:pt x="29113" y="54339"/>
                    <a:pt x="29300" y="54314"/>
                    <a:pt x="29484" y="54277"/>
                  </a:cubicBezTo>
                  <a:cubicBezTo>
                    <a:pt x="30344" y="54115"/>
                    <a:pt x="31204" y="53953"/>
                    <a:pt x="32061" y="53781"/>
                  </a:cubicBezTo>
                  <a:cubicBezTo>
                    <a:pt x="32367" y="53718"/>
                    <a:pt x="32670" y="53639"/>
                    <a:pt x="32969" y="53552"/>
                  </a:cubicBezTo>
                  <a:cubicBezTo>
                    <a:pt x="33329" y="53448"/>
                    <a:pt x="33690" y="53344"/>
                    <a:pt x="34040" y="53209"/>
                  </a:cubicBezTo>
                  <a:cubicBezTo>
                    <a:pt x="34690" y="52959"/>
                    <a:pt x="35390" y="52987"/>
                    <a:pt x="36057" y="52832"/>
                  </a:cubicBezTo>
                  <a:cubicBezTo>
                    <a:pt x="36890" y="52636"/>
                    <a:pt x="37002" y="52544"/>
                    <a:pt x="36704" y="51780"/>
                  </a:cubicBezTo>
                  <a:cubicBezTo>
                    <a:pt x="36434" y="51092"/>
                    <a:pt x="36365" y="50377"/>
                    <a:pt x="36293" y="49664"/>
                  </a:cubicBezTo>
                  <a:cubicBezTo>
                    <a:pt x="36221" y="48945"/>
                    <a:pt x="36284" y="48219"/>
                    <a:pt x="36546" y="47536"/>
                  </a:cubicBezTo>
                  <a:cubicBezTo>
                    <a:pt x="36728" y="47068"/>
                    <a:pt x="36937" y="46610"/>
                    <a:pt x="37169" y="46166"/>
                  </a:cubicBezTo>
                  <a:cubicBezTo>
                    <a:pt x="37356" y="45805"/>
                    <a:pt x="37542" y="45419"/>
                    <a:pt x="37817" y="45134"/>
                  </a:cubicBezTo>
                  <a:cubicBezTo>
                    <a:pt x="38425" y="44507"/>
                    <a:pt x="39087" y="43934"/>
                    <a:pt x="39733" y="43345"/>
                  </a:cubicBezTo>
                  <a:cubicBezTo>
                    <a:pt x="39824" y="43262"/>
                    <a:pt x="39944" y="43210"/>
                    <a:pt x="40056" y="43152"/>
                  </a:cubicBezTo>
                  <a:cubicBezTo>
                    <a:pt x="40558" y="42893"/>
                    <a:pt x="41052" y="42619"/>
                    <a:pt x="41564" y="42386"/>
                  </a:cubicBezTo>
                  <a:cubicBezTo>
                    <a:pt x="41845" y="42259"/>
                    <a:pt x="42153" y="42162"/>
                    <a:pt x="42458" y="42127"/>
                  </a:cubicBezTo>
                  <a:cubicBezTo>
                    <a:pt x="42924" y="42077"/>
                    <a:pt x="43400" y="42126"/>
                    <a:pt x="43866" y="42073"/>
                  </a:cubicBezTo>
                  <a:cubicBezTo>
                    <a:pt x="44512" y="41999"/>
                    <a:pt x="45115" y="42121"/>
                    <a:pt x="45706" y="42355"/>
                  </a:cubicBezTo>
                  <a:cubicBezTo>
                    <a:pt x="46493" y="42666"/>
                    <a:pt x="47303" y="42913"/>
                    <a:pt x="48130" y="43092"/>
                  </a:cubicBezTo>
                  <a:cubicBezTo>
                    <a:pt x="48587" y="43190"/>
                    <a:pt x="48859" y="43053"/>
                    <a:pt x="49100" y="42732"/>
                  </a:cubicBezTo>
                  <a:cubicBezTo>
                    <a:pt x="49363" y="42382"/>
                    <a:pt x="49608" y="42018"/>
                    <a:pt x="49853" y="41655"/>
                  </a:cubicBezTo>
                  <a:cubicBezTo>
                    <a:pt x="49918" y="41559"/>
                    <a:pt x="49957" y="41445"/>
                    <a:pt x="50005" y="41343"/>
                  </a:cubicBezTo>
                  <a:cubicBezTo>
                    <a:pt x="49675" y="41066"/>
                    <a:pt x="49214" y="40962"/>
                    <a:pt x="49231" y="40457"/>
                  </a:cubicBezTo>
                  <a:cubicBezTo>
                    <a:pt x="49681" y="39961"/>
                    <a:pt x="50351" y="40377"/>
                    <a:pt x="50904" y="40002"/>
                  </a:cubicBezTo>
                  <a:cubicBezTo>
                    <a:pt x="51075" y="39761"/>
                    <a:pt x="51333" y="39477"/>
                    <a:pt x="51498" y="39146"/>
                  </a:cubicBezTo>
                  <a:cubicBezTo>
                    <a:pt x="51736" y="38670"/>
                    <a:pt x="51916" y="38166"/>
                    <a:pt x="52103" y="37666"/>
                  </a:cubicBezTo>
                  <a:cubicBezTo>
                    <a:pt x="52289" y="37167"/>
                    <a:pt x="52456" y="36661"/>
                    <a:pt x="52410" y="36112"/>
                  </a:cubicBezTo>
                  <a:cubicBezTo>
                    <a:pt x="52399" y="35963"/>
                    <a:pt x="52435" y="35805"/>
                    <a:pt x="52472" y="35657"/>
                  </a:cubicBezTo>
                  <a:cubicBezTo>
                    <a:pt x="52717" y="34689"/>
                    <a:pt x="52970" y="33723"/>
                    <a:pt x="53218" y="32755"/>
                  </a:cubicBezTo>
                  <a:cubicBezTo>
                    <a:pt x="53286" y="32483"/>
                    <a:pt x="53354" y="32212"/>
                    <a:pt x="53415" y="31937"/>
                  </a:cubicBezTo>
                  <a:cubicBezTo>
                    <a:pt x="53522" y="31452"/>
                    <a:pt x="53619" y="30964"/>
                    <a:pt x="53731" y="30481"/>
                  </a:cubicBezTo>
                  <a:cubicBezTo>
                    <a:pt x="54129" y="28787"/>
                    <a:pt x="54247" y="27661"/>
                    <a:pt x="54175" y="25918"/>
                  </a:cubicBezTo>
                  <a:cubicBezTo>
                    <a:pt x="54164" y="25617"/>
                    <a:pt x="54186" y="25290"/>
                    <a:pt x="53882" y="25010"/>
                  </a:cubicBezTo>
                  <a:cubicBezTo>
                    <a:pt x="53737" y="25200"/>
                    <a:pt x="53594" y="25361"/>
                    <a:pt x="53479" y="25540"/>
                  </a:cubicBezTo>
                  <a:cubicBezTo>
                    <a:pt x="53068" y="26167"/>
                    <a:pt x="52691" y="26819"/>
                    <a:pt x="52252" y="27424"/>
                  </a:cubicBezTo>
                  <a:cubicBezTo>
                    <a:pt x="51961" y="27827"/>
                    <a:pt x="51589" y="28171"/>
                    <a:pt x="51243" y="28534"/>
                  </a:cubicBezTo>
                  <a:cubicBezTo>
                    <a:pt x="51137" y="28646"/>
                    <a:pt x="50988" y="28719"/>
                    <a:pt x="50881" y="28830"/>
                  </a:cubicBezTo>
                  <a:cubicBezTo>
                    <a:pt x="50308" y="29422"/>
                    <a:pt x="49568" y="29788"/>
                    <a:pt x="48930" y="30290"/>
                  </a:cubicBezTo>
                  <a:cubicBezTo>
                    <a:pt x="47675" y="30752"/>
                    <a:pt x="46500" y="31424"/>
                    <a:pt x="45104" y="31491"/>
                  </a:cubicBezTo>
                  <a:cubicBezTo>
                    <a:pt x="43948" y="31547"/>
                    <a:pt x="42797" y="31602"/>
                    <a:pt x="41640" y="31542"/>
                  </a:cubicBezTo>
                  <a:cubicBezTo>
                    <a:pt x="41015" y="31509"/>
                    <a:pt x="40411" y="31336"/>
                    <a:pt x="39798" y="31252"/>
                  </a:cubicBezTo>
                  <a:cubicBezTo>
                    <a:pt x="38511" y="31077"/>
                    <a:pt x="37406" y="30581"/>
                    <a:pt x="36436" y="29729"/>
                  </a:cubicBezTo>
                  <a:cubicBezTo>
                    <a:pt x="35273" y="28705"/>
                    <a:pt x="34463" y="27460"/>
                    <a:pt x="34036" y="25977"/>
                  </a:cubicBezTo>
                  <a:cubicBezTo>
                    <a:pt x="33871" y="25407"/>
                    <a:pt x="33753" y="24819"/>
                    <a:pt x="33844" y="24211"/>
                  </a:cubicBezTo>
                  <a:cubicBezTo>
                    <a:pt x="33882" y="23957"/>
                    <a:pt x="33922" y="23711"/>
                    <a:pt x="34107" y="23525"/>
                  </a:cubicBezTo>
                  <a:cubicBezTo>
                    <a:pt x="34161" y="23470"/>
                    <a:pt x="34266" y="23450"/>
                    <a:pt x="34350" y="23450"/>
                  </a:cubicBezTo>
                  <a:cubicBezTo>
                    <a:pt x="34382" y="23450"/>
                    <a:pt x="34438" y="23538"/>
                    <a:pt x="34444" y="23591"/>
                  </a:cubicBezTo>
                  <a:cubicBezTo>
                    <a:pt x="34455" y="23684"/>
                    <a:pt x="34450" y="23778"/>
                    <a:pt x="34432" y="23870"/>
                  </a:cubicBezTo>
                  <a:cubicBezTo>
                    <a:pt x="34269" y="24816"/>
                    <a:pt x="34541" y="25673"/>
                    <a:pt x="34968" y="26496"/>
                  </a:cubicBezTo>
                  <a:cubicBezTo>
                    <a:pt x="35286" y="27108"/>
                    <a:pt x="35661" y="27675"/>
                    <a:pt x="36087" y="28227"/>
                  </a:cubicBezTo>
                  <a:cubicBezTo>
                    <a:pt x="36601" y="28890"/>
                    <a:pt x="37239" y="29374"/>
                    <a:pt x="37906" y="29838"/>
                  </a:cubicBezTo>
                  <a:cubicBezTo>
                    <a:pt x="38652" y="30358"/>
                    <a:pt x="39557" y="30424"/>
                    <a:pt x="40410" y="30574"/>
                  </a:cubicBezTo>
                  <a:cubicBezTo>
                    <a:pt x="41046" y="30685"/>
                    <a:pt x="41701" y="30851"/>
                    <a:pt x="42365" y="30723"/>
                  </a:cubicBezTo>
                  <a:cubicBezTo>
                    <a:pt x="43240" y="30882"/>
                    <a:pt x="44115" y="30772"/>
                    <a:pt x="44987" y="30701"/>
                  </a:cubicBezTo>
                  <a:cubicBezTo>
                    <a:pt x="45422" y="30666"/>
                    <a:pt x="45867" y="30616"/>
                    <a:pt x="46282" y="30493"/>
                  </a:cubicBezTo>
                  <a:cubicBezTo>
                    <a:pt x="47554" y="30113"/>
                    <a:pt x="48681" y="29428"/>
                    <a:pt x="49799" y="28731"/>
                  </a:cubicBezTo>
                  <a:cubicBezTo>
                    <a:pt x="50049" y="28365"/>
                    <a:pt x="50570" y="28304"/>
                    <a:pt x="50763" y="27874"/>
                  </a:cubicBezTo>
                  <a:cubicBezTo>
                    <a:pt x="51730" y="26964"/>
                    <a:pt x="52370" y="25800"/>
                    <a:pt x="53173" y="24761"/>
                  </a:cubicBezTo>
                  <a:cubicBezTo>
                    <a:pt x="53438" y="24418"/>
                    <a:pt x="53663" y="24041"/>
                    <a:pt x="53862" y="23744"/>
                  </a:cubicBezTo>
                  <a:cubicBezTo>
                    <a:pt x="53777" y="22598"/>
                    <a:pt x="53375" y="21587"/>
                    <a:pt x="53365" y="20512"/>
                  </a:cubicBezTo>
                  <a:cubicBezTo>
                    <a:pt x="53365" y="20452"/>
                    <a:pt x="53342" y="20390"/>
                    <a:pt x="53319" y="20332"/>
                  </a:cubicBezTo>
                  <a:cubicBezTo>
                    <a:pt x="52942" y="19405"/>
                    <a:pt x="52744" y="18421"/>
                    <a:pt x="52396" y="17486"/>
                  </a:cubicBezTo>
                  <a:cubicBezTo>
                    <a:pt x="52101" y="16693"/>
                    <a:pt x="51852" y="15873"/>
                    <a:pt x="51375" y="15168"/>
                  </a:cubicBezTo>
                  <a:cubicBezTo>
                    <a:pt x="50641" y="14080"/>
                    <a:pt x="50019" y="12921"/>
                    <a:pt x="49226" y="11875"/>
                  </a:cubicBezTo>
                  <a:cubicBezTo>
                    <a:pt x="48830" y="11351"/>
                    <a:pt x="48430" y="10826"/>
                    <a:pt x="47997" y="10334"/>
                  </a:cubicBezTo>
                  <a:cubicBezTo>
                    <a:pt x="47631" y="9915"/>
                    <a:pt x="47275" y="9452"/>
                    <a:pt x="46635" y="9428"/>
                  </a:cubicBezTo>
                  <a:cubicBezTo>
                    <a:pt x="46577" y="9426"/>
                    <a:pt x="46518" y="9387"/>
                    <a:pt x="46462" y="9357"/>
                  </a:cubicBezTo>
                  <a:cubicBezTo>
                    <a:pt x="45941" y="9071"/>
                    <a:pt x="45418" y="8788"/>
                    <a:pt x="44902" y="8493"/>
                  </a:cubicBezTo>
                  <a:cubicBezTo>
                    <a:pt x="44801" y="8435"/>
                    <a:pt x="44727" y="8332"/>
                    <a:pt x="44659" y="8267"/>
                  </a:cubicBezTo>
                  <a:cubicBezTo>
                    <a:pt x="44685" y="7951"/>
                    <a:pt x="45132" y="7995"/>
                    <a:pt x="45080" y="7648"/>
                  </a:cubicBezTo>
                  <a:cubicBezTo>
                    <a:pt x="44244" y="6756"/>
                    <a:pt x="43184" y="6133"/>
                    <a:pt x="42180" y="5446"/>
                  </a:cubicBezTo>
                  <a:cubicBezTo>
                    <a:pt x="41797" y="5185"/>
                    <a:pt x="41391" y="4956"/>
                    <a:pt x="41011" y="4676"/>
                  </a:cubicBezTo>
                  <a:cubicBezTo>
                    <a:pt x="40591" y="4366"/>
                    <a:pt x="40148" y="4054"/>
                    <a:pt x="39565" y="4089"/>
                  </a:cubicBezTo>
                  <a:cubicBezTo>
                    <a:pt x="39428" y="4099"/>
                    <a:pt x="39231" y="4016"/>
                    <a:pt x="39150" y="3908"/>
                  </a:cubicBezTo>
                  <a:cubicBezTo>
                    <a:pt x="38939" y="3631"/>
                    <a:pt x="38631" y="3567"/>
                    <a:pt x="38342" y="3462"/>
                  </a:cubicBezTo>
                  <a:cubicBezTo>
                    <a:pt x="37606" y="3192"/>
                    <a:pt x="36868" y="2928"/>
                    <a:pt x="36123" y="2685"/>
                  </a:cubicBezTo>
                  <a:cubicBezTo>
                    <a:pt x="35799" y="2579"/>
                    <a:pt x="35463" y="2469"/>
                    <a:pt x="35059" y="2565"/>
                  </a:cubicBezTo>
                  <a:cubicBezTo>
                    <a:pt x="34353" y="3383"/>
                    <a:pt x="33778" y="4467"/>
                    <a:pt x="32361" y="4494"/>
                  </a:cubicBezTo>
                  <a:cubicBezTo>
                    <a:pt x="32646" y="4026"/>
                    <a:pt x="32980" y="3696"/>
                    <a:pt x="33314" y="3368"/>
                  </a:cubicBezTo>
                  <a:cubicBezTo>
                    <a:pt x="33645" y="3042"/>
                    <a:pt x="33980" y="2719"/>
                    <a:pt x="34138" y="2219"/>
                  </a:cubicBezTo>
                  <a:cubicBezTo>
                    <a:pt x="33797" y="2120"/>
                    <a:pt x="33505" y="2041"/>
                    <a:pt x="33215" y="1952"/>
                  </a:cubicBezTo>
                  <a:cubicBezTo>
                    <a:pt x="32762" y="1811"/>
                    <a:pt x="32355" y="1874"/>
                    <a:pt x="31978" y="2173"/>
                  </a:cubicBezTo>
                  <a:cubicBezTo>
                    <a:pt x="31160" y="2824"/>
                    <a:pt x="30234" y="3264"/>
                    <a:pt x="29244" y="3597"/>
                  </a:cubicBezTo>
                  <a:cubicBezTo>
                    <a:pt x="28227" y="3938"/>
                    <a:pt x="27200" y="4182"/>
                    <a:pt x="26127" y="4218"/>
                  </a:cubicBezTo>
                  <a:cubicBezTo>
                    <a:pt x="25719" y="4231"/>
                    <a:pt x="25303" y="4195"/>
                    <a:pt x="24906" y="4266"/>
                  </a:cubicBezTo>
                  <a:cubicBezTo>
                    <a:pt x="23478" y="4519"/>
                    <a:pt x="22094" y="4194"/>
                    <a:pt x="20704" y="3984"/>
                  </a:cubicBezTo>
                  <a:cubicBezTo>
                    <a:pt x="19966" y="3871"/>
                    <a:pt x="19249" y="3618"/>
                    <a:pt x="18510" y="3501"/>
                  </a:cubicBezTo>
                  <a:cubicBezTo>
                    <a:pt x="18020" y="3424"/>
                    <a:pt x="17493" y="3389"/>
                    <a:pt x="17013" y="3487"/>
                  </a:cubicBezTo>
                  <a:cubicBezTo>
                    <a:pt x="15567" y="3780"/>
                    <a:pt x="14139" y="4158"/>
                    <a:pt x="12945" y="5104"/>
                  </a:cubicBezTo>
                  <a:cubicBezTo>
                    <a:pt x="12804" y="5216"/>
                    <a:pt x="12615" y="5267"/>
                    <a:pt x="12446" y="5341"/>
                  </a:cubicBezTo>
                  <a:cubicBezTo>
                    <a:pt x="12032" y="5525"/>
                    <a:pt x="11958" y="5619"/>
                    <a:pt x="11810" y="6120"/>
                  </a:cubicBezTo>
                  <a:cubicBezTo>
                    <a:pt x="12329" y="6230"/>
                    <a:pt x="12847" y="6417"/>
                    <a:pt x="13370" y="6438"/>
                  </a:cubicBezTo>
                  <a:cubicBezTo>
                    <a:pt x="14672" y="6487"/>
                    <a:pt x="15891" y="6873"/>
                    <a:pt x="17104" y="7277"/>
                  </a:cubicBezTo>
                  <a:cubicBezTo>
                    <a:pt x="18286" y="7671"/>
                    <a:pt x="19452" y="8102"/>
                    <a:pt x="20698" y="8261"/>
                  </a:cubicBezTo>
                  <a:cubicBezTo>
                    <a:pt x="21317" y="8341"/>
                    <a:pt x="21924" y="8502"/>
                    <a:pt x="22543" y="8576"/>
                  </a:cubicBezTo>
                  <a:cubicBezTo>
                    <a:pt x="23412" y="8678"/>
                    <a:pt x="24289" y="8732"/>
                    <a:pt x="25162" y="8813"/>
                  </a:cubicBezTo>
                  <a:cubicBezTo>
                    <a:pt x="25828" y="8873"/>
                    <a:pt x="26480" y="8781"/>
                    <a:pt x="27099" y="8560"/>
                  </a:cubicBezTo>
                  <a:cubicBezTo>
                    <a:pt x="27895" y="8277"/>
                    <a:pt x="28666" y="7929"/>
                    <a:pt x="29450" y="7617"/>
                  </a:cubicBezTo>
                  <a:cubicBezTo>
                    <a:pt x="29616" y="7551"/>
                    <a:pt x="29787" y="7431"/>
                    <a:pt x="29976" y="7572"/>
                  </a:cubicBezTo>
                  <a:cubicBezTo>
                    <a:pt x="29991" y="7792"/>
                    <a:pt x="29837" y="7932"/>
                    <a:pt x="29693" y="8025"/>
                  </a:cubicBezTo>
                  <a:cubicBezTo>
                    <a:pt x="29142" y="8382"/>
                    <a:pt x="28601" y="8772"/>
                    <a:pt x="28006" y="9032"/>
                  </a:cubicBezTo>
                  <a:cubicBezTo>
                    <a:pt x="27350" y="9318"/>
                    <a:pt x="26651" y="9571"/>
                    <a:pt x="25947" y="9669"/>
                  </a:cubicBezTo>
                  <a:cubicBezTo>
                    <a:pt x="24480" y="9873"/>
                    <a:pt x="23015" y="9617"/>
                    <a:pt x="21565" y="9400"/>
                  </a:cubicBezTo>
                  <a:cubicBezTo>
                    <a:pt x="20710" y="9271"/>
                    <a:pt x="19876" y="9002"/>
                    <a:pt x="19036" y="8787"/>
                  </a:cubicBezTo>
                  <a:cubicBezTo>
                    <a:pt x="18190" y="8570"/>
                    <a:pt x="17346" y="8352"/>
                    <a:pt x="16508" y="8112"/>
                  </a:cubicBezTo>
                  <a:cubicBezTo>
                    <a:pt x="15968" y="7958"/>
                    <a:pt x="15477" y="7667"/>
                    <a:pt x="14914" y="7563"/>
                  </a:cubicBezTo>
                  <a:cubicBezTo>
                    <a:pt x="14364" y="7461"/>
                    <a:pt x="13788" y="7425"/>
                    <a:pt x="13297" y="7103"/>
                  </a:cubicBezTo>
                  <a:cubicBezTo>
                    <a:pt x="13246" y="7070"/>
                    <a:pt x="13179" y="7056"/>
                    <a:pt x="13118" y="7049"/>
                  </a:cubicBezTo>
                  <a:cubicBezTo>
                    <a:pt x="12499" y="6986"/>
                    <a:pt x="11880" y="6930"/>
                    <a:pt x="11261" y="6866"/>
                  </a:cubicBezTo>
                  <a:cubicBezTo>
                    <a:pt x="10921" y="6832"/>
                    <a:pt x="10660" y="6953"/>
                    <a:pt x="10432" y="7207"/>
                  </a:cubicBezTo>
                  <a:cubicBezTo>
                    <a:pt x="9931" y="7767"/>
                    <a:pt x="9412" y="8308"/>
                    <a:pt x="8909" y="8864"/>
                  </a:cubicBezTo>
                  <a:cubicBezTo>
                    <a:pt x="8805" y="8979"/>
                    <a:pt x="8732" y="9124"/>
                    <a:pt x="8658" y="9262"/>
                  </a:cubicBezTo>
                  <a:cubicBezTo>
                    <a:pt x="8590" y="9388"/>
                    <a:pt x="8402" y="9462"/>
                    <a:pt x="8494" y="9709"/>
                  </a:cubicBezTo>
                  <a:cubicBezTo>
                    <a:pt x="8598" y="9760"/>
                    <a:pt x="8732" y="9829"/>
                    <a:pt x="8869" y="9895"/>
                  </a:cubicBezTo>
                  <a:cubicBezTo>
                    <a:pt x="9235" y="10071"/>
                    <a:pt x="9608" y="10238"/>
                    <a:pt x="9972" y="10421"/>
                  </a:cubicBezTo>
                  <a:cubicBezTo>
                    <a:pt x="10643" y="10759"/>
                    <a:pt x="11310" y="11108"/>
                    <a:pt x="11981" y="11448"/>
                  </a:cubicBezTo>
                  <a:cubicBezTo>
                    <a:pt x="12570" y="11746"/>
                    <a:pt x="13195" y="11965"/>
                    <a:pt x="13841" y="12100"/>
                  </a:cubicBezTo>
                  <a:cubicBezTo>
                    <a:pt x="15099" y="12363"/>
                    <a:pt x="16358" y="12630"/>
                    <a:pt x="17611" y="12917"/>
                  </a:cubicBezTo>
                  <a:cubicBezTo>
                    <a:pt x="18624" y="13149"/>
                    <a:pt x="19645" y="13346"/>
                    <a:pt x="20684" y="13263"/>
                  </a:cubicBezTo>
                  <a:cubicBezTo>
                    <a:pt x="22059" y="13155"/>
                    <a:pt x="23433" y="13021"/>
                    <a:pt x="24797" y="12825"/>
                  </a:cubicBezTo>
                  <a:cubicBezTo>
                    <a:pt x="25541" y="12718"/>
                    <a:pt x="26272" y="12528"/>
                    <a:pt x="26976" y="12262"/>
                  </a:cubicBezTo>
                  <a:cubicBezTo>
                    <a:pt x="28147" y="11820"/>
                    <a:pt x="29297" y="11319"/>
                    <a:pt x="30390" y="10698"/>
                  </a:cubicBezTo>
                  <a:cubicBezTo>
                    <a:pt x="30989" y="10357"/>
                    <a:pt x="31585" y="10010"/>
                    <a:pt x="32190" y="9678"/>
                  </a:cubicBezTo>
                  <a:cubicBezTo>
                    <a:pt x="32991" y="9238"/>
                    <a:pt x="33746" y="8726"/>
                    <a:pt x="34394" y="8090"/>
                  </a:cubicBezTo>
                  <a:cubicBezTo>
                    <a:pt x="35042" y="7454"/>
                    <a:pt x="35610" y="6742"/>
                    <a:pt x="36210" y="6061"/>
                  </a:cubicBezTo>
                  <a:cubicBezTo>
                    <a:pt x="36687" y="5520"/>
                    <a:pt x="37158" y="4975"/>
                    <a:pt x="37635" y="4434"/>
                  </a:cubicBezTo>
                  <a:cubicBezTo>
                    <a:pt x="37871" y="4165"/>
                    <a:pt x="38151" y="3970"/>
                    <a:pt x="38519" y="3954"/>
                  </a:cubicBezTo>
                  <a:cubicBezTo>
                    <a:pt x="38631" y="3948"/>
                    <a:pt x="38774" y="3928"/>
                    <a:pt x="38813" y="4124"/>
                  </a:cubicBezTo>
                  <a:cubicBezTo>
                    <a:pt x="38773" y="4184"/>
                    <a:pt x="38732" y="4272"/>
                    <a:pt x="38669" y="4331"/>
                  </a:cubicBezTo>
                  <a:cubicBezTo>
                    <a:pt x="38069" y="4882"/>
                    <a:pt x="37424" y="5387"/>
                    <a:pt x="36997" y="6101"/>
                  </a:cubicBezTo>
                  <a:cubicBezTo>
                    <a:pt x="36978" y="6127"/>
                    <a:pt x="36957" y="6150"/>
                    <a:pt x="36933" y="6172"/>
                  </a:cubicBezTo>
                  <a:cubicBezTo>
                    <a:pt x="36414" y="6715"/>
                    <a:pt x="35859" y="7229"/>
                    <a:pt x="35384" y="7809"/>
                  </a:cubicBezTo>
                  <a:cubicBezTo>
                    <a:pt x="34574" y="8796"/>
                    <a:pt x="33571" y="9541"/>
                    <a:pt x="32481" y="10161"/>
                  </a:cubicBezTo>
                  <a:cubicBezTo>
                    <a:pt x="31230" y="10874"/>
                    <a:pt x="29967" y="11563"/>
                    <a:pt x="28649" y="12160"/>
                  </a:cubicBezTo>
                  <a:cubicBezTo>
                    <a:pt x="27145" y="12841"/>
                    <a:pt x="25618" y="13335"/>
                    <a:pt x="23969" y="13456"/>
                  </a:cubicBezTo>
                  <a:cubicBezTo>
                    <a:pt x="23313" y="13503"/>
                    <a:pt x="22662" y="13616"/>
                    <a:pt x="22007" y="13680"/>
                  </a:cubicBezTo>
                  <a:cubicBezTo>
                    <a:pt x="21509" y="13728"/>
                    <a:pt x="21003" y="13802"/>
                    <a:pt x="20509" y="13762"/>
                  </a:cubicBezTo>
                  <a:cubicBezTo>
                    <a:pt x="19419" y="13674"/>
                    <a:pt x="18322" y="13629"/>
                    <a:pt x="17247" y="13377"/>
                  </a:cubicBezTo>
                  <a:cubicBezTo>
                    <a:pt x="15905" y="13062"/>
                    <a:pt x="14549" y="12807"/>
                    <a:pt x="13211" y="12484"/>
                  </a:cubicBezTo>
                  <a:cubicBezTo>
                    <a:pt x="12698" y="12360"/>
                    <a:pt x="12209" y="12129"/>
                    <a:pt x="11716" y="11929"/>
                  </a:cubicBezTo>
                  <a:cubicBezTo>
                    <a:pt x="10616" y="11484"/>
                    <a:pt x="9437" y="11251"/>
                    <a:pt x="8381" y="10683"/>
                  </a:cubicBezTo>
                  <a:cubicBezTo>
                    <a:pt x="8197" y="10583"/>
                    <a:pt x="7960" y="10582"/>
                    <a:pt x="7773" y="10540"/>
                  </a:cubicBezTo>
                  <a:cubicBezTo>
                    <a:pt x="7690" y="10594"/>
                    <a:pt x="7625" y="10616"/>
                    <a:pt x="7586" y="10662"/>
                  </a:cubicBezTo>
                  <a:cubicBezTo>
                    <a:pt x="6662" y="11767"/>
                    <a:pt x="5969" y="13049"/>
                    <a:pt x="4991" y="14116"/>
                  </a:cubicBezTo>
                  <a:cubicBezTo>
                    <a:pt x="4879" y="14238"/>
                    <a:pt x="4808" y="14453"/>
                    <a:pt x="4980" y="14670"/>
                  </a:cubicBezTo>
                  <a:cubicBezTo>
                    <a:pt x="5605" y="14862"/>
                    <a:pt x="6261" y="15069"/>
                    <a:pt x="6919" y="15265"/>
                  </a:cubicBezTo>
                  <a:cubicBezTo>
                    <a:pt x="8329" y="15686"/>
                    <a:pt x="9739" y="16101"/>
                    <a:pt x="11149" y="16521"/>
                  </a:cubicBezTo>
                  <a:cubicBezTo>
                    <a:pt x="11239" y="16547"/>
                    <a:pt x="11325" y="16589"/>
                    <a:pt x="11410" y="16628"/>
                  </a:cubicBezTo>
                  <a:cubicBezTo>
                    <a:pt x="12097" y="16943"/>
                    <a:pt x="12804" y="17175"/>
                    <a:pt x="13567" y="17247"/>
                  </a:cubicBezTo>
                  <a:cubicBezTo>
                    <a:pt x="13902" y="17279"/>
                    <a:pt x="14226" y="17424"/>
                    <a:pt x="14560" y="17500"/>
                  </a:cubicBezTo>
                  <a:cubicBezTo>
                    <a:pt x="14927" y="17582"/>
                    <a:pt x="15294" y="17677"/>
                    <a:pt x="15667" y="17708"/>
                  </a:cubicBezTo>
                  <a:cubicBezTo>
                    <a:pt x="16384" y="17769"/>
                    <a:pt x="17105" y="17783"/>
                    <a:pt x="17825" y="17826"/>
                  </a:cubicBezTo>
                  <a:cubicBezTo>
                    <a:pt x="18665" y="17876"/>
                    <a:pt x="19504" y="18007"/>
                    <a:pt x="20347" y="17863"/>
                  </a:cubicBezTo>
                  <a:cubicBezTo>
                    <a:pt x="21257" y="18028"/>
                    <a:pt x="22160" y="17851"/>
                    <a:pt x="23057" y="17757"/>
                  </a:cubicBezTo>
                  <a:cubicBezTo>
                    <a:pt x="23543" y="17706"/>
                    <a:pt x="24038" y="17606"/>
                    <a:pt x="24523" y="17497"/>
                  </a:cubicBezTo>
                  <a:cubicBezTo>
                    <a:pt x="24979" y="17396"/>
                    <a:pt x="25426" y="17246"/>
                    <a:pt x="25876" y="17117"/>
                  </a:cubicBezTo>
                  <a:cubicBezTo>
                    <a:pt x="26357" y="16977"/>
                    <a:pt x="26852" y="16871"/>
                    <a:pt x="27317" y="16690"/>
                  </a:cubicBezTo>
                  <a:cubicBezTo>
                    <a:pt x="28366" y="16278"/>
                    <a:pt x="29385" y="15790"/>
                    <a:pt x="30362" y="15229"/>
                  </a:cubicBezTo>
                  <a:cubicBezTo>
                    <a:pt x="30741" y="15011"/>
                    <a:pt x="31096" y="14751"/>
                    <a:pt x="31454" y="14501"/>
                  </a:cubicBezTo>
                  <a:cubicBezTo>
                    <a:pt x="32225" y="13964"/>
                    <a:pt x="32972" y="13401"/>
                    <a:pt x="33639" y="12732"/>
                  </a:cubicBezTo>
                  <a:cubicBezTo>
                    <a:pt x="34965" y="11403"/>
                    <a:pt x="36242" y="10018"/>
                    <a:pt x="37892" y="9052"/>
                  </a:cubicBezTo>
                  <a:cubicBezTo>
                    <a:pt x="38787" y="8528"/>
                    <a:pt x="39664" y="8001"/>
                    <a:pt x="40716" y="7846"/>
                  </a:cubicBezTo>
                  <a:cubicBezTo>
                    <a:pt x="41265" y="7764"/>
                    <a:pt x="41771" y="7832"/>
                    <a:pt x="42248" y="8107"/>
                  </a:cubicBezTo>
                  <a:cubicBezTo>
                    <a:pt x="42286" y="8129"/>
                    <a:pt x="42288" y="8215"/>
                    <a:pt x="42320" y="8314"/>
                  </a:cubicBezTo>
                  <a:cubicBezTo>
                    <a:pt x="41945" y="8349"/>
                    <a:pt x="41577" y="8375"/>
                    <a:pt x="41212" y="8422"/>
                  </a:cubicBezTo>
                  <a:cubicBezTo>
                    <a:pt x="40462" y="8520"/>
                    <a:pt x="39729" y="8678"/>
                    <a:pt x="39085" y="9107"/>
                  </a:cubicBezTo>
                  <a:cubicBezTo>
                    <a:pt x="37863" y="9922"/>
                    <a:pt x="36646" y="10738"/>
                    <a:pt x="35591" y="11777"/>
                  </a:cubicBezTo>
                  <a:cubicBezTo>
                    <a:pt x="35235" y="12128"/>
                    <a:pt x="34883" y="12481"/>
                    <a:pt x="34541" y="12848"/>
                  </a:cubicBezTo>
                  <a:cubicBezTo>
                    <a:pt x="33966" y="13465"/>
                    <a:pt x="33360" y="14072"/>
                    <a:pt x="32678" y="14560"/>
                  </a:cubicBezTo>
                  <a:cubicBezTo>
                    <a:pt x="31712" y="15251"/>
                    <a:pt x="30803" y="16031"/>
                    <a:pt x="29698" y="16523"/>
                  </a:cubicBezTo>
                  <a:cubicBezTo>
                    <a:pt x="29331" y="16687"/>
                    <a:pt x="28979" y="16898"/>
                    <a:pt x="28597" y="17040"/>
                  </a:cubicBezTo>
                  <a:cubicBezTo>
                    <a:pt x="28274" y="17158"/>
                    <a:pt x="27963" y="17311"/>
                    <a:pt x="27635" y="17415"/>
                  </a:cubicBezTo>
                  <a:cubicBezTo>
                    <a:pt x="26802" y="17677"/>
                    <a:pt x="26013" y="18077"/>
                    <a:pt x="25142" y="18225"/>
                  </a:cubicBezTo>
                  <a:cubicBezTo>
                    <a:pt x="24709" y="18298"/>
                    <a:pt x="24280" y="18386"/>
                    <a:pt x="23847" y="18455"/>
                  </a:cubicBezTo>
                  <a:cubicBezTo>
                    <a:pt x="23016" y="18586"/>
                    <a:pt x="22186" y="18751"/>
                    <a:pt x="21349" y="18820"/>
                  </a:cubicBezTo>
                  <a:cubicBezTo>
                    <a:pt x="20670" y="18877"/>
                    <a:pt x="19980" y="18827"/>
                    <a:pt x="19295" y="18803"/>
                  </a:cubicBezTo>
                  <a:cubicBezTo>
                    <a:pt x="18644" y="18780"/>
                    <a:pt x="17993" y="18735"/>
                    <a:pt x="17344" y="18685"/>
                  </a:cubicBezTo>
                  <a:cubicBezTo>
                    <a:pt x="16688" y="18635"/>
                    <a:pt x="16028" y="18597"/>
                    <a:pt x="15379" y="18498"/>
                  </a:cubicBezTo>
                  <a:cubicBezTo>
                    <a:pt x="14704" y="18396"/>
                    <a:pt x="14034" y="18247"/>
                    <a:pt x="13371" y="18083"/>
                  </a:cubicBezTo>
                  <a:cubicBezTo>
                    <a:pt x="12709" y="17921"/>
                    <a:pt x="12064" y="17702"/>
                    <a:pt x="11424" y="17450"/>
                  </a:cubicBezTo>
                  <a:cubicBezTo>
                    <a:pt x="10673" y="17153"/>
                    <a:pt x="9866" y="17000"/>
                    <a:pt x="9090" y="16760"/>
                  </a:cubicBezTo>
                  <a:cubicBezTo>
                    <a:pt x="7713" y="16335"/>
                    <a:pt x="6342" y="15893"/>
                    <a:pt x="4968" y="15454"/>
                  </a:cubicBezTo>
                  <a:cubicBezTo>
                    <a:pt x="4880" y="15426"/>
                    <a:pt x="4799" y="15372"/>
                    <a:pt x="4710" y="15342"/>
                  </a:cubicBezTo>
                  <a:cubicBezTo>
                    <a:pt x="4474" y="15264"/>
                    <a:pt x="4261" y="15326"/>
                    <a:pt x="4129" y="15524"/>
                  </a:cubicBezTo>
                  <a:cubicBezTo>
                    <a:pt x="4023" y="15678"/>
                    <a:pt x="3930" y="15842"/>
                    <a:pt x="3851" y="16013"/>
                  </a:cubicBezTo>
                  <a:cubicBezTo>
                    <a:pt x="3554" y="16668"/>
                    <a:pt x="3258" y="17325"/>
                    <a:pt x="2977" y="17989"/>
                  </a:cubicBezTo>
                  <a:cubicBezTo>
                    <a:pt x="2844" y="18301"/>
                    <a:pt x="2706" y="18617"/>
                    <a:pt x="2679" y="19005"/>
                  </a:cubicBezTo>
                  <a:cubicBezTo>
                    <a:pt x="2858" y="19078"/>
                    <a:pt x="3028" y="19149"/>
                    <a:pt x="3199" y="19216"/>
                  </a:cubicBezTo>
                  <a:cubicBezTo>
                    <a:pt x="4074" y="19564"/>
                    <a:pt x="4957" y="19887"/>
                    <a:pt x="5755" y="20399"/>
                  </a:cubicBezTo>
                  <a:cubicBezTo>
                    <a:pt x="6465" y="20854"/>
                    <a:pt x="7215" y="21255"/>
                    <a:pt x="7877" y="21768"/>
                  </a:cubicBezTo>
                  <a:cubicBezTo>
                    <a:pt x="8280" y="22080"/>
                    <a:pt x="8714" y="22298"/>
                    <a:pt x="9146" y="22545"/>
                  </a:cubicBezTo>
                  <a:cubicBezTo>
                    <a:pt x="10465" y="23297"/>
                    <a:pt x="11929" y="23639"/>
                    <a:pt x="13371" y="24016"/>
                  </a:cubicBezTo>
                  <a:cubicBezTo>
                    <a:pt x="14489" y="24309"/>
                    <a:pt x="15640" y="24481"/>
                    <a:pt x="16743" y="24833"/>
                  </a:cubicBezTo>
                  <a:cubicBezTo>
                    <a:pt x="17285" y="25005"/>
                    <a:pt x="17829" y="25101"/>
                    <a:pt x="18399" y="25150"/>
                  </a:cubicBezTo>
                  <a:cubicBezTo>
                    <a:pt x="19237" y="25224"/>
                    <a:pt x="20065" y="25407"/>
                    <a:pt x="20896" y="25545"/>
                  </a:cubicBezTo>
                  <a:cubicBezTo>
                    <a:pt x="21173" y="25591"/>
                    <a:pt x="21449" y="25642"/>
                    <a:pt x="21726" y="25689"/>
                  </a:cubicBezTo>
                  <a:cubicBezTo>
                    <a:pt x="22500" y="25821"/>
                    <a:pt x="23295" y="25642"/>
                    <a:pt x="24062" y="25857"/>
                  </a:cubicBezTo>
                  <a:cubicBezTo>
                    <a:pt x="24492" y="25742"/>
                    <a:pt x="24947" y="25903"/>
                    <a:pt x="25360" y="25799"/>
                  </a:cubicBezTo>
                  <a:cubicBezTo>
                    <a:pt x="25997" y="25636"/>
                    <a:pt x="26690" y="25755"/>
                    <a:pt x="27280" y="25397"/>
                  </a:cubicBezTo>
                  <a:cubicBezTo>
                    <a:pt x="28033" y="25306"/>
                    <a:pt x="28735" y="25056"/>
                    <a:pt x="29431" y="24767"/>
                  </a:cubicBezTo>
                  <a:cubicBezTo>
                    <a:pt x="29806" y="24612"/>
                    <a:pt x="30197" y="24491"/>
                    <a:pt x="30586" y="24371"/>
                  </a:cubicBezTo>
                  <a:cubicBezTo>
                    <a:pt x="30686" y="24340"/>
                    <a:pt x="30832" y="24305"/>
                    <a:pt x="30884" y="24497"/>
                  </a:cubicBezTo>
                  <a:cubicBezTo>
                    <a:pt x="30839" y="24564"/>
                    <a:pt x="30805" y="24660"/>
                    <a:pt x="30737" y="24715"/>
                  </a:cubicBezTo>
                  <a:cubicBezTo>
                    <a:pt x="30058" y="25281"/>
                    <a:pt x="29345" y="25782"/>
                    <a:pt x="28456" y="25971"/>
                  </a:cubicBezTo>
                  <a:cubicBezTo>
                    <a:pt x="28120" y="26043"/>
                    <a:pt x="27798" y="26177"/>
                    <a:pt x="27463" y="26253"/>
                  </a:cubicBezTo>
                  <a:cubicBezTo>
                    <a:pt x="26759" y="26407"/>
                    <a:pt x="26058" y="26596"/>
                    <a:pt x="25345" y="26667"/>
                  </a:cubicBezTo>
                  <a:cubicBezTo>
                    <a:pt x="24727" y="26729"/>
                    <a:pt x="24095" y="26637"/>
                    <a:pt x="23470" y="26634"/>
                  </a:cubicBezTo>
                  <a:cubicBezTo>
                    <a:pt x="22871" y="26632"/>
                    <a:pt x="22286" y="26590"/>
                    <a:pt x="21701" y="26440"/>
                  </a:cubicBezTo>
                  <a:cubicBezTo>
                    <a:pt x="21309" y="26341"/>
                    <a:pt x="20898" y="26312"/>
                    <a:pt x="20493" y="26281"/>
                  </a:cubicBezTo>
                  <a:cubicBezTo>
                    <a:pt x="18959" y="26167"/>
                    <a:pt x="17457" y="25844"/>
                    <a:pt x="15952" y="25557"/>
                  </a:cubicBezTo>
                  <a:cubicBezTo>
                    <a:pt x="15399" y="25452"/>
                    <a:pt x="14864" y="25259"/>
                    <a:pt x="14318" y="25122"/>
                  </a:cubicBezTo>
                  <a:cubicBezTo>
                    <a:pt x="13167" y="24832"/>
                    <a:pt x="12012" y="24569"/>
                    <a:pt x="10875" y="24213"/>
                  </a:cubicBezTo>
                  <a:cubicBezTo>
                    <a:pt x="9777" y="23868"/>
                    <a:pt x="8818" y="23316"/>
                    <a:pt x="7890" y="22672"/>
                  </a:cubicBezTo>
                  <a:cubicBezTo>
                    <a:pt x="7225" y="22211"/>
                    <a:pt x="6439" y="21927"/>
                    <a:pt x="5880" y="21308"/>
                  </a:cubicBezTo>
                  <a:cubicBezTo>
                    <a:pt x="5861" y="21287"/>
                    <a:pt x="5826" y="21280"/>
                    <a:pt x="5797" y="21264"/>
                  </a:cubicBezTo>
                  <a:cubicBezTo>
                    <a:pt x="4788" y="20696"/>
                    <a:pt x="3807" y="20072"/>
                    <a:pt x="2704" y="19689"/>
                  </a:cubicBezTo>
                  <a:cubicBezTo>
                    <a:pt x="2566" y="19642"/>
                    <a:pt x="2424" y="19602"/>
                    <a:pt x="2265" y="19554"/>
                  </a:cubicBezTo>
                  <a:cubicBezTo>
                    <a:pt x="2039" y="20028"/>
                    <a:pt x="1872" y="20454"/>
                    <a:pt x="1904" y="20935"/>
                  </a:cubicBezTo>
                  <a:cubicBezTo>
                    <a:pt x="2131" y="21090"/>
                    <a:pt x="2347" y="21218"/>
                    <a:pt x="2542" y="21376"/>
                  </a:cubicBezTo>
                  <a:cubicBezTo>
                    <a:pt x="3130" y="21852"/>
                    <a:pt x="3664" y="22382"/>
                    <a:pt x="3991" y="23077"/>
                  </a:cubicBezTo>
                  <a:cubicBezTo>
                    <a:pt x="4272" y="23674"/>
                    <a:pt x="4421" y="24318"/>
                    <a:pt x="4528" y="24967"/>
                  </a:cubicBezTo>
                  <a:cubicBezTo>
                    <a:pt x="4561" y="25173"/>
                    <a:pt x="4542" y="25426"/>
                    <a:pt x="4446" y="25604"/>
                  </a:cubicBezTo>
                  <a:cubicBezTo>
                    <a:pt x="4122" y="26210"/>
                    <a:pt x="3775" y="26786"/>
                    <a:pt x="3149" y="27178"/>
                  </a:cubicBezTo>
                  <a:cubicBezTo>
                    <a:pt x="2572" y="27543"/>
                    <a:pt x="2077" y="28040"/>
                    <a:pt x="1550" y="28482"/>
                  </a:cubicBezTo>
                  <a:cubicBezTo>
                    <a:pt x="966" y="28972"/>
                    <a:pt x="1049" y="29553"/>
                    <a:pt x="1291" y="30173"/>
                  </a:cubicBezTo>
                  <a:cubicBezTo>
                    <a:pt x="1846" y="30036"/>
                    <a:pt x="2358" y="29902"/>
                    <a:pt x="2873" y="29786"/>
                  </a:cubicBezTo>
                  <a:cubicBezTo>
                    <a:pt x="3023" y="29753"/>
                    <a:pt x="3183" y="29764"/>
                    <a:pt x="3339" y="29775"/>
                  </a:cubicBezTo>
                  <a:cubicBezTo>
                    <a:pt x="3377" y="29777"/>
                    <a:pt x="3416" y="29856"/>
                    <a:pt x="3443" y="29906"/>
                  </a:cubicBezTo>
                  <a:cubicBezTo>
                    <a:pt x="3456" y="29928"/>
                    <a:pt x="3453" y="29980"/>
                    <a:pt x="3438" y="29994"/>
                  </a:cubicBezTo>
                  <a:cubicBezTo>
                    <a:pt x="3323" y="30098"/>
                    <a:pt x="3219" y="30233"/>
                    <a:pt x="3082" y="30291"/>
                  </a:cubicBezTo>
                  <a:cubicBezTo>
                    <a:pt x="2650" y="30473"/>
                    <a:pt x="2206" y="30621"/>
                    <a:pt x="1769" y="30791"/>
                  </a:cubicBezTo>
                  <a:cubicBezTo>
                    <a:pt x="1631" y="30844"/>
                    <a:pt x="1503" y="30923"/>
                    <a:pt x="1356" y="31000"/>
                  </a:cubicBezTo>
                  <a:cubicBezTo>
                    <a:pt x="1431" y="31351"/>
                    <a:pt x="1539" y="31649"/>
                    <a:pt x="1552" y="31952"/>
                  </a:cubicBezTo>
                  <a:cubicBezTo>
                    <a:pt x="1574" y="32460"/>
                    <a:pt x="1725" y="32934"/>
                    <a:pt x="1836" y="33421"/>
                  </a:cubicBezTo>
                  <a:cubicBezTo>
                    <a:pt x="1907" y="33724"/>
                    <a:pt x="1932" y="34037"/>
                    <a:pt x="1996" y="34342"/>
                  </a:cubicBezTo>
                  <a:cubicBezTo>
                    <a:pt x="2033" y="34514"/>
                    <a:pt x="2057" y="34710"/>
                    <a:pt x="2307" y="34793"/>
                  </a:cubicBezTo>
                  <a:cubicBezTo>
                    <a:pt x="2421" y="34728"/>
                    <a:pt x="2562" y="34662"/>
                    <a:pt x="2684" y="34570"/>
                  </a:cubicBezTo>
                  <a:cubicBezTo>
                    <a:pt x="3734" y="33776"/>
                    <a:pt x="4888" y="33259"/>
                    <a:pt x="6225" y="33226"/>
                  </a:cubicBezTo>
                  <a:cubicBezTo>
                    <a:pt x="6821" y="33210"/>
                    <a:pt x="7417" y="33227"/>
                    <a:pt x="8013" y="33212"/>
                  </a:cubicBezTo>
                  <a:cubicBezTo>
                    <a:pt x="8968" y="33187"/>
                    <a:pt x="9880" y="33373"/>
                    <a:pt x="10768" y="33709"/>
                  </a:cubicBezTo>
                  <a:cubicBezTo>
                    <a:pt x="11207" y="33875"/>
                    <a:pt x="11655" y="34022"/>
                    <a:pt x="12080" y="34214"/>
                  </a:cubicBezTo>
                  <a:cubicBezTo>
                    <a:pt x="13221" y="34729"/>
                    <a:pt x="14413" y="35143"/>
                    <a:pt x="15391" y="35973"/>
                  </a:cubicBezTo>
                  <a:cubicBezTo>
                    <a:pt x="15675" y="36215"/>
                    <a:pt x="16025" y="36376"/>
                    <a:pt x="16334" y="36591"/>
                  </a:cubicBezTo>
                  <a:cubicBezTo>
                    <a:pt x="16536" y="36731"/>
                    <a:pt x="16747" y="36877"/>
                    <a:pt x="16900" y="37065"/>
                  </a:cubicBezTo>
                  <a:cubicBezTo>
                    <a:pt x="17399" y="37671"/>
                    <a:pt x="17884" y="38287"/>
                    <a:pt x="18353" y="38916"/>
                  </a:cubicBezTo>
                  <a:cubicBezTo>
                    <a:pt x="18880" y="39618"/>
                    <a:pt x="19370" y="40345"/>
                    <a:pt x="19725" y="41154"/>
                  </a:cubicBezTo>
                  <a:cubicBezTo>
                    <a:pt x="19887" y="41525"/>
                    <a:pt x="20086" y="41892"/>
                    <a:pt x="19987" y="42323"/>
                  </a:cubicBezTo>
                  <a:close/>
                  <a:moveTo>
                    <a:pt x="45446" y="47538"/>
                  </a:moveTo>
                  <a:cubicBezTo>
                    <a:pt x="45983" y="47261"/>
                    <a:pt x="46336" y="46818"/>
                    <a:pt x="46686" y="46377"/>
                  </a:cubicBezTo>
                  <a:cubicBezTo>
                    <a:pt x="46771" y="46269"/>
                    <a:pt x="46793" y="46111"/>
                    <a:pt x="46847" y="45970"/>
                  </a:cubicBezTo>
                  <a:cubicBezTo>
                    <a:pt x="46689" y="45879"/>
                    <a:pt x="46581" y="45819"/>
                    <a:pt x="46474" y="45755"/>
                  </a:cubicBezTo>
                  <a:cubicBezTo>
                    <a:pt x="45695" y="45293"/>
                    <a:pt x="44880" y="45033"/>
                    <a:pt x="43960" y="45266"/>
                  </a:cubicBezTo>
                  <a:cubicBezTo>
                    <a:pt x="43752" y="45319"/>
                    <a:pt x="43524" y="45310"/>
                    <a:pt x="43306" y="45307"/>
                  </a:cubicBezTo>
                  <a:cubicBezTo>
                    <a:pt x="43223" y="45307"/>
                    <a:pt x="43141" y="45242"/>
                    <a:pt x="43010" y="45187"/>
                  </a:cubicBezTo>
                  <a:cubicBezTo>
                    <a:pt x="43087" y="45037"/>
                    <a:pt x="43121" y="44857"/>
                    <a:pt x="43228" y="44786"/>
                  </a:cubicBezTo>
                  <a:cubicBezTo>
                    <a:pt x="43405" y="44668"/>
                    <a:pt x="43623" y="44580"/>
                    <a:pt x="43833" y="44553"/>
                  </a:cubicBezTo>
                  <a:cubicBezTo>
                    <a:pt x="45013" y="44401"/>
                    <a:pt x="46154" y="44456"/>
                    <a:pt x="47120" y="45285"/>
                  </a:cubicBezTo>
                  <a:cubicBezTo>
                    <a:pt x="47160" y="45319"/>
                    <a:pt x="47231" y="45317"/>
                    <a:pt x="47320" y="45339"/>
                  </a:cubicBezTo>
                  <a:cubicBezTo>
                    <a:pt x="47680" y="44918"/>
                    <a:pt x="47897" y="44421"/>
                    <a:pt x="48061" y="43878"/>
                  </a:cubicBezTo>
                  <a:cubicBezTo>
                    <a:pt x="47613" y="43596"/>
                    <a:pt x="47216" y="43370"/>
                    <a:pt x="46709" y="43389"/>
                  </a:cubicBezTo>
                  <a:cubicBezTo>
                    <a:pt x="46499" y="43396"/>
                    <a:pt x="46283" y="43308"/>
                    <a:pt x="46074" y="43250"/>
                  </a:cubicBezTo>
                  <a:cubicBezTo>
                    <a:pt x="45194" y="43003"/>
                    <a:pt x="44295" y="42837"/>
                    <a:pt x="43385" y="42848"/>
                  </a:cubicBezTo>
                  <a:cubicBezTo>
                    <a:pt x="41844" y="42867"/>
                    <a:pt x="40525" y="43519"/>
                    <a:pt x="39382" y="44498"/>
                  </a:cubicBezTo>
                  <a:cubicBezTo>
                    <a:pt x="38570" y="45195"/>
                    <a:pt x="37959" y="46077"/>
                    <a:pt x="37451" y="47020"/>
                  </a:cubicBezTo>
                  <a:cubicBezTo>
                    <a:pt x="37347" y="47211"/>
                    <a:pt x="37249" y="47418"/>
                    <a:pt x="37208" y="47629"/>
                  </a:cubicBezTo>
                  <a:cubicBezTo>
                    <a:pt x="36807" y="49640"/>
                    <a:pt x="36866" y="50570"/>
                    <a:pt x="37498" y="52409"/>
                  </a:cubicBezTo>
                  <a:cubicBezTo>
                    <a:pt x="38004" y="52249"/>
                    <a:pt x="38501" y="52081"/>
                    <a:pt x="39027" y="51711"/>
                  </a:cubicBezTo>
                  <a:cubicBezTo>
                    <a:pt x="38744" y="51343"/>
                    <a:pt x="38627" y="50932"/>
                    <a:pt x="38633" y="50487"/>
                  </a:cubicBezTo>
                  <a:cubicBezTo>
                    <a:pt x="38657" y="48746"/>
                    <a:pt x="39321" y="47259"/>
                    <a:pt x="40427" y="45952"/>
                  </a:cubicBezTo>
                  <a:cubicBezTo>
                    <a:pt x="40624" y="45721"/>
                    <a:pt x="40904" y="45547"/>
                    <a:pt x="41174" y="45397"/>
                  </a:cubicBezTo>
                  <a:cubicBezTo>
                    <a:pt x="41411" y="45266"/>
                    <a:pt x="41661" y="45314"/>
                    <a:pt x="41875" y="45603"/>
                  </a:cubicBezTo>
                  <a:cubicBezTo>
                    <a:pt x="41740" y="45753"/>
                    <a:pt x="41629" y="45957"/>
                    <a:pt x="41458" y="46054"/>
                  </a:cubicBezTo>
                  <a:cubicBezTo>
                    <a:pt x="40966" y="46327"/>
                    <a:pt x="40673" y="46767"/>
                    <a:pt x="40393" y="47222"/>
                  </a:cubicBezTo>
                  <a:cubicBezTo>
                    <a:pt x="39999" y="47863"/>
                    <a:pt x="39749" y="48565"/>
                    <a:pt x="39482" y="49268"/>
                  </a:cubicBezTo>
                  <a:cubicBezTo>
                    <a:pt x="39246" y="49893"/>
                    <a:pt x="39245" y="50486"/>
                    <a:pt x="39328" y="51108"/>
                  </a:cubicBezTo>
                  <a:cubicBezTo>
                    <a:pt x="39348" y="51255"/>
                    <a:pt x="39366" y="51425"/>
                    <a:pt x="39616" y="51479"/>
                  </a:cubicBezTo>
                  <a:cubicBezTo>
                    <a:pt x="40163" y="51215"/>
                    <a:pt x="40778" y="50988"/>
                    <a:pt x="41286" y="50602"/>
                  </a:cubicBezTo>
                  <a:cubicBezTo>
                    <a:pt x="41297" y="50457"/>
                    <a:pt x="41316" y="50363"/>
                    <a:pt x="41307" y="50272"/>
                  </a:cubicBezTo>
                  <a:cubicBezTo>
                    <a:pt x="41214" y="49127"/>
                    <a:pt x="41796" y="48297"/>
                    <a:pt x="42595" y="47589"/>
                  </a:cubicBezTo>
                  <a:cubicBezTo>
                    <a:pt x="42851" y="47362"/>
                    <a:pt x="43181" y="47247"/>
                    <a:pt x="43539" y="47204"/>
                  </a:cubicBezTo>
                  <a:cubicBezTo>
                    <a:pt x="44210" y="47125"/>
                    <a:pt x="44843" y="47224"/>
                    <a:pt x="45446" y="47538"/>
                  </a:cubicBezTo>
                  <a:close/>
                  <a:moveTo>
                    <a:pt x="31451" y="1609"/>
                  </a:moveTo>
                  <a:cubicBezTo>
                    <a:pt x="31012" y="1518"/>
                    <a:pt x="30651" y="1267"/>
                    <a:pt x="30193" y="1348"/>
                  </a:cubicBezTo>
                  <a:cubicBezTo>
                    <a:pt x="30045" y="1374"/>
                    <a:pt x="29883" y="1315"/>
                    <a:pt x="29728" y="1295"/>
                  </a:cubicBezTo>
                  <a:cubicBezTo>
                    <a:pt x="29049" y="1207"/>
                    <a:pt x="28371" y="1109"/>
                    <a:pt x="27690" y="1037"/>
                  </a:cubicBezTo>
                  <a:cubicBezTo>
                    <a:pt x="27411" y="1007"/>
                    <a:pt x="27114" y="979"/>
                    <a:pt x="26849" y="1044"/>
                  </a:cubicBezTo>
                  <a:cubicBezTo>
                    <a:pt x="26386" y="1158"/>
                    <a:pt x="25926" y="1171"/>
                    <a:pt x="25455" y="1162"/>
                  </a:cubicBezTo>
                  <a:cubicBezTo>
                    <a:pt x="25176" y="1156"/>
                    <a:pt x="24895" y="1204"/>
                    <a:pt x="24616" y="1246"/>
                  </a:cubicBezTo>
                  <a:cubicBezTo>
                    <a:pt x="24123" y="1320"/>
                    <a:pt x="23638" y="1427"/>
                    <a:pt x="23128" y="1352"/>
                  </a:cubicBezTo>
                  <a:cubicBezTo>
                    <a:pt x="22889" y="1315"/>
                    <a:pt x="22626" y="1366"/>
                    <a:pt x="22386" y="1425"/>
                  </a:cubicBezTo>
                  <a:cubicBezTo>
                    <a:pt x="21720" y="1594"/>
                    <a:pt x="21066" y="1814"/>
                    <a:pt x="20363" y="1790"/>
                  </a:cubicBezTo>
                  <a:cubicBezTo>
                    <a:pt x="20242" y="1786"/>
                    <a:pt x="20117" y="1833"/>
                    <a:pt x="19996" y="1867"/>
                  </a:cubicBezTo>
                  <a:cubicBezTo>
                    <a:pt x="19184" y="2093"/>
                    <a:pt x="18372" y="2316"/>
                    <a:pt x="17563" y="2558"/>
                  </a:cubicBezTo>
                  <a:cubicBezTo>
                    <a:pt x="17451" y="2592"/>
                    <a:pt x="17256" y="2624"/>
                    <a:pt x="17318" y="2882"/>
                  </a:cubicBezTo>
                  <a:cubicBezTo>
                    <a:pt x="17881" y="2818"/>
                    <a:pt x="18432" y="2899"/>
                    <a:pt x="18978" y="3045"/>
                  </a:cubicBezTo>
                  <a:cubicBezTo>
                    <a:pt x="19488" y="3184"/>
                    <a:pt x="20001" y="3329"/>
                    <a:pt x="20522" y="3417"/>
                  </a:cubicBezTo>
                  <a:cubicBezTo>
                    <a:pt x="22099" y="3683"/>
                    <a:pt x="23683" y="3851"/>
                    <a:pt x="25286" y="3763"/>
                  </a:cubicBezTo>
                  <a:cubicBezTo>
                    <a:pt x="26919" y="3672"/>
                    <a:pt x="28504" y="3369"/>
                    <a:pt x="30002" y="2680"/>
                  </a:cubicBezTo>
                  <a:cubicBezTo>
                    <a:pt x="30592" y="2409"/>
                    <a:pt x="31026" y="2099"/>
                    <a:pt x="31451" y="1609"/>
                  </a:cubicBezTo>
                  <a:close/>
                  <a:moveTo>
                    <a:pt x="995" y="27756"/>
                  </a:moveTo>
                  <a:cubicBezTo>
                    <a:pt x="1616" y="27248"/>
                    <a:pt x="2147" y="26813"/>
                    <a:pt x="2680" y="26380"/>
                  </a:cubicBezTo>
                  <a:cubicBezTo>
                    <a:pt x="2850" y="26242"/>
                    <a:pt x="3031" y="26117"/>
                    <a:pt x="3196" y="25975"/>
                  </a:cubicBezTo>
                  <a:cubicBezTo>
                    <a:pt x="3628" y="25600"/>
                    <a:pt x="3847" y="25137"/>
                    <a:pt x="3741" y="24559"/>
                  </a:cubicBezTo>
                  <a:cubicBezTo>
                    <a:pt x="3512" y="23317"/>
                    <a:pt x="2974" y="22252"/>
                    <a:pt x="1958" y="21467"/>
                  </a:cubicBezTo>
                  <a:cubicBezTo>
                    <a:pt x="1898" y="21421"/>
                    <a:pt x="1795" y="21432"/>
                    <a:pt x="1717" y="21416"/>
                  </a:cubicBezTo>
                  <a:cubicBezTo>
                    <a:pt x="1138" y="22995"/>
                    <a:pt x="877" y="24508"/>
                    <a:pt x="862" y="27313"/>
                  </a:cubicBezTo>
                  <a:cubicBezTo>
                    <a:pt x="861" y="27426"/>
                    <a:pt x="928" y="27539"/>
                    <a:pt x="995" y="27756"/>
                  </a:cubicBezTo>
                  <a:close/>
                  <a:moveTo>
                    <a:pt x="41796" y="50082"/>
                  </a:moveTo>
                  <a:cubicBezTo>
                    <a:pt x="42364" y="49903"/>
                    <a:pt x="42718" y="49743"/>
                    <a:pt x="43041" y="49492"/>
                  </a:cubicBezTo>
                  <a:cubicBezTo>
                    <a:pt x="43578" y="49073"/>
                    <a:pt x="44139" y="48684"/>
                    <a:pt x="44695" y="48287"/>
                  </a:cubicBezTo>
                  <a:cubicBezTo>
                    <a:pt x="44817" y="48199"/>
                    <a:pt x="44840" y="48105"/>
                    <a:pt x="44758" y="47948"/>
                  </a:cubicBezTo>
                  <a:cubicBezTo>
                    <a:pt x="44250" y="47835"/>
                    <a:pt x="43730" y="47863"/>
                    <a:pt x="43217" y="48025"/>
                  </a:cubicBezTo>
                  <a:cubicBezTo>
                    <a:pt x="42878" y="48131"/>
                    <a:pt x="42604" y="48314"/>
                    <a:pt x="42455" y="48659"/>
                  </a:cubicBezTo>
                  <a:cubicBezTo>
                    <a:pt x="42270" y="49085"/>
                    <a:pt x="42067" y="49500"/>
                    <a:pt x="41796" y="5008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2171700" y="1115525"/>
              <a:ext cx="457200" cy="348775"/>
            </a:xfrm>
            <a:custGeom>
              <a:avLst/>
              <a:gdLst/>
              <a:ahLst/>
              <a:cxnLst/>
              <a:rect l="l" t="t" r="r" b="b"/>
              <a:pathLst>
                <a:path w="18288" h="13951" extrusionOk="0">
                  <a:moveTo>
                    <a:pt x="251" y="10283"/>
                  </a:moveTo>
                  <a:cubicBezTo>
                    <a:pt x="1" y="10113"/>
                    <a:pt x="74" y="9920"/>
                    <a:pt x="155" y="9764"/>
                  </a:cubicBezTo>
                  <a:cubicBezTo>
                    <a:pt x="414" y="9263"/>
                    <a:pt x="706" y="8779"/>
                    <a:pt x="962" y="8277"/>
                  </a:cubicBezTo>
                  <a:cubicBezTo>
                    <a:pt x="1088" y="8030"/>
                    <a:pt x="1193" y="7763"/>
                    <a:pt x="1257" y="7493"/>
                  </a:cubicBezTo>
                  <a:cubicBezTo>
                    <a:pt x="1453" y="6629"/>
                    <a:pt x="1860" y="5871"/>
                    <a:pt x="2318" y="5116"/>
                  </a:cubicBezTo>
                  <a:cubicBezTo>
                    <a:pt x="3119" y="3791"/>
                    <a:pt x="4315" y="2884"/>
                    <a:pt x="5488" y="1945"/>
                  </a:cubicBezTo>
                  <a:cubicBezTo>
                    <a:pt x="6382" y="1229"/>
                    <a:pt x="7441" y="823"/>
                    <a:pt x="8491" y="415"/>
                  </a:cubicBezTo>
                  <a:cubicBezTo>
                    <a:pt x="8806" y="294"/>
                    <a:pt x="9160" y="262"/>
                    <a:pt x="9500" y="221"/>
                  </a:cubicBezTo>
                  <a:cubicBezTo>
                    <a:pt x="9842" y="178"/>
                    <a:pt x="10191" y="191"/>
                    <a:pt x="10533" y="151"/>
                  </a:cubicBezTo>
                  <a:cubicBezTo>
                    <a:pt x="11849" y="0"/>
                    <a:pt x="12991" y="444"/>
                    <a:pt x="14074" y="1139"/>
                  </a:cubicBezTo>
                  <a:cubicBezTo>
                    <a:pt x="15006" y="1741"/>
                    <a:pt x="15756" y="2548"/>
                    <a:pt x="16506" y="3342"/>
                  </a:cubicBezTo>
                  <a:cubicBezTo>
                    <a:pt x="17061" y="3928"/>
                    <a:pt x="17535" y="4616"/>
                    <a:pt x="17855" y="5363"/>
                  </a:cubicBezTo>
                  <a:cubicBezTo>
                    <a:pt x="18060" y="5841"/>
                    <a:pt x="18159" y="6392"/>
                    <a:pt x="18179" y="6915"/>
                  </a:cubicBezTo>
                  <a:cubicBezTo>
                    <a:pt x="18204" y="7596"/>
                    <a:pt x="18288" y="8296"/>
                    <a:pt x="17982" y="8956"/>
                  </a:cubicBezTo>
                  <a:cubicBezTo>
                    <a:pt x="17841" y="9263"/>
                    <a:pt x="17895" y="9609"/>
                    <a:pt x="17756" y="9944"/>
                  </a:cubicBezTo>
                  <a:cubicBezTo>
                    <a:pt x="17249" y="11171"/>
                    <a:pt x="16417" y="12136"/>
                    <a:pt x="15419" y="12952"/>
                  </a:cubicBezTo>
                  <a:cubicBezTo>
                    <a:pt x="14764" y="13487"/>
                    <a:pt x="13959" y="13795"/>
                    <a:pt x="13111" y="13937"/>
                  </a:cubicBezTo>
                  <a:cubicBezTo>
                    <a:pt x="13024" y="13951"/>
                    <a:pt x="12929" y="13909"/>
                    <a:pt x="12844" y="13894"/>
                  </a:cubicBezTo>
                  <a:cubicBezTo>
                    <a:pt x="12778" y="13742"/>
                    <a:pt x="12850" y="13654"/>
                    <a:pt x="12957" y="13580"/>
                  </a:cubicBezTo>
                  <a:cubicBezTo>
                    <a:pt x="13217" y="13405"/>
                    <a:pt x="13461" y="13195"/>
                    <a:pt x="13740" y="13061"/>
                  </a:cubicBezTo>
                  <a:cubicBezTo>
                    <a:pt x="14578" y="12657"/>
                    <a:pt x="15265" y="12042"/>
                    <a:pt x="15833" y="11350"/>
                  </a:cubicBezTo>
                  <a:cubicBezTo>
                    <a:pt x="16460" y="10585"/>
                    <a:pt x="16993" y="9725"/>
                    <a:pt x="17207" y="8719"/>
                  </a:cubicBezTo>
                  <a:cubicBezTo>
                    <a:pt x="17543" y="7134"/>
                    <a:pt x="17152" y="5679"/>
                    <a:pt x="16391" y="4301"/>
                  </a:cubicBezTo>
                  <a:cubicBezTo>
                    <a:pt x="16243" y="4033"/>
                    <a:pt x="16012" y="3798"/>
                    <a:pt x="15779" y="3594"/>
                  </a:cubicBezTo>
                  <a:cubicBezTo>
                    <a:pt x="15332" y="3201"/>
                    <a:pt x="14927" y="2769"/>
                    <a:pt x="14508" y="2350"/>
                  </a:cubicBezTo>
                  <a:cubicBezTo>
                    <a:pt x="13576" y="1418"/>
                    <a:pt x="12469" y="836"/>
                    <a:pt x="11110" y="743"/>
                  </a:cubicBezTo>
                  <a:cubicBezTo>
                    <a:pt x="9404" y="628"/>
                    <a:pt x="7898" y="1163"/>
                    <a:pt x="6476" y="2015"/>
                  </a:cubicBezTo>
                  <a:cubicBezTo>
                    <a:pt x="5422" y="2650"/>
                    <a:pt x="4479" y="3444"/>
                    <a:pt x="3654" y="4344"/>
                  </a:cubicBezTo>
                  <a:cubicBezTo>
                    <a:pt x="2740" y="5341"/>
                    <a:pt x="2042" y="6496"/>
                    <a:pt x="1667" y="7823"/>
                  </a:cubicBezTo>
                  <a:cubicBezTo>
                    <a:pt x="1436" y="8643"/>
                    <a:pt x="1069" y="9404"/>
                    <a:pt x="511" y="10060"/>
                  </a:cubicBezTo>
                  <a:cubicBezTo>
                    <a:pt x="436" y="10149"/>
                    <a:pt x="333" y="10214"/>
                    <a:pt x="251" y="1028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2183525" y="1538125"/>
              <a:ext cx="501125" cy="182050"/>
            </a:xfrm>
            <a:custGeom>
              <a:avLst/>
              <a:gdLst/>
              <a:ahLst/>
              <a:cxnLst/>
              <a:rect l="l" t="t" r="r" b="b"/>
              <a:pathLst>
                <a:path w="20045" h="7282" extrusionOk="0">
                  <a:moveTo>
                    <a:pt x="20019" y="3484"/>
                  </a:moveTo>
                  <a:cubicBezTo>
                    <a:pt x="19454" y="4547"/>
                    <a:pt x="18599" y="5296"/>
                    <a:pt x="17508" y="5786"/>
                  </a:cubicBezTo>
                  <a:cubicBezTo>
                    <a:pt x="17054" y="5989"/>
                    <a:pt x="16593" y="6175"/>
                    <a:pt x="16131" y="6360"/>
                  </a:cubicBezTo>
                  <a:cubicBezTo>
                    <a:pt x="15990" y="6417"/>
                    <a:pt x="15834" y="6484"/>
                    <a:pt x="15688" y="6478"/>
                  </a:cubicBezTo>
                  <a:cubicBezTo>
                    <a:pt x="15361" y="6464"/>
                    <a:pt x="15068" y="6556"/>
                    <a:pt x="14777" y="6678"/>
                  </a:cubicBezTo>
                  <a:cubicBezTo>
                    <a:pt x="14314" y="6875"/>
                    <a:pt x="13845" y="7001"/>
                    <a:pt x="13332" y="6901"/>
                  </a:cubicBezTo>
                  <a:cubicBezTo>
                    <a:pt x="13186" y="6873"/>
                    <a:pt x="13020" y="6911"/>
                    <a:pt x="12870" y="6947"/>
                  </a:cubicBezTo>
                  <a:cubicBezTo>
                    <a:pt x="12132" y="7127"/>
                    <a:pt x="11389" y="7186"/>
                    <a:pt x="10634" y="7079"/>
                  </a:cubicBezTo>
                  <a:cubicBezTo>
                    <a:pt x="10573" y="7071"/>
                    <a:pt x="10506" y="7057"/>
                    <a:pt x="10448" y="7072"/>
                  </a:cubicBezTo>
                  <a:cubicBezTo>
                    <a:pt x="9662" y="7282"/>
                    <a:pt x="8886" y="7065"/>
                    <a:pt x="8119" y="6971"/>
                  </a:cubicBezTo>
                  <a:cubicBezTo>
                    <a:pt x="7414" y="6883"/>
                    <a:pt x="6698" y="6703"/>
                    <a:pt x="6043" y="6427"/>
                  </a:cubicBezTo>
                  <a:cubicBezTo>
                    <a:pt x="4808" y="5906"/>
                    <a:pt x="3597" y="5312"/>
                    <a:pt x="2571" y="4415"/>
                  </a:cubicBezTo>
                  <a:cubicBezTo>
                    <a:pt x="2478" y="4332"/>
                    <a:pt x="2367" y="4271"/>
                    <a:pt x="2260" y="4205"/>
                  </a:cubicBezTo>
                  <a:cubicBezTo>
                    <a:pt x="1104" y="3494"/>
                    <a:pt x="439" y="2425"/>
                    <a:pt x="82" y="1153"/>
                  </a:cubicBezTo>
                  <a:cubicBezTo>
                    <a:pt x="1" y="862"/>
                    <a:pt x="37" y="535"/>
                    <a:pt x="45" y="225"/>
                  </a:cubicBezTo>
                  <a:cubicBezTo>
                    <a:pt x="47" y="155"/>
                    <a:pt x="147" y="86"/>
                    <a:pt x="215" y="0"/>
                  </a:cubicBezTo>
                  <a:cubicBezTo>
                    <a:pt x="585" y="236"/>
                    <a:pt x="652" y="646"/>
                    <a:pt x="733" y="971"/>
                  </a:cubicBezTo>
                  <a:cubicBezTo>
                    <a:pt x="949" y="1841"/>
                    <a:pt x="1453" y="2499"/>
                    <a:pt x="2106" y="3044"/>
                  </a:cubicBezTo>
                  <a:cubicBezTo>
                    <a:pt x="3284" y="4028"/>
                    <a:pt x="4540" y="4898"/>
                    <a:pt x="5993" y="5443"/>
                  </a:cubicBezTo>
                  <a:cubicBezTo>
                    <a:pt x="6022" y="5453"/>
                    <a:pt x="6050" y="5466"/>
                    <a:pt x="6077" y="5483"/>
                  </a:cubicBezTo>
                  <a:cubicBezTo>
                    <a:pt x="7278" y="6152"/>
                    <a:pt x="8603" y="6111"/>
                    <a:pt x="9913" y="6155"/>
                  </a:cubicBezTo>
                  <a:cubicBezTo>
                    <a:pt x="10066" y="6161"/>
                    <a:pt x="10237" y="6123"/>
                    <a:pt x="10368" y="6180"/>
                  </a:cubicBezTo>
                  <a:cubicBezTo>
                    <a:pt x="10828" y="6381"/>
                    <a:pt x="11310" y="6283"/>
                    <a:pt x="11760" y="6237"/>
                  </a:cubicBezTo>
                  <a:cubicBezTo>
                    <a:pt x="12720" y="6142"/>
                    <a:pt x="13673" y="5952"/>
                    <a:pt x="14625" y="5781"/>
                  </a:cubicBezTo>
                  <a:cubicBezTo>
                    <a:pt x="15299" y="5662"/>
                    <a:pt x="15965" y="5498"/>
                    <a:pt x="16618" y="5291"/>
                  </a:cubicBezTo>
                  <a:cubicBezTo>
                    <a:pt x="17709" y="4942"/>
                    <a:pt x="18686" y="4412"/>
                    <a:pt x="19563" y="3682"/>
                  </a:cubicBezTo>
                  <a:cubicBezTo>
                    <a:pt x="19698" y="3570"/>
                    <a:pt x="19819" y="3386"/>
                    <a:pt x="20044" y="350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2197500" y="1775425"/>
              <a:ext cx="367525" cy="353225"/>
            </a:xfrm>
            <a:custGeom>
              <a:avLst/>
              <a:gdLst/>
              <a:ahLst/>
              <a:cxnLst/>
              <a:rect l="l" t="t" r="r" b="b"/>
              <a:pathLst>
                <a:path w="14701" h="14129" extrusionOk="0">
                  <a:moveTo>
                    <a:pt x="14701" y="1144"/>
                  </a:moveTo>
                  <a:cubicBezTo>
                    <a:pt x="14490" y="1111"/>
                    <a:pt x="14272" y="1103"/>
                    <a:pt x="14070" y="1041"/>
                  </a:cubicBezTo>
                  <a:cubicBezTo>
                    <a:pt x="13064" y="730"/>
                    <a:pt x="12028" y="706"/>
                    <a:pt x="10991" y="707"/>
                  </a:cubicBezTo>
                  <a:cubicBezTo>
                    <a:pt x="9512" y="710"/>
                    <a:pt x="8059" y="910"/>
                    <a:pt x="6617" y="1260"/>
                  </a:cubicBezTo>
                  <a:cubicBezTo>
                    <a:pt x="4882" y="1680"/>
                    <a:pt x="3561" y="2651"/>
                    <a:pt x="2564" y="4094"/>
                  </a:cubicBezTo>
                  <a:cubicBezTo>
                    <a:pt x="1935" y="5003"/>
                    <a:pt x="1472" y="6007"/>
                    <a:pt x="1211" y="7075"/>
                  </a:cubicBezTo>
                  <a:cubicBezTo>
                    <a:pt x="990" y="7985"/>
                    <a:pt x="921" y="8929"/>
                    <a:pt x="910" y="9869"/>
                  </a:cubicBezTo>
                  <a:cubicBezTo>
                    <a:pt x="904" y="10307"/>
                    <a:pt x="941" y="10744"/>
                    <a:pt x="945" y="11181"/>
                  </a:cubicBezTo>
                  <a:cubicBezTo>
                    <a:pt x="950" y="11875"/>
                    <a:pt x="1134" y="12543"/>
                    <a:pt x="1228" y="13223"/>
                  </a:cubicBezTo>
                  <a:cubicBezTo>
                    <a:pt x="1259" y="13440"/>
                    <a:pt x="1287" y="13659"/>
                    <a:pt x="1299" y="13877"/>
                  </a:cubicBezTo>
                  <a:cubicBezTo>
                    <a:pt x="1306" y="14013"/>
                    <a:pt x="1230" y="14108"/>
                    <a:pt x="1044" y="14129"/>
                  </a:cubicBezTo>
                  <a:cubicBezTo>
                    <a:pt x="783" y="13748"/>
                    <a:pt x="709" y="13280"/>
                    <a:pt x="572" y="12840"/>
                  </a:cubicBezTo>
                  <a:cubicBezTo>
                    <a:pt x="39" y="11128"/>
                    <a:pt x="1" y="9377"/>
                    <a:pt x="337" y="7641"/>
                  </a:cubicBezTo>
                  <a:cubicBezTo>
                    <a:pt x="566" y="6451"/>
                    <a:pt x="895" y="5267"/>
                    <a:pt x="1533" y="4206"/>
                  </a:cubicBezTo>
                  <a:cubicBezTo>
                    <a:pt x="1855" y="3670"/>
                    <a:pt x="2252" y="3196"/>
                    <a:pt x="2693" y="2752"/>
                  </a:cubicBezTo>
                  <a:cubicBezTo>
                    <a:pt x="3224" y="2220"/>
                    <a:pt x="3790" y="1726"/>
                    <a:pt x="4429" y="1331"/>
                  </a:cubicBezTo>
                  <a:cubicBezTo>
                    <a:pt x="5152" y="886"/>
                    <a:pt x="5955" y="584"/>
                    <a:pt x="6792" y="442"/>
                  </a:cubicBezTo>
                  <a:cubicBezTo>
                    <a:pt x="7498" y="320"/>
                    <a:pt x="8210" y="212"/>
                    <a:pt x="8926" y="131"/>
                  </a:cubicBezTo>
                  <a:cubicBezTo>
                    <a:pt x="10094" y="1"/>
                    <a:pt x="11241" y="78"/>
                    <a:pt x="12392" y="190"/>
                  </a:cubicBezTo>
                  <a:cubicBezTo>
                    <a:pt x="13233" y="274"/>
                    <a:pt x="14050" y="472"/>
                    <a:pt x="14701" y="1144"/>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1537825" y="1542050"/>
              <a:ext cx="469600" cy="367550"/>
            </a:xfrm>
            <a:custGeom>
              <a:avLst/>
              <a:gdLst/>
              <a:ahLst/>
              <a:cxnLst/>
              <a:rect l="l" t="t" r="r" b="b"/>
              <a:pathLst>
                <a:path w="18784" h="14702" extrusionOk="0">
                  <a:moveTo>
                    <a:pt x="18784" y="14701"/>
                  </a:moveTo>
                  <a:cubicBezTo>
                    <a:pt x="18426" y="14480"/>
                    <a:pt x="18286" y="14166"/>
                    <a:pt x="18124" y="13880"/>
                  </a:cubicBezTo>
                  <a:cubicBezTo>
                    <a:pt x="17259" y="12357"/>
                    <a:pt x="16441" y="10809"/>
                    <a:pt x="15427" y="9378"/>
                  </a:cubicBezTo>
                  <a:cubicBezTo>
                    <a:pt x="15011" y="8790"/>
                    <a:pt x="14597" y="8199"/>
                    <a:pt x="14207" y="7594"/>
                  </a:cubicBezTo>
                  <a:cubicBezTo>
                    <a:pt x="13380" y="6310"/>
                    <a:pt x="12239" y="5319"/>
                    <a:pt x="11088" y="4361"/>
                  </a:cubicBezTo>
                  <a:cubicBezTo>
                    <a:pt x="10349" y="3747"/>
                    <a:pt x="9483" y="3271"/>
                    <a:pt x="8628" y="2817"/>
                  </a:cubicBezTo>
                  <a:cubicBezTo>
                    <a:pt x="7690" y="2319"/>
                    <a:pt x="6722" y="1863"/>
                    <a:pt x="5727" y="1494"/>
                  </a:cubicBezTo>
                  <a:cubicBezTo>
                    <a:pt x="4678" y="1104"/>
                    <a:pt x="3620" y="686"/>
                    <a:pt x="2463" y="690"/>
                  </a:cubicBezTo>
                  <a:cubicBezTo>
                    <a:pt x="1960" y="691"/>
                    <a:pt x="1460" y="659"/>
                    <a:pt x="968" y="801"/>
                  </a:cubicBezTo>
                  <a:cubicBezTo>
                    <a:pt x="673" y="887"/>
                    <a:pt x="369" y="891"/>
                    <a:pt x="1" y="798"/>
                  </a:cubicBezTo>
                  <a:cubicBezTo>
                    <a:pt x="491" y="308"/>
                    <a:pt x="1067" y="156"/>
                    <a:pt x="1646" y="91"/>
                  </a:cubicBezTo>
                  <a:cubicBezTo>
                    <a:pt x="2456" y="0"/>
                    <a:pt x="3271" y="50"/>
                    <a:pt x="4063" y="264"/>
                  </a:cubicBezTo>
                  <a:cubicBezTo>
                    <a:pt x="4513" y="388"/>
                    <a:pt x="4955" y="551"/>
                    <a:pt x="5391" y="719"/>
                  </a:cubicBezTo>
                  <a:cubicBezTo>
                    <a:pt x="6120" y="1001"/>
                    <a:pt x="6839" y="1305"/>
                    <a:pt x="7564" y="1593"/>
                  </a:cubicBezTo>
                  <a:cubicBezTo>
                    <a:pt x="8675" y="2031"/>
                    <a:pt x="9715" y="2600"/>
                    <a:pt x="10693" y="3280"/>
                  </a:cubicBezTo>
                  <a:cubicBezTo>
                    <a:pt x="11929" y="4140"/>
                    <a:pt x="13139" y="5033"/>
                    <a:pt x="14122" y="6189"/>
                  </a:cubicBezTo>
                  <a:cubicBezTo>
                    <a:pt x="14444" y="6567"/>
                    <a:pt x="14826" y="6904"/>
                    <a:pt x="15011" y="7388"/>
                  </a:cubicBezTo>
                  <a:cubicBezTo>
                    <a:pt x="15043" y="7473"/>
                    <a:pt x="15118" y="7541"/>
                    <a:pt x="15178" y="7613"/>
                  </a:cubicBezTo>
                  <a:cubicBezTo>
                    <a:pt x="16161" y="8800"/>
                    <a:pt x="16852" y="10170"/>
                    <a:pt x="17554" y="11524"/>
                  </a:cubicBezTo>
                  <a:cubicBezTo>
                    <a:pt x="18028" y="12436"/>
                    <a:pt x="18358" y="13422"/>
                    <a:pt x="18749" y="14377"/>
                  </a:cubicBezTo>
                  <a:cubicBezTo>
                    <a:pt x="18780" y="14454"/>
                    <a:pt x="18770" y="14547"/>
                    <a:pt x="18784" y="1470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1477500" y="1245425"/>
              <a:ext cx="490800" cy="134675"/>
            </a:xfrm>
            <a:custGeom>
              <a:avLst/>
              <a:gdLst/>
              <a:ahLst/>
              <a:cxnLst/>
              <a:rect l="l" t="t" r="r" b="b"/>
              <a:pathLst>
                <a:path w="19632" h="5387" extrusionOk="0">
                  <a:moveTo>
                    <a:pt x="19631" y="5121"/>
                  </a:moveTo>
                  <a:cubicBezTo>
                    <a:pt x="18735" y="5354"/>
                    <a:pt x="17833" y="5386"/>
                    <a:pt x="16925" y="5319"/>
                  </a:cubicBezTo>
                  <a:cubicBezTo>
                    <a:pt x="16023" y="5253"/>
                    <a:pt x="15124" y="5166"/>
                    <a:pt x="14222" y="5082"/>
                  </a:cubicBezTo>
                  <a:cubicBezTo>
                    <a:pt x="12570" y="4928"/>
                    <a:pt x="10933" y="4681"/>
                    <a:pt x="9348" y="4178"/>
                  </a:cubicBezTo>
                  <a:cubicBezTo>
                    <a:pt x="8664" y="3961"/>
                    <a:pt x="8004" y="3671"/>
                    <a:pt x="7328" y="3427"/>
                  </a:cubicBezTo>
                  <a:cubicBezTo>
                    <a:pt x="6182" y="3014"/>
                    <a:pt x="5025" y="2630"/>
                    <a:pt x="3888" y="2195"/>
                  </a:cubicBezTo>
                  <a:cubicBezTo>
                    <a:pt x="3159" y="1917"/>
                    <a:pt x="2448" y="1586"/>
                    <a:pt x="1744" y="1249"/>
                  </a:cubicBezTo>
                  <a:cubicBezTo>
                    <a:pt x="1236" y="1007"/>
                    <a:pt x="749" y="721"/>
                    <a:pt x="259" y="443"/>
                  </a:cubicBezTo>
                  <a:cubicBezTo>
                    <a:pt x="161" y="387"/>
                    <a:pt x="90" y="281"/>
                    <a:pt x="0" y="193"/>
                  </a:cubicBezTo>
                  <a:cubicBezTo>
                    <a:pt x="242" y="0"/>
                    <a:pt x="455" y="82"/>
                    <a:pt x="648" y="165"/>
                  </a:cubicBezTo>
                  <a:cubicBezTo>
                    <a:pt x="1335" y="467"/>
                    <a:pt x="2014" y="788"/>
                    <a:pt x="2699" y="1098"/>
                  </a:cubicBezTo>
                  <a:cubicBezTo>
                    <a:pt x="3068" y="1264"/>
                    <a:pt x="3436" y="1442"/>
                    <a:pt x="3816" y="1580"/>
                  </a:cubicBezTo>
                  <a:cubicBezTo>
                    <a:pt x="5255" y="2099"/>
                    <a:pt x="6694" y="2623"/>
                    <a:pt x="8144" y="3109"/>
                  </a:cubicBezTo>
                  <a:cubicBezTo>
                    <a:pt x="9598" y="3598"/>
                    <a:pt x="11070" y="4008"/>
                    <a:pt x="12604" y="4200"/>
                  </a:cubicBezTo>
                  <a:cubicBezTo>
                    <a:pt x="14776" y="4474"/>
                    <a:pt x="16948" y="4744"/>
                    <a:pt x="19134" y="4884"/>
                  </a:cubicBezTo>
                  <a:cubicBezTo>
                    <a:pt x="19316" y="4896"/>
                    <a:pt x="19516" y="4889"/>
                    <a:pt x="19631" y="512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2286775" y="1217750"/>
              <a:ext cx="153425" cy="195825"/>
            </a:xfrm>
            <a:custGeom>
              <a:avLst/>
              <a:gdLst/>
              <a:ahLst/>
              <a:cxnLst/>
              <a:rect l="l" t="t" r="r" b="b"/>
              <a:pathLst>
                <a:path w="6137" h="7833" extrusionOk="0">
                  <a:moveTo>
                    <a:pt x="6137" y="7082"/>
                  </a:moveTo>
                  <a:cubicBezTo>
                    <a:pt x="5615" y="7513"/>
                    <a:pt x="5131" y="7723"/>
                    <a:pt x="4603" y="7770"/>
                  </a:cubicBezTo>
                  <a:cubicBezTo>
                    <a:pt x="3915" y="7833"/>
                    <a:pt x="3213" y="7803"/>
                    <a:pt x="2555" y="7605"/>
                  </a:cubicBezTo>
                  <a:cubicBezTo>
                    <a:pt x="1479" y="7281"/>
                    <a:pt x="685" y="6577"/>
                    <a:pt x="301" y="5516"/>
                  </a:cubicBezTo>
                  <a:cubicBezTo>
                    <a:pt x="114" y="4997"/>
                    <a:pt x="1" y="4409"/>
                    <a:pt x="30" y="3862"/>
                  </a:cubicBezTo>
                  <a:cubicBezTo>
                    <a:pt x="101" y="2538"/>
                    <a:pt x="625" y="1377"/>
                    <a:pt x="1604" y="460"/>
                  </a:cubicBezTo>
                  <a:cubicBezTo>
                    <a:pt x="1802" y="275"/>
                    <a:pt x="2074" y="158"/>
                    <a:pt x="2327" y="44"/>
                  </a:cubicBezTo>
                  <a:cubicBezTo>
                    <a:pt x="2421" y="0"/>
                    <a:pt x="2559" y="51"/>
                    <a:pt x="2769" y="64"/>
                  </a:cubicBezTo>
                  <a:cubicBezTo>
                    <a:pt x="2650" y="223"/>
                    <a:pt x="2601" y="340"/>
                    <a:pt x="2515" y="398"/>
                  </a:cubicBezTo>
                  <a:cubicBezTo>
                    <a:pt x="1888" y="819"/>
                    <a:pt x="1495" y="1389"/>
                    <a:pt x="1304" y="2118"/>
                  </a:cubicBezTo>
                  <a:cubicBezTo>
                    <a:pt x="1153" y="2692"/>
                    <a:pt x="970" y="3247"/>
                    <a:pt x="931" y="3855"/>
                  </a:cubicBezTo>
                  <a:cubicBezTo>
                    <a:pt x="896" y="4438"/>
                    <a:pt x="997" y="4984"/>
                    <a:pt x="1220" y="5489"/>
                  </a:cubicBezTo>
                  <a:cubicBezTo>
                    <a:pt x="1378" y="5845"/>
                    <a:pt x="1657" y="6196"/>
                    <a:pt x="1975" y="6420"/>
                  </a:cubicBezTo>
                  <a:cubicBezTo>
                    <a:pt x="2453" y="6758"/>
                    <a:pt x="2998" y="7021"/>
                    <a:pt x="3609" y="7069"/>
                  </a:cubicBezTo>
                  <a:cubicBezTo>
                    <a:pt x="3981" y="7098"/>
                    <a:pt x="4354" y="7137"/>
                    <a:pt x="4726" y="7149"/>
                  </a:cubicBezTo>
                  <a:cubicBezTo>
                    <a:pt x="4973" y="7157"/>
                    <a:pt x="5222" y="7125"/>
                    <a:pt x="5469" y="7112"/>
                  </a:cubicBezTo>
                  <a:cubicBezTo>
                    <a:pt x="5650" y="7104"/>
                    <a:pt x="5829" y="7096"/>
                    <a:pt x="6137" y="708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1910425" y="1927325"/>
              <a:ext cx="132125" cy="230275"/>
            </a:xfrm>
            <a:custGeom>
              <a:avLst/>
              <a:gdLst/>
              <a:ahLst/>
              <a:cxnLst/>
              <a:rect l="l" t="t" r="r" b="b"/>
              <a:pathLst>
                <a:path w="5285" h="9211" extrusionOk="0">
                  <a:moveTo>
                    <a:pt x="5284" y="9211"/>
                  </a:moveTo>
                  <a:cubicBezTo>
                    <a:pt x="4493" y="9086"/>
                    <a:pt x="3937" y="8785"/>
                    <a:pt x="3547" y="8299"/>
                  </a:cubicBezTo>
                  <a:cubicBezTo>
                    <a:pt x="3064" y="7697"/>
                    <a:pt x="2575" y="7080"/>
                    <a:pt x="2352" y="6308"/>
                  </a:cubicBezTo>
                  <a:cubicBezTo>
                    <a:pt x="2293" y="6103"/>
                    <a:pt x="2173" y="5914"/>
                    <a:pt x="2076" y="5720"/>
                  </a:cubicBezTo>
                  <a:cubicBezTo>
                    <a:pt x="2021" y="5609"/>
                    <a:pt x="1937" y="5509"/>
                    <a:pt x="1897" y="5393"/>
                  </a:cubicBezTo>
                  <a:cubicBezTo>
                    <a:pt x="1649" y="4686"/>
                    <a:pt x="1415" y="3975"/>
                    <a:pt x="1167" y="3267"/>
                  </a:cubicBezTo>
                  <a:cubicBezTo>
                    <a:pt x="1046" y="2915"/>
                    <a:pt x="924" y="2561"/>
                    <a:pt x="773" y="2220"/>
                  </a:cubicBezTo>
                  <a:cubicBezTo>
                    <a:pt x="473" y="1540"/>
                    <a:pt x="187" y="856"/>
                    <a:pt x="1" y="0"/>
                  </a:cubicBezTo>
                  <a:cubicBezTo>
                    <a:pt x="187" y="133"/>
                    <a:pt x="290" y="179"/>
                    <a:pt x="355" y="257"/>
                  </a:cubicBezTo>
                  <a:cubicBezTo>
                    <a:pt x="872" y="887"/>
                    <a:pt x="1252" y="1590"/>
                    <a:pt x="1616" y="2321"/>
                  </a:cubicBezTo>
                  <a:cubicBezTo>
                    <a:pt x="2104" y="3304"/>
                    <a:pt x="2430" y="4346"/>
                    <a:pt x="2872" y="5342"/>
                  </a:cubicBezTo>
                  <a:cubicBezTo>
                    <a:pt x="3033" y="5710"/>
                    <a:pt x="3098" y="6105"/>
                    <a:pt x="3306" y="6468"/>
                  </a:cubicBezTo>
                  <a:cubicBezTo>
                    <a:pt x="3800" y="7338"/>
                    <a:pt x="4346" y="8158"/>
                    <a:pt x="5066" y="8856"/>
                  </a:cubicBezTo>
                  <a:cubicBezTo>
                    <a:pt x="5130" y="8918"/>
                    <a:pt x="5164" y="9012"/>
                    <a:pt x="5284" y="921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2505475" y="1077150"/>
              <a:ext cx="178575" cy="216425"/>
            </a:xfrm>
            <a:custGeom>
              <a:avLst/>
              <a:gdLst/>
              <a:ahLst/>
              <a:cxnLst/>
              <a:rect l="l" t="t" r="r" b="b"/>
              <a:pathLst>
                <a:path w="7143" h="8657" extrusionOk="0">
                  <a:moveTo>
                    <a:pt x="7072" y="8657"/>
                  </a:moveTo>
                  <a:cubicBezTo>
                    <a:pt x="6811" y="8160"/>
                    <a:pt x="6673" y="7822"/>
                    <a:pt x="6565" y="7468"/>
                  </a:cubicBezTo>
                  <a:cubicBezTo>
                    <a:pt x="6277" y="6529"/>
                    <a:pt x="5738" y="5717"/>
                    <a:pt x="5233" y="4891"/>
                  </a:cubicBezTo>
                  <a:cubicBezTo>
                    <a:pt x="4675" y="3979"/>
                    <a:pt x="3939" y="3207"/>
                    <a:pt x="3229" y="2426"/>
                  </a:cubicBezTo>
                  <a:cubicBezTo>
                    <a:pt x="2557" y="1689"/>
                    <a:pt x="1756" y="1083"/>
                    <a:pt x="825" y="666"/>
                  </a:cubicBezTo>
                  <a:cubicBezTo>
                    <a:pt x="557" y="546"/>
                    <a:pt x="236" y="481"/>
                    <a:pt x="0" y="188"/>
                  </a:cubicBezTo>
                  <a:cubicBezTo>
                    <a:pt x="110" y="126"/>
                    <a:pt x="177" y="62"/>
                    <a:pt x="252" y="51"/>
                  </a:cubicBezTo>
                  <a:cubicBezTo>
                    <a:pt x="606" y="0"/>
                    <a:pt x="948" y="78"/>
                    <a:pt x="1257" y="234"/>
                  </a:cubicBezTo>
                  <a:cubicBezTo>
                    <a:pt x="2125" y="672"/>
                    <a:pt x="2937" y="1167"/>
                    <a:pt x="3601" y="1924"/>
                  </a:cubicBezTo>
                  <a:cubicBezTo>
                    <a:pt x="4177" y="2580"/>
                    <a:pt x="4790" y="3208"/>
                    <a:pt x="5342" y="3885"/>
                  </a:cubicBezTo>
                  <a:cubicBezTo>
                    <a:pt x="5894" y="4563"/>
                    <a:pt x="6390" y="5298"/>
                    <a:pt x="6671" y="6130"/>
                  </a:cubicBezTo>
                  <a:cubicBezTo>
                    <a:pt x="6880" y="6749"/>
                    <a:pt x="6982" y="7403"/>
                    <a:pt x="7116" y="8045"/>
                  </a:cubicBezTo>
                  <a:cubicBezTo>
                    <a:pt x="7143" y="8179"/>
                    <a:pt x="7098" y="8327"/>
                    <a:pt x="7072" y="8657"/>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2357375" y="1239175"/>
              <a:ext cx="110200" cy="103150"/>
            </a:xfrm>
            <a:custGeom>
              <a:avLst/>
              <a:gdLst/>
              <a:ahLst/>
              <a:cxnLst/>
              <a:rect l="l" t="t" r="r" b="b"/>
              <a:pathLst>
                <a:path w="4408" h="4126" extrusionOk="0">
                  <a:moveTo>
                    <a:pt x="4321" y="1669"/>
                  </a:moveTo>
                  <a:cubicBezTo>
                    <a:pt x="4408" y="2357"/>
                    <a:pt x="4181" y="2864"/>
                    <a:pt x="3818" y="3309"/>
                  </a:cubicBezTo>
                  <a:cubicBezTo>
                    <a:pt x="3356" y="3878"/>
                    <a:pt x="2477" y="4126"/>
                    <a:pt x="1770" y="3851"/>
                  </a:cubicBezTo>
                  <a:cubicBezTo>
                    <a:pt x="1312" y="3672"/>
                    <a:pt x="866" y="3450"/>
                    <a:pt x="558" y="3009"/>
                  </a:cubicBezTo>
                  <a:cubicBezTo>
                    <a:pt x="8" y="2219"/>
                    <a:pt x="1" y="1503"/>
                    <a:pt x="596" y="701"/>
                  </a:cubicBezTo>
                  <a:cubicBezTo>
                    <a:pt x="745" y="500"/>
                    <a:pt x="868" y="275"/>
                    <a:pt x="1048" y="108"/>
                  </a:cubicBezTo>
                  <a:cubicBezTo>
                    <a:pt x="1142" y="20"/>
                    <a:pt x="1333" y="0"/>
                    <a:pt x="1476" y="9"/>
                  </a:cubicBezTo>
                  <a:cubicBezTo>
                    <a:pt x="1662" y="19"/>
                    <a:pt x="1787" y="286"/>
                    <a:pt x="1703" y="443"/>
                  </a:cubicBezTo>
                  <a:cubicBezTo>
                    <a:pt x="1661" y="524"/>
                    <a:pt x="1602" y="597"/>
                    <a:pt x="1550" y="674"/>
                  </a:cubicBezTo>
                  <a:cubicBezTo>
                    <a:pt x="1412" y="880"/>
                    <a:pt x="1254" y="1076"/>
                    <a:pt x="1141" y="1296"/>
                  </a:cubicBezTo>
                  <a:cubicBezTo>
                    <a:pt x="732" y="2097"/>
                    <a:pt x="1079" y="2888"/>
                    <a:pt x="1950" y="3124"/>
                  </a:cubicBezTo>
                  <a:cubicBezTo>
                    <a:pt x="2188" y="3187"/>
                    <a:pt x="2445" y="3197"/>
                    <a:pt x="2694" y="3199"/>
                  </a:cubicBezTo>
                  <a:cubicBezTo>
                    <a:pt x="3201" y="3204"/>
                    <a:pt x="3601" y="3006"/>
                    <a:pt x="3845" y="2539"/>
                  </a:cubicBezTo>
                  <a:cubicBezTo>
                    <a:pt x="3986" y="2271"/>
                    <a:pt x="4134" y="2008"/>
                    <a:pt x="4321" y="166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2118025" y="1547575"/>
              <a:ext cx="123975" cy="182400"/>
            </a:xfrm>
            <a:custGeom>
              <a:avLst/>
              <a:gdLst/>
              <a:ahLst/>
              <a:cxnLst/>
              <a:rect l="l" t="t" r="r" b="b"/>
              <a:pathLst>
                <a:path w="4959" h="7296" extrusionOk="0">
                  <a:moveTo>
                    <a:pt x="4959" y="7143"/>
                  </a:moveTo>
                  <a:cubicBezTo>
                    <a:pt x="4764" y="7295"/>
                    <a:pt x="4606" y="7242"/>
                    <a:pt x="4471" y="7179"/>
                  </a:cubicBezTo>
                  <a:cubicBezTo>
                    <a:pt x="3730" y="6836"/>
                    <a:pt x="3019" y="6464"/>
                    <a:pt x="2500" y="5792"/>
                  </a:cubicBezTo>
                  <a:cubicBezTo>
                    <a:pt x="2083" y="5250"/>
                    <a:pt x="1568" y="4783"/>
                    <a:pt x="1228" y="4180"/>
                  </a:cubicBezTo>
                  <a:cubicBezTo>
                    <a:pt x="906" y="3610"/>
                    <a:pt x="556" y="3050"/>
                    <a:pt x="289" y="2454"/>
                  </a:cubicBezTo>
                  <a:cubicBezTo>
                    <a:pt x="1" y="1815"/>
                    <a:pt x="24" y="1123"/>
                    <a:pt x="155" y="444"/>
                  </a:cubicBezTo>
                  <a:cubicBezTo>
                    <a:pt x="190" y="264"/>
                    <a:pt x="276" y="88"/>
                    <a:pt x="529" y="1"/>
                  </a:cubicBezTo>
                  <a:cubicBezTo>
                    <a:pt x="560" y="110"/>
                    <a:pt x="609" y="214"/>
                    <a:pt x="618" y="323"/>
                  </a:cubicBezTo>
                  <a:cubicBezTo>
                    <a:pt x="642" y="633"/>
                    <a:pt x="620" y="951"/>
                    <a:pt x="671" y="1256"/>
                  </a:cubicBezTo>
                  <a:cubicBezTo>
                    <a:pt x="853" y="2355"/>
                    <a:pt x="1315" y="3342"/>
                    <a:pt x="2013" y="4199"/>
                  </a:cubicBezTo>
                  <a:cubicBezTo>
                    <a:pt x="2505" y="4802"/>
                    <a:pt x="2978" y="5423"/>
                    <a:pt x="3567" y="5947"/>
                  </a:cubicBezTo>
                  <a:cubicBezTo>
                    <a:pt x="3823" y="6173"/>
                    <a:pt x="4047" y="6421"/>
                    <a:pt x="4350" y="6599"/>
                  </a:cubicBezTo>
                  <a:cubicBezTo>
                    <a:pt x="4578" y="6732"/>
                    <a:pt x="4752" y="6955"/>
                    <a:pt x="4959" y="714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2422350" y="1192475"/>
              <a:ext cx="122275" cy="150150"/>
            </a:xfrm>
            <a:custGeom>
              <a:avLst/>
              <a:gdLst/>
              <a:ahLst/>
              <a:cxnLst/>
              <a:rect l="l" t="t" r="r" b="b"/>
              <a:pathLst>
                <a:path w="4891" h="6006" extrusionOk="0">
                  <a:moveTo>
                    <a:pt x="0" y="221"/>
                  </a:moveTo>
                  <a:cubicBezTo>
                    <a:pt x="267" y="1"/>
                    <a:pt x="547" y="49"/>
                    <a:pt x="826" y="102"/>
                  </a:cubicBezTo>
                  <a:cubicBezTo>
                    <a:pt x="1710" y="272"/>
                    <a:pt x="2486" y="685"/>
                    <a:pt x="3152" y="1264"/>
                  </a:cubicBezTo>
                  <a:cubicBezTo>
                    <a:pt x="3792" y="1819"/>
                    <a:pt x="4330" y="2471"/>
                    <a:pt x="4611" y="3301"/>
                  </a:cubicBezTo>
                  <a:cubicBezTo>
                    <a:pt x="4891" y="4125"/>
                    <a:pt x="4569" y="5331"/>
                    <a:pt x="3886" y="5857"/>
                  </a:cubicBezTo>
                  <a:cubicBezTo>
                    <a:pt x="3791" y="5930"/>
                    <a:pt x="3662" y="5975"/>
                    <a:pt x="3543" y="5994"/>
                  </a:cubicBezTo>
                  <a:cubicBezTo>
                    <a:pt x="3467" y="6006"/>
                    <a:pt x="3369" y="5960"/>
                    <a:pt x="3299" y="5911"/>
                  </a:cubicBezTo>
                  <a:cubicBezTo>
                    <a:pt x="3268" y="5889"/>
                    <a:pt x="3263" y="5790"/>
                    <a:pt x="3283" y="5742"/>
                  </a:cubicBezTo>
                  <a:cubicBezTo>
                    <a:pt x="3331" y="5628"/>
                    <a:pt x="3404" y="5525"/>
                    <a:pt x="3464" y="5416"/>
                  </a:cubicBezTo>
                  <a:cubicBezTo>
                    <a:pt x="3619" y="5145"/>
                    <a:pt x="3777" y="4875"/>
                    <a:pt x="3922" y="4598"/>
                  </a:cubicBezTo>
                  <a:cubicBezTo>
                    <a:pt x="4207" y="4050"/>
                    <a:pt x="4159" y="3497"/>
                    <a:pt x="3849" y="2986"/>
                  </a:cubicBezTo>
                  <a:cubicBezTo>
                    <a:pt x="3067" y="1701"/>
                    <a:pt x="1982" y="812"/>
                    <a:pt x="469" y="517"/>
                  </a:cubicBezTo>
                  <a:cubicBezTo>
                    <a:pt x="348" y="494"/>
                    <a:pt x="214" y="496"/>
                    <a:pt x="107" y="443"/>
                  </a:cubicBezTo>
                  <a:cubicBezTo>
                    <a:pt x="49" y="413"/>
                    <a:pt x="33" y="294"/>
                    <a:pt x="0" y="22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2055775" y="2016700"/>
              <a:ext cx="109500" cy="126550"/>
            </a:xfrm>
            <a:custGeom>
              <a:avLst/>
              <a:gdLst/>
              <a:ahLst/>
              <a:cxnLst/>
              <a:rect l="l" t="t" r="r" b="b"/>
              <a:pathLst>
                <a:path w="4380" h="5062" extrusionOk="0">
                  <a:moveTo>
                    <a:pt x="4380" y="5003"/>
                  </a:moveTo>
                  <a:cubicBezTo>
                    <a:pt x="3883" y="5062"/>
                    <a:pt x="3514" y="4905"/>
                    <a:pt x="3190" y="4656"/>
                  </a:cubicBezTo>
                  <a:cubicBezTo>
                    <a:pt x="2496" y="4125"/>
                    <a:pt x="1895" y="3504"/>
                    <a:pt x="1322" y="2839"/>
                  </a:cubicBezTo>
                  <a:cubicBezTo>
                    <a:pt x="839" y="2281"/>
                    <a:pt x="547" y="1639"/>
                    <a:pt x="214" y="1005"/>
                  </a:cubicBezTo>
                  <a:cubicBezTo>
                    <a:pt x="49" y="689"/>
                    <a:pt x="1" y="377"/>
                    <a:pt x="178" y="0"/>
                  </a:cubicBezTo>
                  <a:cubicBezTo>
                    <a:pt x="531" y="158"/>
                    <a:pt x="674" y="445"/>
                    <a:pt x="781" y="718"/>
                  </a:cubicBezTo>
                  <a:cubicBezTo>
                    <a:pt x="1038" y="1374"/>
                    <a:pt x="1456" y="1912"/>
                    <a:pt x="1918" y="2426"/>
                  </a:cubicBezTo>
                  <a:cubicBezTo>
                    <a:pt x="2374" y="2936"/>
                    <a:pt x="2762" y="3510"/>
                    <a:pt x="3290" y="3954"/>
                  </a:cubicBezTo>
                  <a:cubicBezTo>
                    <a:pt x="3576" y="4196"/>
                    <a:pt x="3870" y="4426"/>
                    <a:pt x="4150" y="4674"/>
                  </a:cubicBezTo>
                  <a:cubicBezTo>
                    <a:pt x="4233" y="4748"/>
                    <a:pt x="4283" y="4862"/>
                    <a:pt x="4380" y="500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2034975" y="1307975"/>
              <a:ext cx="96900" cy="50150"/>
            </a:xfrm>
            <a:custGeom>
              <a:avLst/>
              <a:gdLst/>
              <a:ahLst/>
              <a:cxnLst/>
              <a:rect l="l" t="t" r="r" b="b"/>
              <a:pathLst>
                <a:path w="3876" h="2006" extrusionOk="0">
                  <a:moveTo>
                    <a:pt x="3876" y="103"/>
                  </a:moveTo>
                  <a:cubicBezTo>
                    <a:pt x="3811" y="236"/>
                    <a:pt x="3783" y="360"/>
                    <a:pt x="3707" y="438"/>
                  </a:cubicBezTo>
                  <a:cubicBezTo>
                    <a:pt x="3199" y="958"/>
                    <a:pt x="2595" y="1329"/>
                    <a:pt x="1904" y="1561"/>
                  </a:cubicBezTo>
                  <a:cubicBezTo>
                    <a:pt x="1698" y="1631"/>
                    <a:pt x="1504" y="1738"/>
                    <a:pt x="1302" y="1825"/>
                  </a:cubicBezTo>
                  <a:cubicBezTo>
                    <a:pt x="912" y="1992"/>
                    <a:pt x="517" y="2006"/>
                    <a:pt x="122" y="1847"/>
                  </a:cubicBezTo>
                  <a:cubicBezTo>
                    <a:pt x="70" y="1825"/>
                    <a:pt x="0" y="1757"/>
                    <a:pt x="4" y="1713"/>
                  </a:cubicBezTo>
                  <a:cubicBezTo>
                    <a:pt x="10" y="1634"/>
                    <a:pt x="50" y="1551"/>
                    <a:pt x="98" y="1485"/>
                  </a:cubicBezTo>
                  <a:cubicBezTo>
                    <a:pt x="131" y="1438"/>
                    <a:pt x="198" y="1407"/>
                    <a:pt x="255" y="1388"/>
                  </a:cubicBezTo>
                  <a:cubicBezTo>
                    <a:pt x="1175" y="1083"/>
                    <a:pt x="2068" y="703"/>
                    <a:pt x="2926" y="251"/>
                  </a:cubicBezTo>
                  <a:cubicBezTo>
                    <a:pt x="3194" y="110"/>
                    <a:pt x="3496" y="0"/>
                    <a:pt x="3876" y="10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1535825" y="1408225"/>
              <a:ext cx="23950" cy="74875"/>
            </a:xfrm>
            <a:custGeom>
              <a:avLst/>
              <a:gdLst/>
              <a:ahLst/>
              <a:cxnLst/>
              <a:rect l="l" t="t" r="r" b="b"/>
              <a:pathLst>
                <a:path w="958" h="2995" extrusionOk="0">
                  <a:moveTo>
                    <a:pt x="374" y="2995"/>
                  </a:moveTo>
                  <a:cubicBezTo>
                    <a:pt x="1" y="2032"/>
                    <a:pt x="256" y="1027"/>
                    <a:pt x="12" y="84"/>
                  </a:cubicBezTo>
                  <a:cubicBezTo>
                    <a:pt x="401" y="0"/>
                    <a:pt x="473" y="243"/>
                    <a:pt x="593" y="410"/>
                  </a:cubicBezTo>
                  <a:cubicBezTo>
                    <a:pt x="918" y="868"/>
                    <a:pt x="958" y="1395"/>
                    <a:pt x="901" y="1924"/>
                  </a:cubicBezTo>
                  <a:cubicBezTo>
                    <a:pt x="860" y="2315"/>
                    <a:pt x="851" y="2747"/>
                    <a:pt x="374" y="2995"/>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2435675" y="1243350"/>
              <a:ext cx="27675" cy="15225"/>
            </a:xfrm>
            <a:custGeom>
              <a:avLst/>
              <a:gdLst/>
              <a:ahLst/>
              <a:cxnLst/>
              <a:rect l="l" t="t" r="r" b="b"/>
              <a:pathLst>
                <a:path w="1107" h="609" extrusionOk="0">
                  <a:moveTo>
                    <a:pt x="1064" y="608"/>
                  </a:moveTo>
                  <a:cubicBezTo>
                    <a:pt x="713" y="507"/>
                    <a:pt x="363" y="406"/>
                    <a:pt x="0" y="301"/>
                  </a:cubicBezTo>
                  <a:cubicBezTo>
                    <a:pt x="327" y="3"/>
                    <a:pt x="512" y="1"/>
                    <a:pt x="972" y="270"/>
                  </a:cubicBezTo>
                  <a:cubicBezTo>
                    <a:pt x="1088" y="338"/>
                    <a:pt x="1106" y="404"/>
                    <a:pt x="1064" y="60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2684000" y="1622825"/>
              <a:ext cx="1025" cy="2900"/>
            </a:xfrm>
            <a:custGeom>
              <a:avLst/>
              <a:gdLst/>
              <a:ahLst/>
              <a:cxnLst/>
              <a:rect l="l" t="t" r="r" b="b"/>
              <a:pathLst>
                <a:path w="41" h="116" extrusionOk="0">
                  <a:moveTo>
                    <a:pt x="25" y="115"/>
                  </a:moveTo>
                  <a:cubicBezTo>
                    <a:pt x="22" y="77"/>
                    <a:pt x="18" y="38"/>
                    <a:pt x="13" y="1"/>
                  </a:cubicBezTo>
                  <a:cubicBezTo>
                    <a:pt x="23" y="11"/>
                    <a:pt x="41" y="27"/>
                    <a:pt x="38" y="34"/>
                  </a:cubicBezTo>
                  <a:cubicBezTo>
                    <a:pt x="28" y="56"/>
                    <a:pt x="15" y="77"/>
                    <a:pt x="0" y="97"/>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1881175" y="1861375"/>
              <a:ext cx="1600" cy="700"/>
            </a:xfrm>
            <a:custGeom>
              <a:avLst/>
              <a:gdLst/>
              <a:ahLst/>
              <a:cxnLst/>
              <a:rect l="l" t="t" r="r" b="b"/>
              <a:pathLst>
                <a:path w="64" h="28" extrusionOk="0">
                  <a:moveTo>
                    <a:pt x="0" y="9"/>
                  </a:moveTo>
                  <a:cubicBezTo>
                    <a:pt x="21" y="7"/>
                    <a:pt x="43" y="3"/>
                    <a:pt x="64" y="1"/>
                  </a:cubicBezTo>
                  <a:cubicBezTo>
                    <a:pt x="54" y="9"/>
                    <a:pt x="45" y="18"/>
                    <a:pt x="34" y="2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418"/>
        <p:cNvGrpSpPr/>
        <p:nvPr/>
      </p:nvGrpSpPr>
      <p:grpSpPr>
        <a:xfrm>
          <a:off x="0" y="0"/>
          <a:ext cx="0" cy="0"/>
          <a:chOff x="0" y="0"/>
          <a:chExt cx="0" cy="0"/>
        </a:xfrm>
      </p:grpSpPr>
      <p:sp>
        <p:nvSpPr>
          <p:cNvPr id="1419" name="Google Shape;1419;p51"/>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420" name="Google Shape;1420;p51"/>
          <p:cNvSpPr/>
          <p:nvPr/>
        </p:nvSpPr>
        <p:spPr>
          <a:xfrm>
            <a:off x="4858850" y="2057575"/>
            <a:ext cx="989725" cy="1108425"/>
          </a:xfrm>
          <a:custGeom>
            <a:avLst/>
            <a:gdLst/>
            <a:ahLst/>
            <a:cxnLst/>
            <a:rect l="l" t="t" r="r" b="b"/>
            <a:pathLst>
              <a:path w="39589" h="44337" extrusionOk="0">
                <a:moveTo>
                  <a:pt x="28817" y="1716"/>
                </a:moveTo>
                <a:cubicBezTo>
                  <a:pt x="28342" y="3025"/>
                  <a:pt x="27737" y="4282"/>
                  <a:pt x="27010" y="5469"/>
                </a:cubicBezTo>
                <a:cubicBezTo>
                  <a:pt x="26756" y="5884"/>
                  <a:pt x="27045" y="6331"/>
                  <a:pt x="27443" y="6331"/>
                </a:cubicBezTo>
                <a:cubicBezTo>
                  <a:pt x="27546" y="6331"/>
                  <a:pt x="27656" y="6302"/>
                  <a:pt x="27766" y="6233"/>
                </a:cubicBezTo>
                <a:cubicBezTo>
                  <a:pt x="30249" y="4696"/>
                  <a:pt x="32996" y="3771"/>
                  <a:pt x="35875" y="3469"/>
                </a:cubicBezTo>
                <a:lnTo>
                  <a:pt x="35875" y="3469"/>
                </a:lnTo>
                <a:cubicBezTo>
                  <a:pt x="34265" y="5176"/>
                  <a:pt x="32621" y="6852"/>
                  <a:pt x="30944" y="8493"/>
                </a:cubicBezTo>
                <a:cubicBezTo>
                  <a:pt x="30562" y="8866"/>
                  <a:pt x="30792" y="9446"/>
                  <a:pt x="31271" y="9446"/>
                </a:cubicBezTo>
                <a:cubicBezTo>
                  <a:pt x="31332" y="9446"/>
                  <a:pt x="31397" y="9436"/>
                  <a:pt x="31466" y="9416"/>
                </a:cubicBezTo>
                <a:cubicBezTo>
                  <a:pt x="32511" y="9102"/>
                  <a:pt x="33571" y="8948"/>
                  <a:pt x="34626" y="8948"/>
                </a:cubicBezTo>
                <a:cubicBezTo>
                  <a:pt x="35635" y="8948"/>
                  <a:pt x="36640" y="9089"/>
                  <a:pt x="37625" y="9365"/>
                </a:cubicBezTo>
                <a:cubicBezTo>
                  <a:pt x="28696" y="14466"/>
                  <a:pt x="18209" y="18420"/>
                  <a:pt x="13406" y="28203"/>
                </a:cubicBezTo>
                <a:lnTo>
                  <a:pt x="11929" y="29013"/>
                </a:lnTo>
                <a:cubicBezTo>
                  <a:pt x="11727" y="28857"/>
                  <a:pt x="11524" y="28705"/>
                  <a:pt x="11320" y="28553"/>
                </a:cubicBezTo>
                <a:cubicBezTo>
                  <a:pt x="11362" y="22763"/>
                  <a:pt x="14022" y="17600"/>
                  <a:pt x="17356" y="12963"/>
                </a:cubicBezTo>
                <a:cubicBezTo>
                  <a:pt x="20508" y="8578"/>
                  <a:pt x="24249" y="4607"/>
                  <a:pt x="28817" y="1716"/>
                </a:cubicBezTo>
                <a:close/>
                <a:moveTo>
                  <a:pt x="5583" y="26237"/>
                </a:moveTo>
                <a:lnTo>
                  <a:pt x="5583" y="26237"/>
                </a:lnTo>
                <a:cubicBezTo>
                  <a:pt x="7369" y="27224"/>
                  <a:pt x="9082" y="28336"/>
                  <a:pt x="10711" y="29563"/>
                </a:cubicBezTo>
                <a:cubicBezTo>
                  <a:pt x="10747" y="29624"/>
                  <a:pt x="10806" y="29668"/>
                  <a:pt x="10875" y="29688"/>
                </a:cubicBezTo>
                <a:cubicBezTo>
                  <a:pt x="11088" y="29849"/>
                  <a:pt x="11300" y="30013"/>
                  <a:pt x="11512" y="30180"/>
                </a:cubicBezTo>
                <a:cubicBezTo>
                  <a:pt x="11608" y="30256"/>
                  <a:pt x="11752" y="30307"/>
                  <a:pt x="11889" y="30307"/>
                </a:cubicBezTo>
                <a:cubicBezTo>
                  <a:pt x="11962" y="30307"/>
                  <a:pt x="12033" y="30292"/>
                  <a:pt x="12094" y="30259"/>
                </a:cubicBezTo>
                <a:lnTo>
                  <a:pt x="16843" y="27659"/>
                </a:lnTo>
                <a:lnTo>
                  <a:pt x="15755" y="29998"/>
                </a:lnTo>
                <a:cubicBezTo>
                  <a:pt x="15393" y="30776"/>
                  <a:pt x="14589" y="31822"/>
                  <a:pt x="15001" y="32707"/>
                </a:cubicBezTo>
                <a:cubicBezTo>
                  <a:pt x="15514" y="33807"/>
                  <a:pt x="16656" y="34857"/>
                  <a:pt x="17439" y="35769"/>
                </a:cubicBezTo>
                <a:cubicBezTo>
                  <a:pt x="18106" y="36546"/>
                  <a:pt x="18796" y="37303"/>
                  <a:pt x="19501" y="38046"/>
                </a:cubicBezTo>
                <a:lnTo>
                  <a:pt x="16431" y="37755"/>
                </a:lnTo>
                <a:cubicBezTo>
                  <a:pt x="15661" y="37682"/>
                  <a:pt x="14697" y="37433"/>
                  <a:pt x="13826" y="37433"/>
                </a:cubicBezTo>
                <a:cubicBezTo>
                  <a:pt x="13735" y="37433"/>
                  <a:pt x="13644" y="37436"/>
                  <a:pt x="13555" y="37442"/>
                </a:cubicBezTo>
                <a:cubicBezTo>
                  <a:pt x="13481" y="37391"/>
                  <a:pt x="13391" y="37360"/>
                  <a:pt x="13297" y="37360"/>
                </a:cubicBezTo>
                <a:cubicBezTo>
                  <a:pt x="13188" y="37360"/>
                  <a:pt x="13074" y="37402"/>
                  <a:pt x="12979" y="37502"/>
                </a:cubicBezTo>
                <a:cubicBezTo>
                  <a:pt x="12962" y="37519"/>
                  <a:pt x="12946" y="37536"/>
                  <a:pt x="12929" y="37554"/>
                </a:cubicBezTo>
                <a:cubicBezTo>
                  <a:pt x="12910" y="37559"/>
                  <a:pt x="12890" y="37564"/>
                  <a:pt x="12873" y="37570"/>
                </a:cubicBezTo>
                <a:cubicBezTo>
                  <a:pt x="11886" y="37907"/>
                  <a:pt x="11065" y="39135"/>
                  <a:pt x="10352" y="39842"/>
                </a:cubicBezTo>
                <a:cubicBezTo>
                  <a:pt x="9532" y="40655"/>
                  <a:pt x="8713" y="41471"/>
                  <a:pt x="7895" y="42286"/>
                </a:cubicBezTo>
                <a:cubicBezTo>
                  <a:pt x="7943" y="41469"/>
                  <a:pt x="8059" y="40657"/>
                  <a:pt x="8243" y="39859"/>
                </a:cubicBezTo>
                <a:cubicBezTo>
                  <a:pt x="8481" y="38840"/>
                  <a:pt x="8750" y="37912"/>
                  <a:pt x="8630" y="36856"/>
                </a:cubicBezTo>
                <a:cubicBezTo>
                  <a:pt x="8606" y="36649"/>
                  <a:pt x="8449" y="36415"/>
                  <a:pt x="8243" y="36352"/>
                </a:cubicBezTo>
                <a:cubicBezTo>
                  <a:pt x="6237" y="35752"/>
                  <a:pt x="4228" y="35160"/>
                  <a:pt x="2215" y="34577"/>
                </a:cubicBezTo>
                <a:cubicBezTo>
                  <a:pt x="3725" y="33541"/>
                  <a:pt x="5214" y="32479"/>
                  <a:pt x="6685" y="31388"/>
                </a:cubicBezTo>
                <a:cubicBezTo>
                  <a:pt x="6908" y="31223"/>
                  <a:pt x="6955" y="30947"/>
                  <a:pt x="6876" y="30698"/>
                </a:cubicBezTo>
                <a:cubicBezTo>
                  <a:pt x="6437" y="29299"/>
                  <a:pt x="5743" y="27748"/>
                  <a:pt x="5583" y="26237"/>
                </a:cubicBezTo>
                <a:close/>
                <a:moveTo>
                  <a:pt x="29771" y="0"/>
                </a:moveTo>
                <a:cubicBezTo>
                  <a:pt x="29668" y="0"/>
                  <a:pt x="29559" y="28"/>
                  <a:pt x="29451" y="89"/>
                </a:cubicBezTo>
                <a:cubicBezTo>
                  <a:pt x="23944" y="3240"/>
                  <a:pt x="19570" y="7954"/>
                  <a:pt x="15995" y="13138"/>
                </a:cubicBezTo>
                <a:cubicBezTo>
                  <a:pt x="12982" y="17506"/>
                  <a:pt x="10364" y="22582"/>
                  <a:pt x="10548" y="27988"/>
                </a:cubicBezTo>
                <a:cubicBezTo>
                  <a:pt x="8843" y="26769"/>
                  <a:pt x="7054" y="25670"/>
                  <a:pt x="5197" y="24698"/>
                </a:cubicBezTo>
                <a:cubicBezTo>
                  <a:pt x="5131" y="24663"/>
                  <a:pt x="5059" y="24648"/>
                  <a:pt x="4986" y="24648"/>
                </a:cubicBezTo>
                <a:cubicBezTo>
                  <a:pt x="4702" y="24648"/>
                  <a:pt x="4408" y="24886"/>
                  <a:pt x="4391" y="25169"/>
                </a:cubicBezTo>
                <a:cubicBezTo>
                  <a:pt x="4275" y="27043"/>
                  <a:pt x="5053" y="28921"/>
                  <a:pt x="5643" y="30694"/>
                </a:cubicBezTo>
                <a:cubicBezTo>
                  <a:pt x="3927" y="31955"/>
                  <a:pt x="2174" y="33158"/>
                  <a:pt x="385" y="34304"/>
                </a:cubicBezTo>
                <a:cubicBezTo>
                  <a:pt x="0" y="34551"/>
                  <a:pt x="77" y="35256"/>
                  <a:pt x="526" y="35390"/>
                </a:cubicBezTo>
                <a:cubicBezTo>
                  <a:pt x="2816" y="36075"/>
                  <a:pt x="5109" y="36751"/>
                  <a:pt x="7406" y="37415"/>
                </a:cubicBezTo>
                <a:cubicBezTo>
                  <a:pt x="7427" y="38479"/>
                  <a:pt x="7030" y="39493"/>
                  <a:pt x="6857" y="40542"/>
                </a:cubicBezTo>
                <a:cubicBezTo>
                  <a:pt x="6684" y="41585"/>
                  <a:pt x="6662" y="42627"/>
                  <a:pt x="6726" y="43680"/>
                </a:cubicBezTo>
                <a:cubicBezTo>
                  <a:pt x="6726" y="43688"/>
                  <a:pt x="6730" y="43694"/>
                  <a:pt x="6731" y="43701"/>
                </a:cubicBezTo>
                <a:cubicBezTo>
                  <a:pt x="6762" y="44024"/>
                  <a:pt x="7085" y="44336"/>
                  <a:pt x="7406" y="44336"/>
                </a:cubicBezTo>
                <a:cubicBezTo>
                  <a:pt x="7526" y="44336"/>
                  <a:pt x="7646" y="44293"/>
                  <a:pt x="7750" y="44190"/>
                </a:cubicBezTo>
                <a:cubicBezTo>
                  <a:pt x="8361" y="43586"/>
                  <a:pt x="8971" y="42980"/>
                  <a:pt x="9580" y="42373"/>
                </a:cubicBezTo>
                <a:cubicBezTo>
                  <a:pt x="10527" y="41504"/>
                  <a:pt x="11441" y="40599"/>
                  <a:pt x="12293" y="39638"/>
                </a:cubicBezTo>
                <a:cubicBezTo>
                  <a:pt x="12562" y="39413"/>
                  <a:pt x="12842" y="39208"/>
                  <a:pt x="13135" y="39037"/>
                </a:cubicBezTo>
                <a:cubicBezTo>
                  <a:pt x="13500" y="38825"/>
                  <a:pt x="13956" y="38753"/>
                  <a:pt x="14445" y="38753"/>
                </a:cubicBezTo>
                <a:cubicBezTo>
                  <a:pt x="15324" y="38753"/>
                  <a:pt x="16310" y="38987"/>
                  <a:pt x="17062" y="39055"/>
                </a:cubicBezTo>
                <a:cubicBezTo>
                  <a:pt x="18376" y="39176"/>
                  <a:pt x="19692" y="39295"/>
                  <a:pt x="21006" y="39416"/>
                </a:cubicBezTo>
                <a:cubicBezTo>
                  <a:pt x="21031" y="39419"/>
                  <a:pt x="21055" y="39420"/>
                  <a:pt x="21079" y="39420"/>
                </a:cubicBezTo>
                <a:cubicBezTo>
                  <a:pt x="21673" y="39420"/>
                  <a:pt x="21854" y="38722"/>
                  <a:pt x="21458" y="38325"/>
                </a:cubicBezTo>
                <a:cubicBezTo>
                  <a:pt x="19724" y="36587"/>
                  <a:pt x="17786" y="34714"/>
                  <a:pt x="16432" y="32652"/>
                </a:cubicBezTo>
                <a:cubicBezTo>
                  <a:pt x="16035" y="32047"/>
                  <a:pt x="16090" y="32212"/>
                  <a:pt x="16312" y="31603"/>
                </a:cubicBezTo>
                <a:cubicBezTo>
                  <a:pt x="16541" y="30972"/>
                  <a:pt x="16890" y="30359"/>
                  <a:pt x="17174" y="29750"/>
                </a:cubicBezTo>
                <a:lnTo>
                  <a:pt x="18682" y="26506"/>
                </a:lnTo>
                <a:cubicBezTo>
                  <a:pt x="18850" y="26145"/>
                  <a:pt x="18514" y="25676"/>
                  <a:pt x="18137" y="25676"/>
                </a:cubicBezTo>
                <a:cubicBezTo>
                  <a:pt x="18063" y="25676"/>
                  <a:pt x="17987" y="25695"/>
                  <a:pt x="17913" y="25735"/>
                </a:cubicBezTo>
                <a:lnTo>
                  <a:pt x="15128" y="27261"/>
                </a:lnTo>
                <a:cubicBezTo>
                  <a:pt x="20293" y="18399"/>
                  <a:pt x="30742" y="14590"/>
                  <a:pt x="39229" y="9656"/>
                </a:cubicBezTo>
                <a:cubicBezTo>
                  <a:pt x="39589" y="9448"/>
                  <a:pt x="39455" y="8876"/>
                  <a:pt x="39110" y="8740"/>
                </a:cubicBezTo>
                <a:cubicBezTo>
                  <a:pt x="37664" y="8169"/>
                  <a:pt x="36171" y="7888"/>
                  <a:pt x="34671" y="7888"/>
                </a:cubicBezTo>
                <a:cubicBezTo>
                  <a:pt x="34094" y="7888"/>
                  <a:pt x="33515" y="7929"/>
                  <a:pt x="32938" y="8012"/>
                </a:cubicBezTo>
                <a:cubicBezTo>
                  <a:pt x="34529" y="6426"/>
                  <a:pt x="36090" y="4811"/>
                  <a:pt x="37620" y="3166"/>
                </a:cubicBezTo>
                <a:cubicBezTo>
                  <a:pt x="37963" y="2797"/>
                  <a:pt x="37552" y="2308"/>
                  <a:pt x="37144" y="2308"/>
                </a:cubicBezTo>
                <a:cubicBezTo>
                  <a:pt x="37139" y="2308"/>
                  <a:pt x="37133" y="2309"/>
                  <a:pt x="37128" y="2309"/>
                </a:cubicBezTo>
                <a:cubicBezTo>
                  <a:pt x="34206" y="2404"/>
                  <a:pt x="31401" y="3124"/>
                  <a:pt x="28817" y="4414"/>
                </a:cubicBezTo>
                <a:cubicBezTo>
                  <a:pt x="29412" y="3230"/>
                  <a:pt x="29898" y="1993"/>
                  <a:pt x="30268" y="720"/>
                </a:cubicBezTo>
                <a:cubicBezTo>
                  <a:pt x="30386" y="312"/>
                  <a:pt x="30115" y="0"/>
                  <a:pt x="29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 name="Google Shape;1421;p51"/>
          <p:cNvGrpSpPr/>
          <p:nvPr/>
        </p:nvGrpSpPr>
        <p:grpSpPr>
          <a:xfrm rot="5400000">
            <a:off x="1147150" y="4006975"/>
            <a:ext cx="728325" cy="1024725"/>
            <a:chOff x="2380250" y="3322250"/>
            <a:chExt cx="728325" cy="1024725"/>
          </a:xfrm>
        </p:grpSpPr>
        <p:sp>
          <p:nvSpPr>
            <p:cNvPr id="1422" name="Google Shape;1422;p51"/>
            <p:cNvSpPr/>
            <p:nvPr/>
          </p:nvSpPr>
          <p:spPr>
            <a:xfrm>
              <a:off x="2380250" y="3322250"/>
              <a:ext cx="424075" cy="420725"/>
            </a:xfrm>
            <a:custGeom>
              <a:avLst/>
              <a:gdLst/>
              <a:ahLst/>
              <a:cxnLst/>
              <a:rect l="l" t="t" r="r" b="b"/>
              <a:pathLst>
                <a:path w="16963" h="16829" extrusionOk="0">
                  <a:moveTo>
                    <a:pt x="5526" y="1242"/>
                  </a:moveTo>
                  <a:lnTo>
                    <a:pt x="5526" y="1242"/>
                  </a:lnTo>
                  <a:cubicBezTo>
                    <a:pt x="6911" y="2339"/>
                    <a:pt x="8102" y="3659"/>
                    <a:pt x="9289" y="4966"/>
                  </a:cubicBezTo>
                  <a:cubicBezTo>
                    <a:pt x="9392" y="5081"/>
                    <a:pt x="9514" y="5128"/>
                    <a:pt x="9634" y="5128"/>
                  </a:cubicBezTo>
                  <a:cubicBezTo>
                    <a:pt x="9728" y="5128"/>
                    <a:pt x="9821" y="5098"/>
                    <a:pt x="9901" y="5048"/>
                  </a:cubicBezTo>
                  <a:cubicBezTo>
                    <a:pt x="11223" y="4898"/>
                    <a:pt x="12466" y="4176"/>
                    <a:pt x="13688" y="3568"/>
                  </a:cubicBezTo>
                  <a:lnTo>
                    <a:pt x="13688" y="3568"/>
                  </a:lnTo>
                  <a:cubicBezTo>
                    <a:pt x="13191" y="4907"/>
                    <a:pt x="12627" y="6219"/>
                    <a:pt x="12131" y="7561"/>
                  </a:cubicBezTo>
                  <a:lnTo>
                    <a:pt x="12132" y="7561"/>
                  </a:lnTo>
                  <a:cubicBezTo>
                    <a:pt x="12074" y="7718"/>
                    <a:pt x="12099" y="7851"/>
                    <a:pt x="12168" y="7952"/>
                  </a:cubicBezTo>
                  <a:cubicBezTo>
                    <a:pt x="12180" y="7995"/>
                    <a:pt x="12200" y="8036"/>
                    <a:pt x="12227" y="8073"/>
                  </a:cubicBezTo>
                  <a:cubicBezTo>
                    <a:pt x="13062" y="9188"/>
                    <a:pt x="14268" y="9948"/>
                    <a:pt x="15256" y="10940"/>
                  </a:cubicBezTo>
                  <a:cubicBezTo>
                    <a:pt x="14733" y="10967"/>
                    <a:pt x="14210" y="10981"/>
                    <a:pt x="13687" y="10981"/>
                  </a:cubicBezTo>
                  <a:cubicBezTo>
                    <a:pt x="12555" y="10981"/>
                    <a:pt x="11424" y="10916"/>
                    <a:pt x="10300" y="10787"/>
                  </a:cubicBezTo>
                  <a:cubicBezTo>
                    <a:pt x="10277" y="10784"/>
                    <a:pt x="10255" y="10783"/>
                    <a:pt x="10233" y="10783"/>
                  </a:cubicBezTo>
                  <a:cubicBezTo>
                    <a:pt x="10026" y="10783"/>
                    <a:pt x="9886" y="10900"/>
                    <a:pt x="9817" y="11054"/>
                  </a:cubicBezTo>
                  <a:cubicBezTo>
                    <a:pt x="9203" y="11816"/>
                    <a:pt x="8802" y="12759"/>
                    <a:pt x="8273" y="13584"/>
                  </a:cubicBezTo>
                  <a:cubicBezTo>
                    <a:pt x="7901" y="14166"/>
                    <a:pt x="7496" y="14725"/>
                    <a:pt x="7102" y="15292"/>
                  </a:cubicBezTo>
                  <a:cubicBezTo>
                    <a:pt x="7076" y="15136"/>
                    <a:pt x="7054" y="14992"/>
                    <a:pt x="7034" y="14912"/>
                  </a:cubicBezTo>
                  <a:cubicBezTo>
                    <a:pt x="6919" y="14462"/>
                    <a:pt x="6820" y="14008"/>
                    <a:pt x="6732" y="13552"/>
                  </a:cubicBezTo>
                  <a:cubicBezTo>
                    <a:pt x="6567" y="12709"/>
                    <a:pt x="6511" y="11834"/>
                    <a:pt x="6301" y="11003"/>
                  </a:cubicBezTo>
                  <a:cubicBezTo>
                    <a:pt x="6245" y="10783"/>
                    <a:pt x="6043" y="10667"/>
                    <a:pt x="5851" y="10667"/>
                  </a:cubicBezTo>
                  <a:cubicBezTo>
                    <a:pt x="5833" y="10667"/>
                    <a:pt x="5815" y="10668"/>
                    <a:pt x="5798" y="10670"/>
                  </a:cubicBezTo>
                  <a:cubicBezTo>
                    <a:pt x="4735" y="10031"/>
                    <a:pt x="3356" y="9867"/>
                    <a:pt x="2078" y="9615"/>
                  </a:cubicBezTo>
                  <a:cubicBezTo>
                    <a:pt x="2558" y="9355"/>
                    <a:pt x="3043" y="9106"/>
                    <a:pt x="3532" y="8858"/>
                  </a:cubicBezTo>
                  <a:cubicBezTo>
                    <a:pt x="4105" y="8566"/>
                    <a:pt x="5095" y="8239"/>
                    <a:pt x="5485" y="7697"/>
                  </a:cubicBezTo>
                  <a:cubicBezTo>
                    <a:pt x="5745" y="7338"/>
                    <a:pt x="5645" y="7028"/>
                    <a:pt x="5613" y="6592"/>
                  </a:cubicBezTo>
                  <a:cubicBezTo>
                    <a:pt x="5609" y="6536"/>
                    <a:pt x="5608" y="6481"/>
                    <a:pt x="5605" y="6425"/>
                  </a:cubicBezTo>
                  <a:cubicBezTo>
                    <a:pt x="5701" y="4722"/>
                    <a:pt x="5546" y="2957"/>
                    <a:pt x="5526" y="1242"/>
                  </a:cubicBezTo>
                  <a:close/>
                  <a:moveTo>
                    <a:pt x="5123" y="0"/>
                  </a:moveTo>
                  <a:cubicBezTo>
                    <a:pt x="4914" y="0"/>
                    <a:pt x="4704" y="153"/>
                    <a:pt x="4700" y="380"/>
                  </a:cubicBezTo>
                  <a:cubicBezTo>
                    <a:pt x="4666" y="2123"/>
                    <a:pt x="4540" y="4023"/>
                    <a:pt x="4733" y="5811"/>
                  </a:cubicBezTo>
                  <a:cubicBezTo>
                    <a:pt x="4707" y="6415"/>
                    <a:pt x="4592" y="6968"/>
                    <a:pt x="4163" y="7285"/>
                  </a:cubicBezTo>
                  <a:cubicBezTo>
                    <a:pt x="3052" y="8111"/>
                    <a:pt x="1606" y="8586"/>
                    <a:pt x="428" y="9334"/>
                  </a:cubicBezTo>
                  <a:cubicBezTo>
                    <a:pt x="64" y="9567"/>
                    <a:pt x="0" y="10168"/>
                    <a:pt x="484" y="10323"/>
                  </a:cubicBezTo>
                  <a:cubicBezTo>
                    <a:pt x="1789" y="10741"/>
                    <a:pt x="3593" y="11335"/>
                    <a:pt x="5109" y="11335"/>
                  </a:cubicBezTo>
                  <a:cubicBezTo>
                    <a:pt x="5226" y="11335"/>
                    <a:pt x="5342" y="11332"/>
                    <a:pt x="5455" y="11324"/>
                  </a:cubicBezTo>
                  <a:cubicBezTo>
                    <a:pt x="5460" y="12321"/>
                    <a:pt x="5690" y="13345"/>
                    <a:pt x="5901" y="14311"/>
                  </a:cubicBezTo>
                  <a:cubicBezTo>
                    <a:pt x="6041" y="14958"/>
                    <a:pt x="6106" y="16199"/>
                    <a:pt x="6623" y="16664"/>
                  </a:cubicBezTo>
                  <a:cubicBezTo>
                    <a:pt x="6744" y="16772"/>
                    <a:pt x="6878" y="16828"/>
                    <a:pt x="7010" y="16828"/>
                  </a:cubicBezTo>
                  <a:cubicBezTo>
                    <a:pt x="7157" y="16828"/>
                    <a:pt x="7300" y="16759"/>
                    <a:pt x="7418" y="16614"/>
                  </a:cubicBezTo>
                  <a:cubicBezTo>
                    <a:pt x="8486" y="15299"/>
                    <a:pt x="9922" y="13553"/>
                    <a:pt x="10364" y="11814"/>
                  </a:cubicBezTo>
                  <a:cubicBezTo>
                    <a:pt x="11164" y="11891"/>
                    <a:pt x="11959" y="11913"/>
                    <a:pt x="12754" y="11913"/>
                  </a:cubicBezTo>
                  <a:cubicBezTo>
                    <a:pt x="13858" y="11913"/>
                    <a:pt x="14961" y="11870"/>
                    <a:pt x="16073" y="11870"/>
                  </a:cubicBezTo>
                  <a:cubicBezTo>
                    <a:pt x="16134" y="11870"/>
                    <a:pt x="16195" y="11870"/>
                    <a:pt x="16257" y="11870"/>
                  </a:cubicBezTo>
                  <a:cubicBezTo>
                    <a:pt x="16258" y="11870"/>
                    <a:pt x="16259" y="11870"/>
                    <a:pt x="16260" y="11870"/>
                  </a:cubicBezTo>
                  <a:cubicBezTo>
                    <a:pt x="16600" y="11870"/>
                    <a:pt x="16963" y="11502"/>
                    <a:pt x="16749" y="11152"/>
                  </a:cubicBezTo>
                  <a:cubicBezTo>
                    <a:pt x="15934" y="9822"/>
                    <a:pt x="14498" y="8471"/>
                    <a:pt x="13071" y="7689"/>
                  </a:cubicBezTo>
                  <a:cubicBezTo>
                    <a:pt x="13797" y="6104"/>
                    <a:pt x="14415" y="4454"/>
                    <a:pt x="14989" y="2811"/>
                  </a:cubicBezTo>
                  <a:cubicBezTo>
                    <a:pt x="15113" y="2458"/>
                    <a:pt x="14829" y="2178"/>
                    <a:pt x="14512" y="2178"/>
                  </a:cubicBezTo>
                  <a:cubicBezTo>
                    <a:pt x="14449" y="2178"/>
                    <a:pt x="14384" y="2190"/>
                    <a:pt x="14321" y="2214"/>
                  </a:cubicBezTo>
                  <a:cubicBezTo>
                    <a:pt x="12834" y="2775"/>
                    <a:pt x="11315" y="3455"/>
                    <a:pt x="9882" y="4167"/>
                  </a:cubicBezTo>
                  <a:cubicBezTo>
                    <a:pt x="8508" y="2630"/>
                    <a:pt x="7039" y="1256"/>
                    <a:pt x="5346" y="68"/>
                  </a:cubicBezTo>
                  <a:cubicBezTo>
                    <a:pt x="5279" y="22"/>
                    <a:pt x="5201" y="0"/>
                    <a:pt x="5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1"/>
            <p:cNvSpPr/>
            <p:nvPr/>
          </p:nvSpPr>
          <p:spPr>
            <a:xfrm>
              <a:off x="2604425" y="3703900"/>
              <a:ext cx="112550" cy="643075"/>
            </a:xfrm>
            <a:custGeom>
              <a:avLst/>
              <a:gdLst/>
              <a:ahLst/>
              <a:cxnLst/>
              <a:rect l="l" t="t" r="r" b="b"/>
              <a:pathLst>
                <a:path w="4502" h="25723" extrusionOk="0">
                  <a:moveTo>
                    <a:pt x="372" y="0"/>
                  </a:moveTo>
                  <a:cubicBezTo>
                    <a:pt x="183" y="0"/>
                    <a:pt x="1" y="146"/>
                    <a:pt x="42" y="386"/>
                  </a:cubicBezTo>
                  <a:cubicBezTo>
                    <a:pt x="403" y="2524"/>
                    <a:pt x="1219" y="4597"/>
                    <a:pt x="1699" y="6714"/>
                  </a:cubicBezTo>
                  <a:cubicBezTo>
                    <a:pt x="2149" y="8694"/>
                    <a:pt x="2515" y="10698"/>
                    <a:pt x="2772" y="12713"/>
                  </a:cubicBezTo>
                  <a:cubicBezTo>
                    <a:pt x="3044" y="14834"/>
                    <a:pt x="3196" y="16970"/>
                    <a:pt x="3230" y="19109"/>
                  </a:cubicBezTo>
                  <a:cubicBezTo>
                    <a:pt x="3261" y="21179"/>
                    <a:pt x="2980" y="23271"/>
                    <a:pt x="3097" y="25332"/>
                  </a:cubicBezTo>
                  <a:cubicBezTo>
                    <a:pt x="3111" y="25588"/>
                    <a:pt x="3348" y="25723"/>
                    <a:pt x="3581" y="25723"/>
                  </a:cubicBezTo>
                  <a:cubicBezTo>
                    <a:pt x="3785" y="25723"/>
                    <a:pt x="3987" y="25620"/>
                    <a:pt x="4037" y="25405"/>
                  </a:cubicBezTo>
                  <a:cubicBezTo>
                    <a:pt x="4502" y="23422"/>
                    <a:pt x="4414" y="21225"/>
                    <a:pt x="4382" y="19201"/>
                  </a:cubicBezTo>
                  <a:cubicBezTo>
                    <a:pt x="4349" y="17040"/>
                    <a:pt x="4198" y="14884"/>
                    <a:pt x="3931" y="12740"/>
                  </a:cubicBezTo>
                  <a:cubicBezTo>
                    <a:pt x="3658" y="10567"/>
                    <a:pt x="3266" y="8412"/>
                    <a:pt x="2733" y="6288"/>
                  </a:cubicBezTo>
                  <a:cubicBezTo>
                    <a:pt x="2225" y="4260"/>
                    <a:pt x="1718" y="2012"/>
                    <a:pt x="678" y="179"/>
                  </a:cubicBezTo>
                  <a:cubicBezTo>
                    <a:pt x="608" y="56"/>
                    <a:pt x="489" y="0"/>
                    <a:pt x="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1"/>
            <p:cNvSpPr/>
            <p:nvPr/>
          </p:nvSpPr>
          <p:spPr>
            <a:xfrm>
              <a:off x="2676000" y="3666300"/>
              <a:ext cx="268650" cy="627050"/>
            </a:xfrm>
            <a:custGeom>
              <a:avLst/>
              <a:gdLst/>
              <a:ahLst/>
              <a:cxnLst/>
              <a:rect l="l" t="t" r="r" b="b"/>
              <a:pathLst>
                <a:path w="10746" h="25082" extrusionOk="0">
                  <a:moveTo>
                    <a:pt x="259" y="1"/>
                  </a:moveTo>
                  <a:cubicBezTo>
                    <a:pt x="129" y="1"/>
                    <a:pt x="0" y="91"/>
                    <a:pt x="46" y="246"/>
                  </a:cubicBezTo>
                  <a:cubicBezTo>
                    <a:pt x="616" y="2175"/>
                    <a:pt x="1868" y="3971"/>
                    <a:pt x="2777" y="5763"/>
                  </a:cubicBezTo>
                  <a:cubicBezTo>
                    <a:pt x="3813" y="7806"/>
                    <a:pt x="4764" y="9889"/>
                    <a:pt x="5631" y="12013"/>
                  </a:cubicBezTo>
                  <a:cubicBezTo>
                    <a:pt x="6511" y="14168"/>
                    <a:pt x="7319" y="16351"/>
                    <a:pt x="8022" y="18570"/>
                  </a:cubicBezTo>
                  <a:cubicBezTo>
                    <a:pt x="8670" y="20614"/>
                    <a:pt x="9023" y="22832"/>
                    <a:pt x="9829" y="24811"/>
                  </a:cubicBezTo>
                  <a:cubicBezTo>
                    <a:pt x="9907" y="25003"/>
                    <a:pt x="10051" y="25082"/>
                    <a:pt x="10201" y="25082"/>
                  </a:cubicBezTo>
                  <a:cubicBezTo>
                    <a:pt x="10464" y="25082"/>
                    <a:pt x="10745" y="24837"/>
                    <a:pt x="10719" y="24521"/>
                  </a:cubicBezTo>
                  <a:cubicBezTo>
                    <a:pt x="10534" y="22232"/>
                    <a:pt x="9581" y="19822"/>
                    <a:pt x="8872" y="17645"/>
                  </a:cubicBezTo>
                  <a:cubicBezTo>
                    <a:pt x="8225" y="15663"/>
                    <a:pt x="7512" y="13700"/>
                    <a:pt x="6716" y="11773"/>
                  </a:cubicBezTo>
                  <a:cubicBezTo>
                    <a:pt x="5871" y="9735"/>
                    <a:pt x="4947" y="7732"/>
                    <a:pt x="3942" y="5765"/>
                  </a:cubicBezTo>
                  <a:cubicBezTo>
                    <a:pt x="2973" y="3862"/>
                    <a:pt x="1974" y="1565"/>
                    <a:pt x="424" y="63"/>
                  </a:cubicBezTo>
                  <a:cubicBezTo>
                    <a:pt x="381" y="20"/>
                    <a:pt x="320" y="1"/>
                    <a:pt x="2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1"/>
            <p:cNvSpPr/>
            <p:nvPr/>
          </p:nvSpPr>
          <p:spPr>
            <a:xfrm>
              <a:off x="2739175" y="3647675"/>
              <a:ext cx="369400" cy="417625"/>
            </a:xfrm>
            <a:custGeom>
              <a:avLst/>
              <a:gdLst/>
              <a:ahLst/>
              <a:cxnLst/>
              <a:rect l="l" t="t" r="r" b="b"/>
              <a:pathLst>
                <a:path w="14776" h="16705" extrusionOk="0">
                  <a:moveTo>
                    <a:pt x="300" y="1"/>
                  </a:moveTo>
                  <a:cubicBezTo>
                    <a:pt x="129" y="1"/>
                    <a:pt x="0" y="229"/>
                    <a:pt x="134" y="362"/>
                  </a:cubicBezTo>
                  <a:cubicBezTo>
                    <a:pt x="1277" y="1484"/>
                    <a:pt x="2809" y="2211"/>
                    <a:pt x="4010" y="3302"/>
                  </a:cubicBezTo>
                  <a:cubicBezTo>
                    <a:pt x="5353" y="4523"/>
                    <a:pt x="6583" y="5884"/>
                    <a:pt x="7744" y="7277"/>
                  </a:cubicBezTo>
                  <a:cubicBezTo>
                    <a:pt x="8993" y="8773"/>
                    <a:pt x="10149" y="10343"/>
                    <a:pt x="11207" y="11978"/>
                  </a:cubicBezTo>
                  <a:cubicBezTo>
                    <a:pt x="12172" y="13473"/>
                    <a:pt x="12910" y="15141"/>
                    <a:pt x="13968" y="16567"/>
                  </a:cubicBezTo>
                  <a:cubicBezTo>
                    <a:pt x="14040" y="16663"/>
                    <a:pt x="14147" y="16705"/>
                    <a:pt x="14257" y="16705"/>
                  </a:cubicBezTo>
                  <a:cubicBezTo>
                    <a:pt x="14507" y="16705"/>
                    <a:pt x="14775" y="16490"/>
                    <a:pt x="14690" y="16219"/>
                  </a:cubicBezTo>
                  <a:cubicBezTo>
                    <a:pt x="14132" y="14442"/>
                    <a:pt x="12997" y="12801"/>
                    <a:pt x="11984" y="11252"/>
                  </a:cubicBezTo>
                  <a:cubicBezTo>
                    <a:pt x="10880" y="9563"/>
                    <a:pt x="9679" y="7936"/>
                    <a:pt x="8377" y="6394"/>
                  </a:cubicBezTo>
                  <a:cubicBezTo>
                    <a:pt x="7229" y="5034"/>
                    <a:pt x="6023" y="3712"/>
                    <a:pt x="4684" y="2538"/>
                  </a:cubicBezTo>
                  <a:cubicBezTo>
                    <a:pt x="3492" y="1490"/>
                    <a:pt x="1964" y="141"/>
                    <a:pt x="316" y="1"/>
                  </a:cubicBezTo>
                  <a:cubicBezTo>
                    <a:pt x="311" y="1"/>
                    <a:pt x="305" y="1"/>
                    <a:pt x="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51"/>
          <p:cNvGrpSpPr/>
          <p:nvPr/>
        </p:nvGrpSpPr>
        <p:grpSpPr>
          <a:xfrm>
            <a:off x="2520005" y="4442449"/>
            <a:ext cx="487082" cy="371440"/>
            <a:chOff x="1294400" y="3564425"/>
            <a:chExt cx="709825" cy="541300"/>
          </a:xfrm>
        </p:grpSpPr>
        <p:sp>
          <p:nvSpPr>
            <p:cNvPr id="1427" name="Google Shape;1427;p51"/>
            <p:cNvSpPr/>
            <p:nvPr/>
          </p:nvSpPr>
          <p:spPr>
            <a:xfrm>
              <a:off x="1294400" y="3564425"/>
              <a:ext cx="709825" cy="541300"/>
            </a:xfrm>
            <a:custGeom>
              <a:avLst/>
              <a:gdLst/>
              <a:ahLst/>
              <a:cxnLst/>
              <a:rect l="l" t="t" r="r" b="b"/>
              <a:pathLst>
                <a:path w="28393" h="21652" extrusionOk="0">
                  <a:moveTo>
                    <a:pt x="8923" y="1071"/>
                  </a:moveTo>
                  <a:cubicBezTo>
                    <a:pt x="8959" y="1071"/>
                    <a:pt x="8994" y="1072"/>
                    <a:pt x="9030" y="1072"/>
                  </a:cubicBezTo>
                  <a:cubicBezTo>
                    <a:pt x="11699" y="1101"/>
                    <a:pt x="13976" y="2179"/>
                    <a:pt x="16356" y="3243"/>
                  </a:cubicBezTo>
                  <a:cubicBezTo>
                    <a:pt x="17340" y="3683"/>
                    <a:pt x="18374" y="3744"/>
                    <a:pt x="19422" y="3744"/>
                  </a:cubicBezTo>
                  <a:cubicBezTo>
                    <a:pt x="19823" y="3744"/>
                    <a:pt x="20227" y="3735"/>
                    <a:pt x="20630" y="3735"/>
                  </a:cubicBezTo>
                  <a:cubicBezTo>
                    <a:pt x="21425" y="3735"/>
                    <a:pt x="22219" y="3770"/>
                    <a:pt x="22995" y="3977"/>
                  </a:cubicBezTo>
                  <a:cubicBezTo>
                    <a:pt x="25835" y="4737"/>
                    <a:pt x="27225" y="6991"/>
                    <a:pt x="27097" y="9864"/>
                  </a:cubicBezTo>
                  <a:cubicBezTo>
                    <a:pt x="26960" y="12965"/>
                    <a:pt x="25102" y="15338"/>
                    <a:pt x="22153" y="16264"/>
                  </a:cubicBezTo>
                  <a:cubicBezTo>
                    <a:pt x="19686" y="17040"/>
                    <a:pt x="17005" y="16838"/>
                    <a:pt x="14428" y="16924"/>
                  </a:cubicBezTo>
                  <a:cubicBezTo>
                    <a:pt x="14547" y="16871"/>
                    <a:pt x="14670" y="16828"/>
                    <a:pt x="14796" y="16800"/>
                  </a:cubicBezTo>
                  <a:cubicBezTo>
                    <a:pt x="15318" y="16688"/>
                    <a:pt x="15179" y="15813"/>
                    <a:pt x="14683" y="15813"/>
                  </a:cubicBezTo>
                  <a:cubicBezTo>
                    <a:pt x="14658" y="15813"/>
                    <a:pt x="14631" y="15815"/>
                    <a:pt x="14603" y="15820"/>
                  </a:cubicBezTo>
                  <a:cubicBezTo>
                    <a:pt x="12435" y="16209"/>
                    <a:pt x="11918" y="18640"/>
                    <a:pt x="10093" y="19635"/>
                  </a:cubicBezTo>
                  <a:cubicBezTo>
                    <a:pt x="9066" y="20195"/>
                    <a:pt x="7841" y="20528"/>
                    <a:pt x="6644" y="20528"/>
                  </a:cubicBezTo>
                  <a:cubicBezTo>
                    <a:pt x="5071" y="20528"/>
                    <a:pt x="3548" y="19954"/>
                    <a:pt x="2586" y="18567"/>
                  </a:cubicBezTo>
                  <a:cubicBezTo>
                    <a:pt x="1827" y="17470"/>
                    <a:pt x="1806" y="16104"/>
                    <a:pt x="1694" y="14822"/>
                  </a:cubicBezTo>
                  <a:cubicBezTo>
                    <a:pt x="1572" y="13413"/>
                    <a:pt x="1451" y="12005"/>
                    <a:pt x="1328" y="10597"/>
                  </a:cubicBezTo>
                  <a:cubicBezTo>
                    <a:pt x="1110" y="8087"/>
                    <a:pt x="946" y="5588"/>
                    <a:pt x="2764" y="3601"/>
                  </a:cubicBezTo>
                  <a:lnTo>
                    <a:pt x="2765" y="3601"/>
                  </a:lnTo>
                  <a:cubicBezTo>
                    <a:pt x="4333" y="1882"/>
                    <a:pt x="6632" y="1071"/>
                    <a:pt x="8923" y="1071"/>
                  </a:cubicBezTo>
                  <a:close/>
                  <a:moveTo>
                    <a:pt x="8955" y="1"/>
                  </a:moveTo>
                  <a:cubicBezTo>
                    <a:pt x="6949" y="1"/>
                    <a:pt x="4968" y="513"/>
                    <a:pt x="3299" y="1697"/>
                  </a:cubicBezTo>
                  <a:cubicBezTo>
                    <a:pt x="1406" y="3039"/>
                    <a:pt x="245" y="5018"/>
                    <a:pt x="100" y="7340"/>
                  </a:cubicBezTo>
                  <a:cubicBezTo>
                    <a:pt x="0" y="8939"/>
                    <a:pt x="232" y="10562"/>
                    <a:pt x="368" y="12154"/>
                  </a:cubicBezTo>
                  <a:cubicBezTo>
                    <a:pt x="511" y="13810"/>
                    <a:pt x="529" y="15547"/>
                    <a:pt x="862" y="17179"/>
                  </a:cubicBezTo>
                  <a:cubicBezTo>
                    <a:pt x="1404" y="19819"/>
                    <a:pt x="3755" y="21551"/>
                    <a:pt x="6406" y="21647"/>
                  </a:cubicBezTo>
                  <a:cubicBezTo>
                    <a:pt x="6491" y="21650"/>
                    <a:pt x="6576" y="21652"/>
                    <a:pt x="6661" y="21652"/>
                  </a:cubicBezTo>
                  <a:cubicBezTo>
                    <a:pt x="8209" y="21652"/>
                    <a:pt x="9797" y="21151"/>
                    <a:pt x="11094" y="20318"/>
                  </a:cubicBezTo>
                  <a:cubicBezTo>
                    <a:pt x="12071" y="19689"/>
                    <a:pt x="12728" y="18356"/>
                    <a:pt x="13592" y="17512"/>
                  </a:cubicBezTo>
                  <a:cubicBezTo>
                    <a:pt x="14857" y="17651"/>
                    <a:pt x="16244" y="17764"/>
                    <a:pt x="17644" y="17764"/>
                  </a:cubicBezTo>
                  <a:cubicBezTo>
                    <a:pt x="21853" y="17764"/>
                    <a:pt x="26178" y="16743"/>
                    <a:pt x="27638" y="12333"/>
                  </a:cubicBezTo>
                  <a:cubicBezTo>
                    <a:pt x="28393" y="10052"/>
                    <a:pt x="28356" y="7034"/>
                    <a:pt x="26779" y="5100"/>
                  </a:cubicBezTo>
                  <a:cubicBezTo>
                    <a:pt x="25201" y="3166"/>
                    <a:pt x="22717" y="2615"/>
                    <a:pt x="20334" y="2615"/>
                  </a:cubicBezTo>
                  <a:cubicBezTo>
                    <a:pt x="20232" y="2615"/>
                    <a:pt x="20130" y="2616"/>
                    <a:pt x="20028" y="2618"/>
                  </a:cubicBezTo>
                  <a:cubicBezTo>
                    <a:pt x="19598" y="2626"/>
                    <a:pt x="19160" y="2658"/>
                    <a:pt x="18724" y="2658"/>
                  </a:cubicBezTo>
                  <a:cubicBezTo>
                    <a:pt x="18278" y="2658"/>
                    <a:pt x="17833" y="2624"/>
                    <a:pt x="17402" y="2498"/>
                  </a:cubicBezTo>
                  <a:cubicBezTo>
                    <a:pt x="16682" y="2287"/>
                    <a:pt x="16014" y="1855"/>
                    <a:pt x="15332" y="1546"/>
                  </a:cubicBezTo>
                  <a:cubicBezTo>
                    <a:pt x="13871" y="885"/>
                    <a:pt x="12318" y="361"/>
                    <a:pt x="10727" y="130"/>
                  </a:cubicBezTo>
                  <a:cubicBezTo>
                    <a:pt x="10139" y="45"/>
                    <a:pt x="9546" y="1"/>
                    <a:pt x="8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1"/>
            <p:cNvSpPr/>
            <p:nvPr/>
          </p:nvSpPr>
          <p:spPr>
            <a:xfrm>
              <a:off x="1693600" y="3756425"/>
              <a:ext cx="203850" cy="82625"/>
            </a:xfrm>
            <a:custGeom>
              <a:avLst/>
              <a:gdLst/>
              <a:ahLst/>
              <a:cxnLst/>
              <a:rect l="l" t="t" r="r" b="b"/>
              <a:pathLst>
                <a:path w="8154" h="3305" extrusionOk="0">
                  <a:moveTo>
                    <a:pt x="2057" y="1"/>
                  </a:moveTo>
                  <a:cubicBezTo>
                    <a:pt x="1166" y="1"/>
                    <a:pt x="0" y="332"/>
                    <a:pt x="163" y="1460"/>
                  </a:cubicBezTo>
                  <a:cubicBezTo>
                    <a:pt x="343" y="2701"/>
                    <a:pt x="1957" y="3164"/>
                    <a:pt x="2993" y="3259"/>
                  </a:cubicBezTo>
                  <a:cubicBezTo>
                    <a:pt x="3290" y="3286"/>
                    <a:pt x="3628" y="3304"/>
                    <a:pt x="3985" y="3304"/>
                  </a:cubicBezTo>
                  <a:cubicBezTo>
                    <a:pt x="5140" y="3304"/>
                    <a:pt x="6492" y="3118"/>
                    <a:pt x="7286" y="2460"/>
                  </a:cubicBezTo>
                  <a:cubicBezTo>
                    <a:pt x="7997" y="1872"/>
                    <a:pt x="8153" y="758"/>
                    <a:pt x="7247" y="303"/>
                  </a:cubicBezTo>
                  <a:cubicBezTo>
                    <a:pt x="7207" y="283"/>
                    <a:pt x="7169" y="274"/>
                    <a:pt x="7132" y="274"/>
                  </a:cubicBezTo>
                  <a:cubicBezTo>
                    <a:pt x="6948" y="274"/>
                    <a:pt x="6814" y="494"/>
                    <a:pt x="6921" y="672"/>
                  </a:cubicBezTo>
                  <a:cubicBezTo>
                    <a:pt x="7728" y="2020"/>
                    <a:pt x="5441" y="2296"/>
                    <a:pt x="4922" y="2365"/>
                  </a:cubicBezTo>
                  <a:cubicBezTo>
                    <a:pt x="4519" y="2417"/>
                    <a:pt x="4106" y="2450"/>
                    <a:pt x="3698" y="2450"/>
                  </a:cubicBezTo>
                  <a:cubicBezTo>
                    <a:pt x="3639" y="2450"/>
                    <a:pt x="3581" y="2449"/>
                    <a:pt x="3523" y="2448"/>
                  </a:cubicBezTo>
                  <a:cubicBezTo>
                    <a:pt x="2975" y="2434"/>
                    <a:pt x="2376" y="2376"/>
                    <a:pt x="1874" y="2146"/>
                  </a:cubicBezTo>
                  <a:cubicBezTo>
                    <a:pt x="1095" y="1787"/>
                    <a:pt x="1411" y="926"/>
                    <a:pt x="2223" y="926"/>
                  </a:cubicBezTo>
                  <a:cubicBezTo>
                    <a:pt x="2233" y="926"/>
                    <a:pt x="2244" y="926"/>
                    <a:pt x="2255" y="927"/>
                  </a:cubicBezTo>
                  <a:cubicBezTo>
                    <a:pt x="2260" y="927"/>
                    <a:pt x="2266" y="927"/>
                    <a:pt x="2271" y="927"/>
                  </a:cubicBezTo>
                  <a:cubicBezTo>
                    <a:pt x="2851" y="927"/>
                    <a:pt x="2782" y="28"/>
                    <a:pt x="2200" y="4"/>
                  </a:cubicBezTo>
                  <a:cubicBezTo>
                    <a:pt x="2153" y="2"/>
                    <a:pt x="2105" y="1"/>
                    <a:pt x="2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1"/>
            <p:cNvSpPr/>
            <p:nvPr/>
          </p:nvSpPr>
          <p:spPr>
            <a:xfrm>
              <a:off x="1362125" y="3915125"/>
              <a:ext cx="164175" cy="109375"/>
            </a:xfrm>
            <a:custGeom>
              <a:avLst/>
              <a:gdLst/>
              <a:ahLst/>
              <a:cxnLst/>
              <a:rect l="l" t="t" r="r" b="b"/>
              <a:pathLst>
                <a:path w="6567" h="4375" extrusionOk="0">
                  <a:moveTo>
                    <a:pt x="1954" y="0"/>
                  </a:moveTo>
                  <a:cubicBezTo>
                    <a:pt x="1277" y="0"/>
                    <a:pt x="576" y="303"/>
                    <a:pt x="296" y="953"/>
                  </a:cubicBezTo>
                  <a:cubicBezTo>
                    <a:pt x="0" y="1641"/>
                    <a:pt x="260" y="2560"/>
                    <a:pt x="1030" y="2756"/>
                  </a:cubicBezTo>
                  <a:cubicBezTo>
                    <a:pt x="1063" y="2765"/>
                    <a:pt x="1096" y="2769"/>
                    <a:pt x="1126" y="2769"/>
                  </a:cubicBezTo>
                  <a:cubicBezTo>
                    <a:pt x="1447" y="2769"/>
                    <a:pt x="1593" y="2331"/>
                    <a:pt x="1360" y="2101"/>
                  </a:cubicBezTo>
                  <a:cubicBezTo>
                    <a:pt x="833" y="1586"/>
                    <a:pt x="1128" y="952"/>
                    <a:pt x="1862" y="906"/>
                  </a:cubicBezTo>
                  <a:cubicBezTo>
                    <a:pt x="1888" y="904"/>
                    <a:pt x="1913" y="903"/>
                    <a:pt x="1939" y="903"/>
                  </a:cubicBezTo>
                  <a:cubicBezTo>
                    <a:pt x="2470" y="903"/>
                    <a:pt x="2933" y="1237"/>
                    <a:pt x="3343" y="1542"/>
                  </a:cubicBezTo>
                  <a:cubicBezTo>
                    <a:pt x="4295" y="2250"/>
                    <a:pt x="4922" y="2983"/>
                    <a:pt x="4963" y="4209"/>
                  </a:cubicBezTo>
                  <a:cubicBezTo>
                    <a:pt x="4966" y="4306"/>
                    <a:pt x="5059" y="4374"/>
                    <a:pt x="5148" y="4374"/>
                  </a:cubicBezTo>
                  <a:cubicBezTo>
                    <a:pt x="5194" y="4374"/>
                    <a:pt x="5239" y="4356"/>
                    <a:pt x="5271" y="4315"/>
                  </a:cubicBezTo>
                  <a:cubicBezTo>
                    <a:pt x="6567" y="2656"/>
                    <a:pt x="3868" y="317"/>
                    <a:pt x="2358" y="37"/>
                  </a:cubicBezTo>
                  <a:cubicBezTo>
                    <a:pt x="2227" y="13"/>
                    <a:pt x="2091" y="0"/>
                    <a:pt x="1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1"/>
            <p:cNvSpPr/>
            <p:nvPr/>
          </p:nvSpPr>
          <p:spPr>
            <a:xfrm>
              <a:off x="1416350" y="3645750"/>
              <a:ext cx="141800" cy="170625"/>
            </a:xfrm>
            <a:custGeom>
              <a:avLst/>
              <a:gdLst/>
              <a:ahLst/>
              <a:cxnLst/>
              <a:rect l="l" t="t" r="r" b="b"/>
              <a:pathLst>
                <a:path w="5672" h="6825" extrusionOk="0">
                  <a:moveTo>
                    <a:pt x="3945" y="1"/>
                  </a:moveTo>
                  <a:cubicBezTo>
                    <a:pt x="3326" y="1"/>
                    <a:pt x="2654" y="248"/>
                    <a:pt x="2144" y="631"/>
                  </a:cubicBezTo>
                  <a:cubicBezTo>
                    <a:pt x="861" y="1593"/>
                    <a:pt x="1" y="3231"/>
                    <a:pt x="66" y="4853"/>
                  </a:cubicBezTo>
                  <a:cubicBezTo>
                    <a:pt x="115" y="6079"/>
                    <a:pt x="908" y="6825"/>
                    <a:pt x="1966" y="6825"/>
                  </a:cubicBezTo>
                  <a:cubicBezTo>
                    <a:pt x="2230" y="6825"/>
                    <a:pt x="2510" y="6779"/>
                    <a:pt x="2799" y="6682"/>
                  </a:cubicBezTo>
                  <a:cubicBezTo>
                    <a:pt x="4241" y="6200"/>
                    <a:pt x="5512" y="4482"/>
                    <a:pt x="5506" y="2951"/>
                  </a:cubicBezTo>
                  <a:cubicBezTo>
                    <a:pt x="5506" y="2890"/>
                    <a:pt x="5456" y="2858"/>
                    <a:pt x="5405" y="2858"/>
                  </a:cubicBezTo>
                  <a:cubicBezTo>
                    <a:pt x="5375" y="2858"/>
                    <a:pt x="5346" y="2868"/>
                    <a:pt x="5324" y="2889"/>
                  </a:cubicBezTo>
                  <a:cubicBezTo>
                    <a:pt x="4799" y="3394"/>
                    <a:pt x="4550" y="4100"/>
                    <a:pt x="4094" y="4668"/>
                  </a:cubicBezTo>
                  <a:cubicBezTo>
                    <a:pt x="3671" y="5193"/>
                    <a:pt x="2748" y="5942"/>
                    <a:pt x="1999" y="5942"/>
                  </a:cubicBezTo>
                  <a:cubicBezTo>
                    <a:pt x="1595" y="5942"/>
                    <a:pt x="1242" y="5724"/>
                    <a:pt x="1046" y="5136"/>
                  </a:cubicBezTo>
                  <a:cubicBezTo>
                    <a:pt x="811" y="4435"/>
                    <a:pt x="1241" y="3288"/>
                    <a:pt x="1575" y="2687"/>
                  </a:cubicBezTo>
                  <a:cubicBezTo>
                    <a:pt x="1756" y="2364"/>
                    <a:pt x="1978" y="2066"/>
                    <a:pt x="2235" y="1801"/>
                  </a:cubicBezTo>
                  <a:cubicBezTo>
                    <a:pt x="2514" y="1515"/>
                    <a:pt x="3332" y="839"/>
                    <a:pt x="3981" y="839"/>
                  </a:cubicBezTo>
                  <a:cubicBezTo>
                    <a:pt x="4325" y="839"/>
                    <a:pt x="4622" y="1028"/>
                    <a:pt x="4765" y="1566"/>
                  </a:cubicBezTo>
                  <a:cubicBezTo>
                    <a:pt x="4820" y="1772"/>
                    <a:pt x="4969" y="1859"/>
                    <a:pt x="5127" y="1859"/>
                  </a:cubicBezTo>
                  <a:cubicBezTo>
                    <a:pt x="5387" y="1859"/>
                    <a:pt x="5672" y="1620"/>
                    <a:pt x="5591" y="1284"/>
                  </a:cubicBezTo>
                  <a:cubicBezTo>
                    <a:pt x="5369" y="363"/>
                    <a:pt x="4695" y="1"/>
                    <a:pt x="39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1"/>
            <p:cNvSpPr/>
            <p:nvPr/>
          </p:nvSpPr>
          <p:spPr>
            <a:xfrm>
              <a:off x="1811300" y="3914925"/>
              <a:ext cx="23200" cy="43150"/>
            </a:xfrm>
            <a:custGeom>
              <a:avLst/>
              <a:gdLst/>
              <a:ahLst/>
              <a:cxnLst/>
              <a:rect l="l" t="t" r="r" b="b"/>
              <a:pathLst>
                <a:path w="928" h="1726" extrusionOk="0">
                  <a:moveTo>
                    <a:pt x="236" y="1"/>
                  </a:moveTo>
                  <a:cubicBezTo>
                    <a:pt x="121" y="1"/>
                    <a:pt x="1" y="128"/>
                    <a:pt x="50" y="250"/>
                  </a:cubicBezTo>
                  <a:cubicBezTo>
                    <a:pt x="138" y="465"/>
                    <a:pt x="214" y="689"/>
                    <a:pt x="283" y="911"/>
                  </a:cubicBezTo>
                  <a:cubicBezTo>
                    <a:pt x="353" y="1137"/>
                    <a:pt x="366" y="1367"/>
                    <a:pt x="419" y="1595"/>
                  </a:cubicBezTo>
                  <a:cubicBezTo>
                    <a:pt x="441" y="1686"/>
                    <a:pt x="512" y="1725"/>
                    <a:pt x="588" y="1725"/>
                  </a:cubicBezTo>
                  <a:cubicBezTo>
                    <a:pt x="679" y="1725"/>
                    <a:pt x="776" y="1668"/>
                    <a:pt x="799" y="1572"/>
                  </a:cubicBezTo>
                  <a:cubicBezTo>
                    <a:pt x="928" y="1037"/>
                    <a:pt x="697" y="448"/>
                    <a:pt x="347" y="52"/>
                  </a:cubicBezTo>
                  <a:cubicBezTo>
                    <a:pt x="315" y="16"/>
                    <a:pt x="276" y="1"/>
                    <a:pt x="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1"/>
            <p:cNvSpPr/>
            <p:nvPr/>
          </p:nvSpPr>
          <p:spPr>
            <a:xfrm>
              <a:off x="1788075" y="3929925"/>
              <a:ext cx="24700" cy="33525"/>
            </a:xfrm>
            <a:custGeom>
              <a:avLst/>
              <a:gdLst/>
              <a:ahLst/>
              <a:cxnLst/>
              <a:rect l="l" t="t" r="r" b="b"/>
              <a:pathLst>
                <a:path w="988" h="1341" extrusionOk="0">
                  <a:moveTo>
                    <a:pt x="407" y="1"/>
                  </a:moveTo>
                  <a:cubicBezTo>
                    <a:pt x="200" y="1"/>
                    <a:pt x="0" y="220"/>
                    <a:pt x="162" y="423"/>
                  </a:cubicBezTo>
                  <a:cubicBezTo>
                    <a:pt x="340" y="645"/>
                    <a:pt x="369" y="870"/>
                    <a:pt x="406" y="1140"/>
                  </a:cubicBezTo>
                  <a:cubicBezTo>
                    <a:pt x="423" y="1261"/>
                    <a:pt x="530" y="1340"/>
                    <a:pt x="635" y="1340"/>
                  </a:cubicBezTo>
                  <a:cubicBezTo>
                    <a:pt x="704" y="1340"/>
                    <a:pt x="772" y="1305"/>
                    <a:pt x="812" y="1224"/>
                  </a:cubicBezTo>
                  <a:cubicBezTo>
                    <a:pt x="988" y="864"/>
                    <a:pt x="866" y="414"/>
                    <a:pt x="629" y="112"/>
                  </a:cubicBezTo>
                  <a:cubicBezTo>
                    <a:pt x="567" y="33"/>
                    <a:pt x="486" y="1"/>
                    <a:pt x="4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1"/>
            <p:cNvSpPr/>
            <p:nvPr/>
          </p:nvSpPr>
          <p:spPr>
            <a:xfrm>
              <a:off x="1901750" y="3740175"/>
              <a:ext cx="26275" cy="65925"/>
            </a:xfrm>
            <a:custGeom>
              <a:avLst/>
              <a:gdLst/>
              <a:ahLst/>
              <a:cxnLst/>
              <a:rect l="l" t="t" r="r" b="b"/>
              <a:pathLst>
                <a:path w="1051" h="2637" extrusionOk="0">
                  <a:moveTo>
                    <a:pt x="233" y="1"/>
                  </a:moveTo>
                  <a:cubicBezTo>
                    <a:pt x="116" y="1"/>
                    <a:pt x="1" y="128"/>
                    <a:pt x="53" y="247"/>
                  </a:cubicBezTo>
                  <a:cubicBezTo>
                    <a:pt x="225" y="639"/>
                    <a:pt x="447" y="993"/>
                    <a:pt x="473" y="1433"/>
                  </a:cubicBezTo>
                  <a:cubicBezTo>
                    <a:pt x="495" y="1805"/>
                    <a:pt x="284" y="2175"/>
                    <a:pt x="362" y="2528"/>
                  </a:cubicBezTo>
                  <a:cubicBezTo>
                    <a:pt x="376" y="2592"/>
                    <a:pt x="449" y="2636"/>
                    <a:pt x="515" y="2636"/>
                  </a:cubicBezTo>
                  <a:cubicBezTo>
                    <a:pt x="532" y="2636"/>
                    <a:pt x="548" y="2633"/>
                    <a:pt x="563" y="2627"/>
                  </a:cubicBezTo>
                  <a:cubicBezTo>
                    <a:pt x="1002" y="2442"/>
                    <a:pt x="1050" y="1754"/>
                    <a:pt x="1013" y="1335"/>
                  </a:cubicBezTo>
                  <a:cubicBezTo>
                    <a:pt x="965" y="821"/>
                    <a:pt x="770" y="297"/>
                    <a:pt x="311" y="22"/>
                  </a:cubicBezTo>
                  <a:cubicBezTo>
                    <a:pt x="286" y="7"/>
                    <a:pt x="260"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1"/>
            <p:cNvSpPr/>
            <p:nvPr/>
          </p:nvSpPr>
          <p:spPr>
            <a:xfrm>
              <a:off x="1416275" y="3788400"/>
              <a:ext cx="150900" cy="68275"/>
            </a:xfrm>
            <a:custGeom>
              <a:avLst/>
              <a:gdLst/>
              <a:ahLst/>
              <a:cxnLst/>
              <a:rect l="l" t="t" r="r" b="b"/>
              <a:pathLst>
                <a:path w="6036" h="2731" extrusionOk="0">
                  <a:moveTo>
                    <a:pt x="5887" y="0"/>
                  </a:moveTo>
                  <a:cubicBezTo>
                    <a:pt x="5867" y="0"/>
                    <a:pt x="5846" y="7"/>
                    <a:pt x="5828" y="23"/>
                  </a:cubicBezTo>
                  <a:cubicBezTo>
                    <a:pt x="4769" y="942"/>
                    <a:pt x="3519" y="2273"/>
                    <a:pt x="2204" y="2273"/>
                  </a:cubicBezTo>
                  <a:cubicBezTo>
                    <a:pt x="1628" y="2273"/>
                    <a:pt x="1038" y="2017"/>
                    <a:pt x="447" y="1359"/>
                  </a:cubicBezTo>
                  <a:cubicBezTo>
                    <a:pt x="406" y="1313"/>
                    <a:pt x="357" y="1293"/>
                    <a:pt x="309" y="1293"/>
                  </a:cubicBezTo>
                  <a:cubicBezTo>
                    <a:pt x="153" y="1293"/>
                    <a:pt x="1" y="1494"/>
                    <a:pt x="109" y="1653"/>
                  </a:cubicBezTo>
                  <a:cubicBezTo>
                    <a:pt x="631" y="2424"/>
                    <a:pt x="1325" y="2730"/>
                    <a:pt x="2059" y="2730"/>
                  </a:cubicBezTo>
                  <a:cubicBezTo>
                    <a:pt x="3584" y="2730"/>
                    <a:pt x="5284" y="1408"/>
                    <a:pt x="5994" y="170"/>
                  </a:cubicBezTo>
                  <a:cubicBezTo>
                    <a:pt x="6036" y="95"/>
                    <a:pt x="5963" y="0"/>
                    <a:pt x="58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1"/>
            <p:cNvSpPr/>
            <p:nvPr/>
          </p:nvSpPr>
          <p:spPr>
            <a:xfrm>
              <a:off x="1359775" y="3662875"/>
              <a:ext cx="57425" cy="133550"/>
            </a:xfrm>
            <a:custGeom>
              <a:avLst/>
              <a:gdLst/>
              <a:ahLst/>
              <a:cxnLst/>
              <a:rect l="l" t="t" r="r" b="b"/>
              <a:pathLst>
                <a:path w="2297" h="5342" extrusionOk="0">
                  <a:moveTo>
                    <a:pt x="1985" y="1"/>
                  </a:moveTo>
                  <a:cubicBezTo>
                    <a:pt x="1927" y="1"/>
                    <a:pt x="1868" y="29"/>
                    <a:pt x="1821" y="98"/>
                  </a:cubicBezTo>
                  <a:cubicBezTo>
                    <a:pt x="956" y="1351"/>
                    <a:pt x="0" y="4032"/>
                    <a:pt x="1254" y="5317"/>
                  </a:cubicBezTo>
                  <a:cubicBezTo>
                    <a:pt x="1272" y="5334"/>
                    <a:pt x="1291" y="5342"/>
                    <a:pt x="1310" y="5342"/>
                  </a:cubicBezTo>
                  <a:cubicBezTo>
                    <a:pt x="1359" y="5342"/>
                    <a:pt x="1405" y="5294"/>
                    <a:pt x="1407" y="5243"/>
                  </a:cubicBezTo>
                  <a:cubicBezTo>
                    <a:pt x="1443" y="4381"/>
                    <a:pt x="1207" y="3632"/>
                    <a:pt x="1375" y="2752"/>
                  </a:cubicBezTo>
                  <a:cubicBezTo>
                    <a:pt x="1535" y="1911"/>
                    <a:pt x="1926" y="1168"/>
                    <a:pt x="2229" y="376"/>
                  </a:cubicBezTo>
                  <a:cubicBezTo>
                    <a:pt x="2296" y="202"/>
                    <a:pt x="2141" y="1"/>
                    <a:pt x="19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1"/>
            <p:cNvSpPr/>
            <p:nvPr/>
          </p:nvSpPr>
          <p:spPr>
            <a:xfrm>
              <a:off x="1564975" y="3945775"/>
              <a:ext cx="24550" cy="41650"/>
            </a:xfrm>
            <a:custGeom>
              <a:avLst/>
              <a:gdLst/>
              <a:ahLst/>
              <a:cxnLst/>
              <a:rect l="l" t="t" r="r" b="b"/>
              <a:pathLst>
                <a:path w="982" h="1666" extrusionOk="0">
                  <a:moveTo>
                    <a:pt x="202" y="1"/>
                  </a:moveTo>
                  <a:cubicBezTo>
                    <a:pt x="82" y="1"/>
                    <a:pt x="0" y="118"/>
                    <a:pt x="33" y="237"/>
                  </a:cubicBezTo>
                  <a:cubicBezTo>
                    <a:pt x="91" y="451"/>
                    <a:pt x="238" y="617"/>
                    <a:pt x="331" y="815"/>
                  </a:cubicBezTo>
                  <a:cubicBezTo>
                    <a:pt x="431" y="1027"/>
                    <a:pt x="480" y="1260"/>
                    <a:pt x="474" y="1495"/>
                  </a:cubicBezTo>
                  <a:cubicBezTo>
                    <a:pt x="470" y="1609"/>
                    <a:pt x="556" y="1665"/>
                    <a:pt x="648" y="1665"/>
                  </a:cubicBezTo>
                  <a:cubicBezTo>
                    <a:pt x="733" y="1665"/>
                    <a:pt x="822" y="1617"/>
                    <a:pt x="847" y="1522"/>
                  </a:cubicBezTo>
                  <a:cubicBezTo>
                    <a:pt x="981" y="1012"/>
                    <a:pt x="877" y="126"/>
                    <a:pt x="239" y="4"/>
                  </a:cubicBezTo>
                  <a:cubicBezTo>
                    <a:pt x="226" y="2"/>
                    <a:pt x="214" y="1"/>
                    <a:pt x="2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1"/>
            <p:cNvSpPr/>
            <p:nvPr/>
          </p:nvSpPr>
          <p:spPr>
            <a:xfrm>
              <a:off x="1545900" y="3964000"/>
              <a:ext cx="21375" cy="35825"/>
            </a:xfrm>
            <a:custGeom>
              <a:avLst/>
              <a:gdLst/>
              <a:ahLst/>
              <a:cxnLst/>
              <a:rect l="l" t="t" r="r" b="b"/>
              <a:pathLst>
                <a:path w="855" h="1433" extrusionOk="0">
                  <a:moveTo>
                    <a:pt x="333" y="0"/>
                  </a:moveTo>
                  <a:cubicBezTo>
                    <a:pt x="162" y="0"/>
                    <a:pt x="1" y="136"/>
                    <a:pt x="83" y="346"/>
                  </a:cubicBezTo>
                  <a:cubicBezTo>
                    <a:pt x="219" y="691"/>
                    <a:pt x="304" y="1083"/>
                    <a:pt x="533" y="1376"/>
                  </a:cubicBezTo>
                  <a:cubicBezTo>
                    <a:pt x="561" y="1411"/>
                    <a:pt x="608" y="1433"/>
                    <a:pt x="653" y="1433"/>
                  </a:cubicBezTo>
                  <a:cubicBezTo>
                    <a:pt x="698" y="1433"/>
                    <a:pt x="740" y="1412"/>
                    <a:pt x="759" y="1363"/>
                  </a:cubicBezTo>
                  <a:cubicBezTo>
                    <a:pt x="838" y="1163"/>
                    <a:pt x="854" y="1008"/>
                    <a:pt x="810" y="793"/>
                  </a:cubicBezTo>
                  <a:cubicBezTo>
                    <a:pt x="768" y="577"/>
                    <a:pt x="698" y="367"/>
                    <a:pt x="603" y="168"/>
                  </a:cubicBezTo>
                  <a:cubicBezTo>
                    <a:pt x="545" y="52"/>
                    <a:pt x="437"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1"/>
            <p:cNvSpPr/>
            <p:nvPr/>
          </p:nvSpPr>
          <p:spPr>
            <a:xfrm>
              <a:off x="1662900" y="3656300"/>
              <a:ext cx="22125" cy="34875"/>
            </a:xfrm>
            <a:custGeom>
              <a:avLst/>
              <a:gdLst/>
              <a:ahLst/>
              <a:cxnLst/>
              <a:rect l="l" t="t" r="r" b="b"/>
              <a:pathLst>
                <a:path w="885" h="1395" extrusionOk="0">
                  <a:moveTo>
                    <a:pt x="558" y="0"/>
                  </a:moveTo>
                  <a:cubicBezTo>
                    <a:pt x="472" y="0"/>
                    <a:pt x="388" y="48"/>
                    <a:pt x="380" y="146"/>
                  </a:cubicBezTo>
                  <a:cubicBezTo>
                    <a:pt x="355" y="493"/>
                    <a:pt x="277" y="862"/>
                    <a:pt x="72" y="1149"/>
                  </a:cubicBezTo>
                  <a:cubicBezTo>
                    <a:pt x="0" y="1251"/>
                    <a:pt x="72" y="1394"/>
                    <a:pt x="180" y="1394"/>
                  </a:cubicBezTo>
                  <a:cubicBezTo>
                    <a:pt x="206" y="1394"/>
                    <a:pt x="234" y="1386"/>
                    <a:pt x="262" y="1367"/>
                  </a:cubicBezTo>
                  <a:cubicBezTo>
                    <a:pt x="676" y="1087"/>
                    <a:pt x="885" y="611"/>
                    <a:pt x="745" y="124"/>
                  </a:cubicBezTo>
                  <a:cubicBezTo>
                    <a:pt x="721" y="42"/>
                    <a:pt x="639" y="0"/>
                    <a:pt x="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1"/>
            <p:cNvSpPr/>
            <p:nvPr/>
          </p:nvSpPr>
          <p:spPr>
            <a:xfrm>
              <a:off x="1641500" y="3643800"/>
              <a:ext cx="24000" cy="36075"/>
            </a:xfrm>
            <a:custGeom>
              <a:avLst/>
              <a:gdLst/>
              <a:ahLst/>
              <a:cxnLst/>
              <a:rect l="l" t="t" r="r" b="b"/>
              <a:pathLst>
                <a:path w="960" h="1443" extrusionOk="0">
                  <a:moveTo>
                    <a:pt x="622" y="1"/>
                  </a:moveTo>
                  <a:cubicBezTo>
                    <a:pt x="495" y="1"/>
                    <a:pt x="358" y="97"/>
                    <a:pt x="364" y="249"/>
                  </a:cubicBezTo>
                  <a:cubicBezTo>
                    <a:pt x="378" y="566"/>
                    <a:pt x="256" y="944"/>
                    <a:pt x="67" y="1200"/>
                  </a:cubicBezTo>
                  <a:cubicBezTo>
                    <a:pt x="0" y="1291"/>
                    <a:pt x="56" y="1442"/>
                    <a:pt x="167" y="1442"/>
                  </a:cubicBezTo>
                  <a:cubicBezTo>
                    <a:pt x="184" y="1442"/>
                    <a:pt x="202" y="1439"/>
                    <a:pt x="222" y="1431"/>
                  </a:cubicBezTo>
                  <a:cubicBezTo>
                    <a:pt x="749" y="1213"/>
                    <a:pt x="959" y="701"/>
                    <a:pt x="824" y="158"/>
                  </a:cubicBezTo>
                  <a:cubicBezTo>
                    <a:pt x="797" y="49"/>
                    <a:pt x="712" y="1"/>
                    <a:pt x="6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 name="Google Shape;1440;p51"/>
          <p:cNvSpPr/>
          <p:nvPr/>
        </p:nvSpPr>
        <p:spPr>
          <a:xfrm rot="5400000">
            <a:off x="3807800" y="3215975"/>
            <a:ext cx="1084375" cy="2052725"/>
          </a:xfrm>
          <a:custGeom>
            <a:avLst/>
            <a:gdLst/>
            <a:ahLst/>
            <a:cxnLst/>
            <a:rect l="l" t="t" r="r" b="b"/>
            <a:pathLst>
              <a:path w="43375" h="82109" extrusionOk="0">
                <a:moveTo>
                  <a:pt x="31557" y="1370"/>
                </a:moveTo>
                <a:cubicBezTo>
                  <a:pt x="31780" y="2498"/>
                  <a:pt x="31876" y="3648"/>
                  <a:pt x="31843" y="4797"/>
                </a:cubicBezTo>
                <a:cubicBezTo>
                  <a:pt x="31840" y="4919"/>
                  <a:pt x="31834" y="5042"/>
                  <a:pt x="31867" y="5160"/>
                </a:cubicBezTo>
                <a:cubicBezTo>
                  <a:pt x="31960" y="5487"/>
                  <a:pt x="32308" y="5661"/>
                  <a:pt x="32623" y="5791"/>
                </a:cubicBezTo>
                <a:cubicBezTo>
                  <a:pt x="33402" y="6114"/>
                  <a:pt x="34192" y="6409"/>
                  <a:pt x="34992" y="6676"/>
                </a:cubicBezTo>
                <a:cubicBezTo>
                  <a:pt x="34250" y="7139"/>
                  <a:pt x="33437" y="7479"/>
                  <a:pt x="32586" y="7682"/>
                </a:cubicBezTo>
                <a:cubicBezTo>
                  <a:pt x="32533" y="7695"/>
                  <a:pt x="32479" y="7707"/>
                  <a:pt x="32427" y="7724"/>
                </a:cubicBezTo>
                <a:cubicBezTo>
                  <a:pt x="32351" y="7744"/>
                  <a:pt x="32282" y="7779"/>
                  <a:pt x="32220" y="7827"/>
                </a:cubicBezTo>
                <a:cubicBezTo>
                  <a:pt x="32012" y="8000"/>
                  <a:pt x="32021" y="8317"/>
                  <a:pt x="32049" y="8586"/>
                </a:cubicBezTo>
                <a:cubicBezTo>
                  <a:pt x="32138" y="9449"/>
                  <a:pt x="32226" y="10312"/>
                  <a:pt x="32315" y="11175"/>
                </a:cubicBezTo>
                <a:cubicBezTo>
                  <a:pt x="31525" y="10537"/>
                  <a:pt x="30736" y="9898"/>
                  <a:pt x="29946" y="9258"/>
                </a:cubicBezTo>
                <a:cubicBezTo>
                  <a:pt x="29800" y="9140"/>
                  <a:pt x="29647" y="9018"/>
                  <a:pt x="29465" y="8966"/>
                </a:cubicBezTo>
                <a:cubicBezTo>
                  <a:pt x="29393" y="8945"/>
                  <a:pt x="29319" y="8936"/>
                  <a:pt x="29245" y="8936"/>
                </a:cubicBezTo>
                <a:cubicBezTo>
                  <a:pt x="29020" y="8936"/>
                  <a:pt x="28791" y="9020"/>
                  <a:pt x="28576" y="9102"/>
                </a:cubicBezTo>
                <a:lnTo>
                  <a:pt x="26508" y="9899"/>
                </a:lnTo>
                <a:cubicBezTo>
                  <a:pt x="26793" y="9153"/>
                  <a:pt x="27199" y="8458"/>
                  <a:pt x="27708" y="7842"/>
                </a:cubicBezTo>
                <a:cubicBezTo>
                  <a:pt x="27793" y="7739"/>
                  <a:pt x="27883" y="7633"/>
                  <a:pt x="27916" y="7503"/>
                </a:cubicBezTo>
                <a:cubicBezTo>
                  <a:pt x="27981" y="7238"/>
                  <a:pt x="27788" y="6987"/>
                  <a:pt x="27615" y="6776"/>
                </a:cubicBezTo>
                <a:cubicBezTo>
                  <a:pt x="26905" y="5918"/>
                  <a:pt x="26316" y="4966"/>
                  <a:pt x="25862" y="3948"/>
                </a:cubicBezTo>
                <a:lnTo>
                  <a:pt x="25862" y="3948"/>
                </a:lnTo>
                <a:lnTo>
                  <a:pt x="28621" y="4779"/>
                </a:lnTo>
                <a:cubicBezTo>
                  <a:pt x="28692" y="4800"/>
                  <a:pt x="28758" y="4810"/>
                  <a:pt x="28817" y="4810"/>
                </a:cubicBezTo>
                <a:cubicBezTo>
                  <a:pt x="29065" y="4810"/>
                  <a:pt x="29219" y="4637"/>
                  <a:pt x="29372" y="4394"/>
                </a:cubicBezTo>
                <a:cubicBezTo>
                  <a:pt x="29856" y="3623"/>
                  <a:pt x="30412" y="2896"/>
                  <a:pt x="30950" y="2161"/>
                </a:cubicBezTo>
                <a:cubicBezTo>
                  <a:pt x="31033" y="2047"/>
                  <a:pt x="31579" y="1482"/>
                  <a:pt x="31557" y="1370"/>
                </a:cubicBezTo>
                <a:close/>
                <a:moveTo>
                  <a:pt x="29066" y="9816"/>
                </a:moveTo>
                <a:cubicBezTo>
                  <a:pt x="30078" y="10854"/>
                  <a:pt x="31294" y="11746"/>
                  <a:pt x="32469" y="12591"/>
                </a:cubicBezTo>
                <a:cubicBezTo>
                  <a:pt x="32443" y="12871"/>
                  <a:pt x="32464" y="13176"/>
                  <a:pt x="32468" y="13583"/>
                </a:cubicBezTo>
                <a:cubicBezTo>
                  <a:pt x="32480" y="14871"/>
                  <a:pt x="32523" y="16158"/>
                  <a:pt x="32596" y="17445"/>
                </a:cubicBezTo>
                <a:cubicBezTo>
                  <a:pt x="32716" y="19527"/>
                  <a:pt x="32713" y="21813"/>
                  <a:pt x="33186" y="23880"/>
                </a:cubicBezTo>
                <a:cubicBezTo>
                  <a:pt x="32181" y="23448"/>
                  <a:pt x="31067" y="23183"/>
                  <a:pt x="30035" y="22938"/>
                </a:cubicBezTo>
                <a:cubicBezTo>
                  <a:pt x="30000" y="22930"/>
                  <a:pt x="29965" y="22926"/>
                  <a:pt x="29931" y="22926"/>
                </a:cubicBezTo>
                <a:cubicBezTo>
                  <a:pt x="29622" y="22926"/>
                  <a:pt x="29354" y="23249"/>
                  <a:pt x="29468" y="23560"/>
                </a:cubicBezTo>
                <a:cubicBezTo>
                  <a:pt x="29884" y="24711"/>
                  <a:pt x="30442" y="25806"/>
                  <a:pt x="31131" y="26817"/>
                </a:cubicBezTo>
                <a:cubicBezTo>
                  <a:pt x="27318" y="26593"/>
                  <a:pt x="23477" y="26577"/>
                  <a:pt x="19660" y="26459"/>
                </a:cubicBezTo>
                <a:lnTo>
                  <a:pt x="13682" y="26271"/>
                </a:lnTo>
                <a:cubicBezTo>
                  <a:pt x="12621" y="26238"/>
                  <a:pt x="11526" y="26154"/>
                  <a:pt x="10441" y="26154"/>
                </a:cubicBezTo>
                <a:cubicBezTo>
                  <a:pt x="10156" y="26154"/>
                  <a:pt x="9871" y="26160"/>
                  <a:pt x="9588" y="26174"/>
                </a:cubicBezTo>
                <a:cubicBezTo>
                  <a:pt x="10456" y="25847"/>
                  <a:pt x="11270" y="25391"/>
                  <a:pt x="12003" y="24822"/>
                </a:cubicBezTo>
                <a:cubicBezTo>
                  <a:pt x="12389" y="24524"/>
                  <a:pt x="12274" y="24018"/>
                  <a:pt x="11834" y="23860"/>
                </a:cubicBezTo>
                <a:cubicBezTo>
                  <a:pt x="10894" y="23526"/>
                  <a:pt x="9942" y="23152"/>
                  <a:pt x="8978" y="22861"/>
                </a:cubicBezTo>
                <a:cubicBezTo>
                  <a:pt x="14870" y="19656"/>
                  <a:pt x="19477" y="14452"/>
                  <a:pt x="25305" y="11130"/>
                </a:cubicBezTo>
                <a:cubicBezTo>
                  <a:pt x="25385" y="11190"/>
                  <a:pt x="25486" y="11226"/>
                  <a:pt x="25600" y="11226"/>
                </a:cubicBezTo>
                <a:cubicBezTo>
                  <a:pt x="25650" y="11226"/>
                  <a:pt x="25701" y="11220"/>
                  <a:pt x="25755" y="11205"/>
                </a:cubicBezTo>
                <a:cubicBezTo>
                  <a:pt x="26923" y="10901"/>
                  <a:pt x="28050" y="10467"/>
                  <a:pt x="29066" y="9816"/>
                </a:cubicBezTo>
                <a:close/>
                <a:moveTo>
                  <a:pt x="7112" y="19233"/>
                </a:moveTo>
                <a:lnTo>
                  <a:pt x="7112" y="19233"/>
                </a:lnTo>
                <a:cubicBezTo>
                  <a:pt x="7336" y="20361"/>
                  <a:pt x="7431" y="21511"/>
                  <a:pt x="7399" y="22660"/>
                </a:cubicBezTo>
                <a:cubicBezTo>
                  <a:pt x="7395" y="22782"/>
                  <a:pt x="7390" y="22905"/>
                  <a:pt x="7424" y="23022"/>
                </a:cubicBezTo>
                <a:cubicBezTo>
                  <a:pt x="7517" y="23350"/>
                  <a:pt x="7865" y="23523"/>
                  <a:pt x="8179" y="23654"/>
                </a:cubicBezTo>
                <a:cubicBezTo>
                  <a:pt x="8958" y="23977"/>
                  <a:pt x="9747" y="24271"/>
                  <a:pt x="10548" y="24537"/>
                </a:cubicBezTo>
                <a:cubicBezTo>
                  <a:pt x="9806" y="25002"/>
                  <a:pt x="8994" y="25342"/>
                  <a:pt x="8143" y="25545"/>
                </a:cubicBezTo>
                <a:cubicBezTo>
                  <a:pt x="8090" y="25557"/>
                  <a:pt x="8035" y="25570"/>
                  <a:pt x="7982" y="25586"/>
                </a:cubicBezTo>
                <a:cubicBezTo>
                  <a:pt x="7908" y="25609"/>
                  <a:pt x="7836" y="25640"/>
                  <a:pt x="7776" y="25690"/>
                </a:cubicBezTo>
                <a:cubicBezTo>
                  <a:pt x="7568" y="25863"/>
                  <a:pt x="7577" y="26179"/>
                  <a:pt x="7604" y="26448"/>
                </a:cubicBezTo>
                <a:lnTo>
                  <a:pt x="7870" y="29038"/>
                </a:lnTo>
                <a:lnTo>
                  <a:pt x="5502" y="27121"/>
                </a:lnTo>
                <a:cubicBezTo>
                  <a:pt x="5355" y="27003"/>
                  <a:pt x="5203" y="26881"/>
                  <a:pt x="5021" y="26829"/>
                </a:cubicBezTo>
                <a:cubicBezTo>
                  <a:pt x="4949" y="26808"/>
                  <a:pt x="4875" y="26799"/>
                  <a:pt x="4801" y="26799"/>
                </a:cubicBezTo>
                <a:cubicBezTo>
                  <a:pt x="4576" y="26799"/>
                  <a:pt x="4347" y="26882"/>
                  <a:pt x="4132" y="26965"/>
                </a:cubicBezTo>
                <a:lnTo>
                  <a:pt x="2063" y="27762"/>
                </a:lnTo>
                <a:cubicBezTo>
                  <a:pt x="2350" y="27016"/>
                  <a:pt x="2756" y="26321"/>
                  <a:pt x="3263" y="25705"/>
                </a:cubicBezTo>
                <a:cubicBezTo>
                  <a:pt x="3348" y="25602"/>
                  <a:pt x="3438" y="25496"/>
                  <a:pt x="3471" y="25366"/>
                </a:cubicBezTo>
                <a:cubicBezTo>
                  <a:pt x="3537" y="25101"/>
                  <a:pt x="3344" y="24850"/>
                  <a:pt x="3170" y="24640"/>
                </a:cubicBezTo>
                <a:cubicBezTo>
                  <a:pt x="2461" y="23781"/>
                  <a:pt x="1871" y="22829"/>
                  <a:pt x="1417" y="21810"/>
                </a:cubicBezTo>
                <a:lnTo>
                  <a:pt x="1417" y="21810"/>
                </a:lnTo>
                <a:lnTo>
                  <a:pt x="4177" y="22640"/>
                </a:lnTo>
                <a:cubicBezTo>
                  <a:pt x="4249" y="22662"/>
                  <a:pt x="4314" y="22672"/>
                  <a:pt x="4373" y="22672"/>
                </a:cubicBezTo>
                <a:cubicBezTo>
                  <a:pt x="4621" y="22672"/>
                  <a:pt x="4775" y="22499"/>
                  <a:pt x="4927" y="22257"/>
                </a:cubicBezTo>
                <a:cubicBezTo>
                  <a:pt x="5413" y="21486"/>
                  <a:pt x="5968" y="20759"/>
                  <a:pt x="6505" y="20024"/>
                </a:cubicBezTo>
                <a:cubicBezTo>
                  <a:pt x="6588" y="19910"/>
                  <a:pt x="7134" y="19344"/>
                  <a:pt x="7112" y="19233"/>
                </a:cubicBezTo>
                <a:close/>
                <a:moveTo>
                  <a:pt x="36468" y="21559"/>
                </a:moveTo>
                <a:cubicBezTo>
                  <a:pt x="36692" y="22688"/>
                  <a:pt x="36787" y="23837"/>
                  <a:pt x="36754" y="24987"/>
                </a:cubicBezTo>
                <a:cubicBezTo>
                  <a:pt x="36750" y="25108"/>
                  <a:pt x="36746" y="25232"/>
                  <a:pt x="36778" y="25348"/>
                </a:cubicBezTo>
                <a:cubicBezTo>
                  <a:pt x="36871" y="25676"/>
                  <a:pt x="37220" y="25850"/>
                  <a:pt x="37535" y="25980"/>
                </a:cubicBezTo>
                <a:cubicBezTo>
                  <a:pt x="38313" y="26302"/>
                  <a:pt x="39103" y="26597"/>
                  <a:pt x="39903" y="26864"/>
                </a:cubicBezTo>
                <a:cubicBezTo>
                  <a:pt x="39160" y="27329"/>
                  <a:pt x="38348" y="27669"/>
                  <a:pt x="37497" y="27871"/>
                </a:cubicBezTo>
                <a:cubicBezTo>
                  <a:pt x="37444" y="27884"/>
                  <a:pt x="37390" y="27897"/>
                  <a:pt x="37338" y="27912"/>
                </a:cubicBezTo>
                <a:cubicBezTo>
                  <a:pt x="37262" y="27934"/>
                  <a:pt x="37192" y="27969"/>
                  <a:pt x="37130" y="28017"/>
                </a:cubicBezTo>
                <a:cubicBezTo>
                  <a:pt x="36923" y="28188"/>
                  <a:pt x="36932" y="28505"/>
                  <a:pt x="36960" y="28775"/>
                </a:cubicBezTo>
                <a:lnTo>
                  <a:pt x="37226" y="31365"/>
                </a:lnTo>
                <a:lnTo>
                  <a:pt x="34857" y="29448"/>
                </a:lnTo>
                <a:cubicBezTo>
                  <a:pt x="34710" y="29330"/>
                  <a:pt x="34558" y="29208"/>
                  <a:pt x="34377" y="29156"/>
                </a:cubicBezTo>
                <a:cubicBezTo>
                  <a:pt x="34304" y="29135"/>
                  <a:pt x="34230" y="29126"/>
                  <a:pt x="34156" y="29126"/>
                </a:cubicBezTo>
                <a:cubicBezTo>
                  <a:pt x="33930" y="29126"/>
                  <a:pt x="33702" y="29209"/>
                  <a:pt x="33487" y="29292"/>
                </a:cubicBezTo>
                <a:lnTo>
                  <a:pt x="31418" y="30088"/>
                </a:lnTo>
                <a:cubicBezTo>
                  <a:pt x="31704" y="29343"/>
                  <a:pt x="32110" y="28648"/>
                  <a:pt x="32618" y="28031"/>
                </a:cubicBezTo>
                <a:cubicBezTo>
                  <a:pt x="32703" y="27928"/>
                  <a:pt x="32794" y="27823"/>
                  <a:pt x="32826" y="27693"/>
                </a:cubicBezTo>
                <a:cubicBezTo>
                  <a:pt x="32891" y="27428"/>
                  <a:pt x="32698" y="27177"/>
                  <a:pt x="32525" y="26966"/>
                </a:cubicBezTo>
                <a:cubicBezTo>
                  <a:pt x="31815" y="26107"/>
                  <a:pt x="31226" y="25156"/>
                  <a:pt x="30771" y="24137"/>
                </a:cubicBezTo>
                <a:lnTo>
                  <a:pt x="30771" y="24137"/>
                </a:lnTo>
                <a:lnTo>
                  <a:pt x="33531" y="24967"/>
                </a:lnTo>
                <a:cubicBezTo>
                  <a:pt x="33603" y="24989"/>
                  <a:pt x="33668" y="24999"/>
                  <a:pt x="33728" y="24999"/>
                </a:cubicBezTo>
                <a:cubicBezTo>
                  <a:pt x="33975" y="24999"/>
                  <a:pt x="34130" y="24826"/>
                  <a:pt x="34283" y="24584"/>
                </a:cubicBezTo>
                <a:cubicBezTo>
                  <a:pt x="34768" y="23812"/>
                  <a:pt x="35323" y="23086"/>
                  <a:pt x="35861" y="22351"/>
                </a:cubicBezTo>
                <a:cubicBezTo>
                  <a:pt x="35944" y="22237"/>
                  <a:pt x="36490" y="21671"/>
                  <a:pt x="36468" y="21559"/>
                </a:cubicBezTo>
                <a:close/>
                <a:moveTo>
                  <a:pt x="8679" y="26858"/>
                </a:moveTo>
                <a:cubicBezTo>
                  <a:pt x="10214" y="27157"/>
                  <a:pt x="11849" y="27105"/>
                  <a:pt x="13396" y="27162"/>
                </a:cubicBezTo>
                <a:lnTo>
                  <a:pt x="19709" y="27397"/>
                </a:lnTo>
                <a:cubicBezTo>
                  <a:pt x="23628" y="27543"/>
                  <a:pt x="27564" y="27805"/>
                  <a:pt x="31486" y="27829"/>
                </a:cubicBezTo>
                <a:cubicBezTo>
                  <a:pt x="30905" y="28720"/>
                  <a:pt x="30425" y="29659"/>
                  <a:pt x="30050" y="30660"/>
                </a:cubicBezTo>
                <a:cubicBezTo>
                  <a:pt x="29912" y="31032"/>
                  <a:pt x="30133" y="31417"/>
                  <a:pt x="30511" y="31417"/>
                </a:cubicBezTo>
                <a:cubicBezTo>
                  <a:pt x="30561" y="31417"/>
                  <a:pt x="30613" y="31410"/>
                  <a:pt x="30667" y="31396"/>
                </a:cubicBezTo>
                <a:cubicBezTo>
                  <a:pt x="31767" y="31108"/>
                  <a:pt x="32828" y="30700"/>
                  <a:pt x="33797" y="30110"/>
                </a:cubicBezTo>
                <a:lnTo>
                  <a:pt x="33797" y="30110"/>
                </a:lnTo>
                <a:cubicBezTo>
                  <a:pt x="33697" y="32543"/>
                  <a:pt x="34059" y="35139"/>
                  <a:pt x="34165" y="37468"/>
                </a:cubicBezTo>
                <a:cubicBezTo>
                  <a:pt x="34302" y="40464"/>
                  <a:pt x="34256" y="43548"/>
                  <a:pt x="34565" y="46542"/>
                </a:cubicBezTo>
                <a:cubicBezTo>
                  <a:pt x="33830" y="45987"/>
                  <a:pt x="33017" y="45507"/>
                  <a:pt x="32252" y="45061"/>
                </a:cubicBezTo>
                <a:cubicBezTo>
                  <a:pt x="32180" y="45019"/>
                  <a:pt x="32102" y="45000"/>
                  <a:pt x="32024" y="45000"/>
                </a:cubicBezTo>
                <a:cubicBezTo>
                  <a:pt x="31766" y="45000"/>
                  <a:pt x="31514" y="45209"/>
                  <a:pt x="31529" y="45492"/>
                </a:cubicBezTo>
                <a:cubicBezTo>
                  <a:pt x="31598" y="46822"/>
                  <a:pt x="31851" y="48139"/>
                  <a:pt x="32279" y="49401"/>
                </a:cubicBezTo>
                <a:cubicBezTo>
                  <a:pt x="28661" y="45955"/>
                  <a:pt x="24693" y="42819"/>
                  <a:pt x="20707" y="39751"/>
                </a:cubicBezTo>
                <a:cubicBezTo>
                  <a:pt x="18714" y="38216"/>
                  <a:pt x="16698" y="36708"/>
                  <a:pt x="14730" y="35145"/>
                </a:cubicBezTo>
                <a:cubicBezTo>
                  <a:pt x="12702" y="33535"/>
                  <a:pt x="10870" y="31758"/>
                  <a:pt x="8918" y="30078"/>
                </a:cubicBezTo>
                <a:cubicBezTo>
                  <a:pt x="8918" y="30071"/>
                  <a:pt x="8921" y="30067"/>
                  <a:pt x="8921" y="30060"/>
                </a:cubicBezTo>
                <a:cubicBezTo>
                  <a:pt x="8940" y="29094"/>
                  <a:pt x="8958" y="27885"/>
                  <a:pt x="8679" y="26858"/>
                </a:cubicBezTo>
                <a:close/>
                <a:moveTo>
                  <a:pt x="38807" y="45609"/>
                </a:moveTo>
                <a:lnTo>
                  <a:pt x="38807" y="45609"/>
                </a:lnTo>
                <a:cubicBezTo>
                  <a:pt x="38693" y="46754"/>
                  <a:pt x="38450" y="47882"/>
                  <a:pt x="38084" y="48972"/>
                </a:cubicBezTo>
                <a:cubicBezTo>
                  <a:pt x="38047" y="49087"/>
                  <a:pt x="38006" y="49204"/>
                  <a:pt x="38004" y="49326"/>
                </a:cubicBezTo>
                <a:cubicBezTo>
                  <a:pt x="37997" y="49666"/>
                  <a:pt x="38281" y="49934"/>
                  <a:pt x="38544" y="50150"/>
                </a:cubicBezTo>
                <a:cubicBezTo>
                  <a:pt x="39196" y="50684"/>
                  <a:pt x="39865" y="51196"/>
                  <a:pt x="40553" y="51683"/>
                </a:cubicBezTo>
                <a:cubicBezTo>
                  <a:pt x="39865" y="51869"/>
                  <a:pt x="39156" y="51963"/>
                  <a:pt x="38444" y="51963"/>
                </a:cubicBezTo>
                <a:cubicBezTo>
                  <a:pt x="38283" y="51963"/>
                  <a:pt x="38121" y="51958"/>
                  <a:pt x="37959" y="51948"/>
                </a:cubicBezTo>
                <a:cubicBezTo>
                  <a:pt x="37911" y="51945"/>
                  <a:pt x="37860" y="51941"/>
                  <a:pt x="37812" y="51941"/>
                </a:cubicBezTo>
                <a:cubicBezTo>
                  <a:pt x="37806" y="51941"/>
                  <a:pt x="37800" y="51942"/>
                  <a:pt x="37794" y="51942"/>
                </a:cubicBezTo>
                <a:cubicBezTo>
                  <a:pt x="37789" y="51941"/>
                  <a:pt x="37783" y="51941"/>
                  <a:pt x="37777" y="51941"/>
                </a:cubicBezTo>
                <a:cubicBezTo>
                  <a:pt x="37706" y="51941"/>
                  <a:pt x="37634" y="51955"/>
                  <a:pt x="37567" y="51980"/>
                </a:cubicBezTo>
                <a:cubicBezTo>
                  <a:pt x="37318" y="52085"/>
                  <a:pt x="37235" y="52390"/>
                  <a:pt x="37183" y="52656"/>
                </a:cubicBezTo>
                <a:lnTo>
                  <a:pt x="36685" y="55211"/>
                </a:lnTo>
                <a:lnTo>
                  <a:pt x="34975" y="52690"/>
                </a:lnTo>
                <a:cubicBezTo>
                  <a:pt x="34870" y="52533"/>
                  <a:pt x="34759" y="52373"/>
                  <a:pt x="34602" y="52271"/>
                </a:cubicBezTo>
                <a:cubicBezTo>
                  <a:pt x="34427" y="52158"/>
                  <a:pt x="34219" y="52129"/>
                  <a:pt x="34008" y="52129"/>
                </a:cubicBezTo>
                <a:cubicBezTo>
                  <a:pt x="33908" y="52129"/>
                  <a:pt x="33808" y="52135"/>
                  <a:pt x="33711" y="52142"/>
                </a:cubicBezTo>
                <a:lnTo>
                  <a:pt x="31499" y="52304"/>
                </a:lnTo>
                <a:cubicBezTo>
                  <a:pt x="31989" y="51673"/>
                  <a:pt x="32579" y="51126"/>
                  <a:pt x="33245" y="50684"/>
                </a:cubicBezTo>
                <a:cubicBezTo>
                  <a:pt x="33355" y="50611"/>
                  <a:pt x="33473" y="50536"/>
                  <a:pt x="33541" y="50421"/>
                </a:cubicBezTo>
                <a:cubicBezTo>
                  <a:pt x="33681" y="50186"/>
                  <a:pt x="33569" y="49890"/>
                  <a:pt x="33464" y="49638"/>
                </a:cubicBezTo>
                <a:cubicBezTo>
                  <a:pt x="33035" y="48610"/>
                  <a:pt x="32747" y="47528"/>
                  <a:pt x="32608" y="46422"/>
                </a:cubicBezTo>
                <a:lnTo>
                  <a:pt x="32608" y="46422"/>
                </a:lnTo>
                <a:lnTo>
                  <a:pt x="34828" y="47898"/>
                </a:lnTo>
                <a:cubicBezTo>
                  <a:pt x="34889" y="47964"/>
                  <a:pt x="34961" y="48014"/>
                  <a:pt x="35042" y="48037"/>
                </a:cubicBezTo>
                <a:cubicBezTo>
                  <a:pt x="35143" y="48097"/>
                  <a:pt x="35237" y="48124"/>
                  <a:pt x="35326" y="48124"/>
                </a:cubicBezTo>
                <a:cubicBezTo>
                  <a:pt x="35505" y="48124"/>
                  <a:pt x="35665" y="48018"/>
                  <a:pt x="35837" y="47868"/>
                </a:cubicBezTo>
                <a:cubicBezTo>
                  <a:pt x="36525" y="47270"/>
                  <a:pt x="37268" y="46737"/>
                  <a:pt x="37996" y="46190"/>
                </a:cubicBezTo>
                <a:cubicBezTo>
                  <a:pt x="38109" y="46106"/>
                  <a:pt x="38795" y="45722"/>
                  <a:pt x="38807" y="45609"/>
                </a:cubicBezTo>
                <a:close/>
                <a:moveTo>
                  <a:pt x="39824" y="70843"/>
                </a:moveTo>
                <a:lnTo>
                  <a:pt x="39824" y="70843"/>
                </a:lnTo>
                <a:cubicBezTo>
                  <a:pt x="39710" y="71987"/>
                  <a:pt x="39467" y="73115"/>
                  <a:pt x="39102" y="74206"/>
                </a:cubicBezTo>
                <a:cubicBezTo>
                  <a:pt x="39064" y="74321"/>
                  <a:pt x="39023" y="74437"/>
                  <a:pt x="39021" y="74559"/>
                </a:cubicBezTo>
                <a:cubicBezTo>
                  <a:pt x="39014" y="74899"/>
                  <a:pt x="39298" y="75167"/>
                  <a:pt x="39560" y="75384"/>
                </a:cubicBezTo>
                <a:cubicBezTo>
                  <a:pt x="40212" y="75918"/>
                  <a:pt x="40882" y="76430"/>
                  <a:pt x="41570" y="76917"/>
                </a:cubicBezTo>
                <a:cubicBezTo>
                  <a:pt x="40884" y="77102"/>
                  <a:pt x="40176" y="77196"/>
                  <a:pt x="39466" y="77196"/>
                </a:cubicBezTo>
                <a:cubicBezTo>
                  <a:pt x="39303" y="77196"/>
                  <a:pt x="39139" y="77191"/>
                  <a:pt x="38976" y="77181"/>
                </a:cubicBezTo>
                <a:cubicBezTo>
                  <a:pt x="38928" y="77178"/>
                  <a:pt x="38878" y="77174"/>
                  <a:pt x="38829" y="77174"/>
                </a:cubicBezTo>
                <a:cubicBezTo>
                  <a:pt x="38823" y="77174"/>
                  <a:pt x="38817" y="77174"/>
                  <a:pt x="38811" y="77174"/>
                </a:cubicBezTo>
                <a:cubicBezTo>
                  <a:pt x="38806" y="77174"/>
                  <a:pt x="38800" y="77174"/>
                  <a:pt x="38795" y="77174"/>
                </a:cubicBezTo>
                <a:cubicBezTo>
                  <a:pt x="38723" y="77174"/>
                  <a:pt x="38651" y="77187"/>
                  <a:pt x="38584" y="77213"/>
                </a:cubicBezTo>
                <a:cubicBezTo>
                  <a:pt x="38335" y="77317"/>
                  <a:pt x="38252" y="77623"/>
                  <a:pt x="38200" y="77889"/>
                </a:cubicBezTo>
                <a:cubicBezTo>
                  <a:pt x="38033" y="78741"/>
                  <a:pt x="37867" y="79593"/>
                  <a:pt x="37702" y="80444"/>
                </a:cubicBezTo>
                <a:lnTo>
                  <a:pt x="35992" y="77923"/>
                </a:lnTo>
                <a:cubicBezTo>
                  <a:pt x="35886" y="77767"/>
                  <a:pt x="35776" y="77606"/>
                  <a:pt x="35618" y="77503"/>
                </a:cubicBezTo>
                <a:cubicBezTo>
                  <a:pt x="35444" y="77391"/>
                  <a:pt x="35237" y="77362"/>
                  <a:pt x="35027" y="77362"/>
                </a:cubicBezTo>
                <a:cubicBezTo>
                  <a:pt x="34927" y="77362"/>
                  <a:pt x="34826" y="77369"/>
                  <a:pt x="34727" y="77376"/>
                </a:cubicBezTo>
                <a:lnTo>
                  <a:pt x="32515" y="77536"/>
                </a:lnTo>
                <a:cubicBezTo>
                  <a:pt x="33006" y="76907"/>
                  <a:pt x="33596" y="76360"/>
                  <a:pt x="34261" y="75918"/>
                </a:cubicBezTo>
                <a:cubicBezTo>
                  <a:pt x="34371" y="75843"/>
                  <a:pt x="34490" y="75769"/>
                  <a:pt x="34558" y="75654"/>
                </a:cubicBezTo>
                <a:cubicBezTo>
                  <a:pt x="34697" y="75420"/>
                  <a:pt x="34585" y="75123"/>
                  <a:pt x="34481" y="74872"/>
                </a:cubicBezTo>
                <a:cubicBezTo>
                  <a:pt x="34051" y="73843"/>
                  <a:pt x="33764" y="72761"/>
                  <a:pt x="33625" y="71656"/>
                </a:cubicBezTo>
                <a:lnTo>
                  <a:pt x="33625" y="71656"/>
                </a:lnTo>
                <a:lnTo>
                  <a:pt x="36025" y="73251"/>
                </a:lnTo>
                <a:cubicBezTo>
                  <a:pt x="36139" y="73327"/>
                  <a:pt x="36243" y="73359"/>
                  <a:pt x="36342" y="73359"/>
                </a:cubicBezTo>
                <a:cubicBezTo>
                  <a:pt x="36520" y="73359"/>
                  <a:pt x="36682" y="73252"/>
                  <a:pt x="36855" y="73102"/>
                </a:cubicBezTo>
                <a:cubicBezTo>
                  <a:pt x="37542" y="72504"/>
                  <a:pt x="38285" y="71971"/>
                  <a:pt x="39013" y="71423"/>
                </a:cubicBezTo>
                <a:cubicBezTo>
                  <a:pt x="39126" y="71339"/>
                  <a:pt x="39813" y="70956"/>
                  <a:pt x="39824" y="70843"/>
                </a:cubicBezTo>
                <a:close/>
                <a:moveTo>
                  <a:pt x="31803" y="0"/>
                </a:moveTo>
                <a:cubicBezTo>
                  <a:pt x="31688" y="0"/>
                  <a:pt x="31574" y="43"/>
                  <a:pt x="31496" y="136"/>
                </a:cubicBezTo>
                <a:cubicBezTo>
                  <a:pt x="30573" y="1233"/>
                  <a:pt x="29359" y="2558"/>
                  <a:pt x="28885" y="3981"/>
                </a:cubicBezTo>
                <a:cubicBezTo>
                  <a:pt x="27739" y="3367"/>
                  <a:pt x="26370" y="3044"/>
                  <a:pt x="25124" y="2750"/>
                </a:cubicBezTo>
                <a:cubicBezTo>
                  <a:pt x="25089" y="2742"/>
                  <a:pt x="25055" y="2738"/>
                  <a:pt x="25021" y="2738"/>
                </a:cubicBezTo>
                <a:cubicBezTo>
                  <a:pt x="24711" y="2738"/>
                  <a:pt x="24444" y="3060"/>
                  <a:pt x="24557" y="3371"/>
                </a:cubicBezTo>
                <a:cubicBezTo>
                  <a:pt x="25089" y="4835"/>
                  <a:pt x="25802" y="6150"/>
                  <a:pt x="26749" y="7367"/>
                </a:cubicBezTo>
                <a:cubicBezTo>
                  <a:pt x="26195" y="8179"/>
                  <a:pt x="25725" y="9048"/>
                  <a:pt x="25349" y="9957"/>
                </a:cubicBezTo>
                <a:cubicBezTo>
                  <a:pt x="22242" y="11643"/>
                  <a:pt x="19512" y="13859"/>
                  <a:pt x="16761" y="16059"/>
                </a:cubicBezTo>
                <a:cubicBezTo>
                  <a:pt x="14029" y="18244"/>
                  <a:pt x="10940" y="20080"/>
                  <a:pt x="8292" y="22357"/>
                </a:cubicBezTo>
                <a:cubicBezTo>
                  <a:pt x="8290" y="20939"/>
                  <a:pt x="8131" y="19534"/>
                  <a:pt x="7775" y="18158"/>
                </a:cubicBezTo>
                <a:cubicBezTo>
                  <a:pt x="7727" y="17970"/>
                  <a:pt x="7542" y="17863"/>
                  <a:pt x="7360" y="17863"/>
                </a:cubicBezTo>
                <a:cubicBezTo>
                  <a:pt x="7245" y="17863"/>
                  <a:pt x="7131" y="17905"/>
                  <a:pt x="7053" y="17998"/>
                </a:cubicBezTo>
                <a:cubicBezTo>
                  <a:pt x="6128" y="19095"/>
                  <a:pt x="4915" y="20421"/>
                  <a:pt x="4442" y="21844"/>
                </a:cubicBezTo>
                <a:cubicBezTo>
                  <a:pt x="3294" y="21230"/>
                  <a:pt x="1927" y="20907"/>
                  <a:pt x="680" y="20612"/>
                </a:cubicBezTo>
                <a:cubicBezTo>
                  <a:pt x="646" y="20603"/>
                  <a:pt x="611" y="20599"/>
                  <a:pt x="577" y="20599"/>
                </a:cubicBezTo>
                <a:cubicBezTo>
                  <a:pt x="268" y="20599"/>
                  <a:pt x="0" y="20923"/>
                  <a:pt x="114" y="21234"/>
                </a:cubicBezTo>
                <a:cubicBezTo>
                  <a:pt x="645" y="22698"/>
                  <a:pt x="1358" y="24012"/>
                  <a:pt x="2306" y="25229"/>
                </a:cubicBezTo>
                <a:cubicBezTo>
                  <a:pt x="1644" y="26194"/>
                  <a:pt x="1103" y="27237"/>
                  <a:pt x="696" y="28334"/>
                </a:cubicBezTo>
                <a:cubicBezTo>
                  <a:pt x="557" y="28704"/>
                  <a:pt x="777" y="29089"/>
                  <a:pt x="1155" y="29089"/>
                </a:cubicBezTo>
                <a:cubicBezTo>
                  <a:pt x="1205" y="29089"/>
                  <a:pt x="1257" y="29082"/>
                  <a:pt x="1312" y="29068"/>
                </a:cubicBezTo>
                <a:cubicBezTo>
                  <a:pt x="2478" y="28763"/>
                  <a:pt x="3605" y="28330"/>
                  <a:pt x="4623" y="27679"/>
                </a:cubicBezTo>
                <a:cubicBezTo>
                  <a:pt x="5641" y="28724"/>
                  <a:pt x="6865" y="29619"/>
                  <a:pt x="8046" y="30469"/>
                </a:cubicBezTo>
                <a:cubicBezTo>
                  <a:pt x="8102" y="30508"/>
                  <a:pt x="8164" y="30539"/>
                  <a:pt x="8229" y="30557"/>
                </a:cubicBezTo>
                <a:cubicBezTo>
                  <a:pt x="8234" y="30564"/>
                  <a:pt x="8234" y="30571"/>
                  <a:pt x="8239" y="30576"/>
                </a:cubicBezTo>
                <a:cubicBezTo>
                  <a:pt x="11172" y="34479"/>
                  <a:pt x="15716" y="37418"/>
                  <a:pt x="19619" y="40426"/>
                </a:cubicBezTo>
                <a:cubicBezTo>
                  <a:pt x="23814" y="43658"/>
                  <a:pt x="27854" y="47027"/>
                  <a:pt x="31790" y="50529"/>
                </a:cubicBezTo>
                <a:cubicBezTo>
                  <a:pt x="31144" y="51115"/>
                  <a:pt x="30553" y="51760"/>
                  <a:pt x="30023" y="52454"/>
                </a:cubicBezTo>
                <a:cubicBezTo>
                  <a:pt x="29752" y="52809"/>
                  <a:pt x="29915" y="53317"/>
                  <a:pt x="30400" y="53336"/>
                </a:cubicBezTo>
                <a:cubicBezTo>
                  <a:pt x="30600" y="53343"/>
                  <a:pt x="30799" y="53348"/>
                  <a:pt x="30998" y="53348"/>
                </a:cubicBezTo>
                <a:cubicBezTo>
                  <a:pt x="32003" y="53348"/>
                  <a:pt x="33003" y="53241"/>
                  <a:pt x="33972" y="52968"/>
                </a:cubicBezTo>
                <a:cubicBezTo>
                  <a:pt x="34263" y="53529"/>
                  <a:pt x="34604" y="54075"/>
                  <a:pt x="34964" y="54608"/>
                </a:cubicBezTo>
                <a:cubicBezTo>
                  <a:pt x="34852" y="57061"/>
                  <a:pt x="35221" y="59687"/>
                  <a:pt x="35329" y="62038"/>
                </a:cubicBezTo>
                <a:cubicBezTo>
                  <a:pt x="35477" y="65318"/>
                  <a:pt x="35410" y="68702"/>
                  <a:pt x="35827" y="71960"/>
                </a:cubicBezTo>
                <a:cubicBezTo>
                  <a:pt x="35032" y="71323"/>
                  <a:pt x="34120" y="70788"/>
                  <a:pt x="33269" y="70293"/>
                </a:cubicBezTo>
                <a:cubicBezTo>
                  <a:pt x="33197" y="70251"/>
                  <a:pt x="33118" y="70232"/>
                  <a:pt x="33041" y="70232"/>
                </a:cubicBezTo>
                <a:cubicBezTo>
                  <a:pt x="32783" y="70232"/>
                  <a:pt x="32531" y="70441"/>
                  <a:pt x="32546" y="70723"/>
                </a:cubicBezTo>
                <a:cubicBezTo>
                  <a:pt x="32630" y="72279"/>
                  <a:pt x="32931" y="73744"/>
                  <a:pt x="33484" y="75183"/>
                </a:cubicBezTo>
                <a:cubicBezTo>
                  <a:pt x="32571" y="75914"/>
                  <a:pt x="31751" y="76755"/>
                  <a:pt x="31042" y="77686"/>
                </a:cubicBezTo>
                <a:cubicBezTo>
                  <a:pt x="30770" y="78042"/>
                  <a:pt x="30932" y="78549"/>
                  <a:pt x="31417" y="78568"/>
                </a:cubicBezTo>
                <a:cubicBezTo>
                  <a:pt x="31617" y="78576"/>
                  <a:pt x="31816" y="78580"/>
                  <a:pt x="32016" y="78580"/>
                </a:cubicBezTo>
                <a:cubicBezTo>
                  <a:pt x="33021" y="78580"/>
                  <a:pt x="34020" y="78474"/>
                  <a:pt x="34990" y="78200"/>
                </a:cubicBezTo>
                <a:cubicBezTo>
                  <a:pt x="35660" y="79497"/>
                  <a:pt x="36572" y="80709"/>
                  <a:pt x="37455" y="81865"/>
                </a:cubicBezTo>
                <a:cubicBezTo>
                  <a:pt x="37579" y="82027"/>
                  <a:pt x="37752" y="82108"/>
                  <a:pt x="37920" y="82108"/>
                </a:cubicBezTo>
                <a:cubicBezTo>
                  <a:pt x="38129" y="82108"/>
                  <a:pt x="38328" y="81982"/>
                  <a:pt x="38410" y="81727"/>
                </a:cubicBezTo>
                <a:cubicBezTo>
                  <a:pt x="38743" y="80700"/>
                  <a:pt x="39169" y="79384"/>
                  <a:pt x="39108" y="78221"/>
                </a:cubicBezTo>
                <a:lnTo>
                  <a:pt x="39108" y="78221"/>
                </a:lnTo>
                <a:cubicBezTo>
                  <a:pt x="39251" y="78228"/>
                  <a:pt x="39393" y="78231"/>
                  <a:pt x="39535" y="78231"/>
                </a:cubicBezTo>
                <a:cubicBezTo>
                  <a:pt x="40678" y="78231"/>
                  <a:pt x="41812" y="78022"/>
                  <a:pt x="42881" y="77612"/>
                </a:cubicBezTo>
                <a:cubicBezTo>
                  <a:pt x="43337" y="77437"/>
                  <a:pt x="43374" y="76919"/>
                  <a:pt x="42999" y="76641"/>
                </a:cubicBezTo>
                <a:cubicBezTo>
                  <a:pt x="42008" y="75908"/>
                  <a:pt x="41020" y="75108"/>
                  <a:pt x="39960" y="74471"/>
                </a:cubicBezTo>
                <a:cubicBezTo>
                  <a:pt x="40425" y="73020"/>
                  <a:pt x="40707" y="71529"/>
                  <a:pt x="40770" y="70005"/>
                </a:cubicBezTo>
                <a:cubicBezTo>
                  <a:pt x="40781" y="69766"/>
                  <a:pt x="40556" y="69583"/>
                  <a:pt x="40332" y="69583"/>
                </a:cubicBezTo>
                <a:cubicBezTo>
                  <a:pt x="40260" y="69583"/>
                  <a:pt x="40189" y="69601"/>
                  <a:pt x="40125" y="69643"/>
                </a:cubicBezTo>
                <a:cubicBezTo>
                  <a:pt x="39061" y="70334"/>
                  <a:pt x="37730" y="71132"/>
                  <a:pt x="36836" y="72155"/>
                </a:cubicBezTo>
                <a:cubicBezTo>
                  <a:pt x="36837" y="72144"/>
                  <a:pt x="36843" y="72135"/>
                  <a:pt x="36843" y="72123"/>
                </a:cubicBezTo>
                <a:cubicBezTo>
                  <a:pt x="36975" y="68774"/>
                  <a:pt x="36570" y="65332"/>
                  <a:pt x="36405" y="61983"/>
                </a:cubicBezTo>
                <a:cubicBezTo>
                  <a:pt x="36317" y="60205"/>
                  <a:pt x="36366" y="58269"/>
                  <a:pt x="36248" y="56382"/>
                </a:cubicBezTo>
                <a:lnTo>
                  <a:pt x="36248" y="56382"/>
                </a:lnTo>
                <a:cubicBezTo>
                  <a:pt x="36312" y="56465"/>
                  <a:pt x="36375" y="56550"/>
                  <a:pt x="36438" y="56632"/>
                </a:cubicBezTo>
                <a:cubicBezTo>
                  <a:pt x="36562" y="56794"/>
                  <a:pt x="36736" y="56876"/>
                  <a:pt x="36903" y="56876"/>
                </a:cubicBezTo>
                <a:cubicBezTo>
                  <a:pt x="37112" y="56876"/>
                  <a:pt x="37311" y="56749"/>
                  <a:pt x="37393" y="56495"/>
                </a:cubicBezTo>
                <a:cubicBezTo>
                  <a:pt x="37725" y="55467"/>
                  <a:pt x="38152" y="54151"/>
                  <a:pt x="38091" y="52989"/>
                </a:cubicBezTo>
                <a:lnTo>
                  <a:pt x="38091" y="52989"/>
                </a:lnTo>
                <a:cubicBezTo>
                  <a:pt x="38234" y="52995"/>
                  <a:pt x="38376" y="52998"/>
                  <a:pt x="38518" y="52998"/>
                </a:cubicBezTo>
                <a:cubicBezTo>
                  <a:pt x="39661" y="52998"/>
                  <a:pt x="40795" y="52789"/>
                  <a:pt x="41865" y="52379"/>
                </a:cubicBezTo>
                <a:cubicBezTo>
                  <a:pt x="42319" y="52204"/>
                  <a:pt x="42357" y="51687"/>
                  <a:pt x="41981" y="51410"/>
                </a:cubicBezTo>
                <a:cubicBezTo>
                  <a:pt x="40991" y="50675"/>
                  <a:pt x="40002" y="49876"/>
                  <a:pt x="38943" y="49238"/>
                </a:cubicBezTo>
                <a:cubicBezTo>
                  <a:pt x="39407" y="47789"/>
                  <a:pt x="39690" y="46297"/>
                  <a:pt x="39753" y="44774"/>
                </a:cubicBezTo>
                <a:cubicBezTo>
                  <a:pt x="39764" y="44534"/>
                  <a:pt x="39538" y="44351"/>
                  <a:pt x="39314" y="44351"/>
                </a:cubicBezTo>
                <a:cubicBezTo>
                  <a:pt x="39243" y="44351"/>
                  <a:pt x="39172" y="44369"/>
                  <a:pt x="39108" y="44410"/>
                </a:cubicBezTo>
                <a:cubicBezTo>
                  <a:pt x="37989" y="45138"/>
                  <a:pt x="36579" y="45986"/>
                  <a:pt x="35689" y="47086"/>
                </a:cubicBezTo>
                <a:cubicBezTo>
                  <a:pt x="35769" y="43885"/>
                  <a:pt x="35399" y="40607"/>
                  <a:pt x="35241" y="37413"/>
                </a:cubicBezTo>
                <a:cubicBezTo>
                  <a:pt x="35139" y="35369"/>
                  <a:pt x="35219" y="33114"/>
                  <a:pt x="35017" y="30966"/>
                </a:cubicBezTo>
                <a:lnTo>
                  <a:pt x="35017" y="30966"/>
                </a:lnTo>
                <a:cubicBezTo>
                  <a:pt x="35782" y="31617"/>
                  <a:pt x="36599" y="32219"/>
                  <a:pt x="37401" y="32797"/>
                </a:cubicBezTo>
                <a:cubicBezTo>
                  <a:pt x="37515" y="32879"/>
                  <a:pt x="37641" y="32918"/>
                  <a:pt x="37761" y="32918"/>
                </a:cubicBezTo>
                <a:cubicBezTo>
                  <a:pt x="38031" y="32918"/>
                  <a:pt x="38270" y="32722"/>
                  <a:pt x="38276" y="32387"/>
                </a:cubicBezTo>
                <a:cubicBezTo>
                  <a:pt x="38296" y="31308"/>
                  <a:pt x="38322" y="29924"/>
                  <a:pt x="37925" y="28829"/>
                </a:cubicBezTo>
                <a:cubicBezTo>
                  <a:pt x="39174" y="28512"/>
                  <a:pt x="40343" y="27940"/>
                  <a:pt x="41359" y="27150"/>
                </a:cubicBezTo>
                <a:cubicBezTo>
                  <a:pt x="41744" y="26851"/>
                  <a:pt x="41629" y="26345"/>
                  <a:pt x="41189" y="26188"/>
                </a:cubicBezTo>
                <a:cubicBezTo>
                  <a:pt x="40028" y="25774"/>
                  <a:pt x="38850" y="25295"/>
                  <a:pt x="37652" y="24993"/>
                </a:cubicBezTo>
                <a:cubicBezTo>
                  <a:pt x="37676" y="23470"/>
                  <a:pt x="37512" y="21961"/>
                  <a:pt x="37130" y="20485"/>
                </a:cubicBezTo>
                <a:cubicBezTo>
                  <a:pt x="37082" y="20297"/>
                  <a:pt x="36897" y="20190"/>
                  <a:pt x="36715" y="20190"/>
                </a:cubicBezTo>
                <a:cubicBezTo>
                  <a:pt x="36600" y="20190"/>
                  <a:pt x="36486" y="20233"/>
                  <a:pt x="36408" y="20326"/>
                </a:cubicBezTo>
                <a:cubicBezTo>
                  <a:pt x="35701" y="21163"/>
                  <a:pt x="34830" y="22134"/>
                  <a:pt x="34245" y="23180"/>
                </a:cubicBezTo>
                <a:cubicBezTo>
                  <a:pt x="34199" y="21153"/>
                  <a:pt x="33824" y="19061"/>
                  <a:pt x="33679" y="17068"/>
                </a:cubicBezTo>
                <a:cubicBezTo>
                  <a:pt x="33592" y="15890"/>
                  <a:pt x="33509" y="14712"/>
                  <a:pt x="33430" y="13534"/>
                </a:cubicBezTo>
                <a:cubicBezTo>
                  <a:pt x="33399" y="13070"/>
                  <a:pt x="33401" y="12724"/>
                  <a:pt x="33322" y="12403"/>
                </a:cubicBezTo>
                <a:cubicBezTo>
                  <a:pt x="33349" y="12338"/>
                  <a:pt x="33363" y="12268"/>
                  <a:pt x="33365" y="12197"/>
                </a:cubicBezTo>
                <a:cubicBezTo>
                  <a:pt x="33385" y="11118"/>
                  <a:pt x="33411" y="9735"/>
                  <a:pt x="33014" y="8640"/>
                </a:cubicBezTo>
                <a:cubicBezTo>
                  <a:pt x="34262" y="8322"/>
                  <a:pt x="35432" y="7750"/>
                  <a:pt x="36448" y="6960"/>
                </a:cubicBezTo>
                <a:cubicBezTo>
                  <a:pt x="36833" y="6661"/>
                  <a:pt x="36718" y="6155"/>
                  <a:pt x="36278" y="5999"/>
                </a:cubicBezTo>
                <a:cubicBezTo>
                  <a:pt x="35117" y="5584"/>
                  <a:pt x="33938" y="5105"/>
                  <a:pt x="32740" y="4803"/>
                </a:cubicBezTo>
                <a:cubicBezTo>
                  <a:pt x="32764" y="3281"/>
                  <a:pt x="32601" y="1772"/>
                  <a:pt x="32218" y="295"/>
                </a:cubicBezTo>
                <a:cubicBezTo>
                  <a:pt x="32170" y="108"/>
                  <a:pt x="31985" y="0"/>
                  <a:pt x="31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 name="Google Shape;1441;p51"/>
          <p:cNvGrpSpPr/>
          <p:nvPr/>
        </p:nvGrpSpPr>
        <p:grpSpPr>
          <a:xfrm>
            <a:off x="5467166" y="354083"/>
            <a:ext cx="1569821" cy="1535578"/>
            <a:chOff x="1288250" y="266900"/>
            <a:chExt cx="1751250" cy="1713050"/>
          </a:xfrm>
        </p:grpSpPr>
        <p:sp>
          <p:nvSpPr>
            <p:cNvPr id="1442" name="Google Shape;1442;p51"/>
            <p:cNvSpPr/>
            <p:nvPr/>
          </p:nvSpPr>
          <p:spPr>
            <a:xfrm>
              <a:off x="1615600" y="580850"/>
              <a:ext cx="1123600" cy="1085150"/>
            </a:xfrm>
            <a:custGeom>
              <a:avLst/>
              <a:gdLst/>
              <a:ahLst/>
              <a:cxnLst/>
              <a:rect l="l" t="t" r="r" b="b"/>
              <a:pathLst>
                <a:path w="44944" h="43406" extrusionOk="0">
                  <a:moveTo>
                    <a:pt x="23070" y="1237"/>
                  </a:moveTo>
                  <a:cubicBezTo>
                    <a:pt x="28230" y="1237"/>
                    <a:pt x="33386" y="2952"/>
                    <a:pt x="37123" y="6573"/>
                  </a:cubicBezTo>
                  <a:cubicBezTo>
                    <a:pt x="40401" y="9751"/>
                    <a:pt x="42232" y="14115"/>
                    <a:pt x="43019" y="18555"/>
                  </a:cubicBezTo>
                  <a:cubicBezTo>
                    <a:pt x="43792" y="22925"/>
                    <a:pt x="43685" y="27698"/>
                    <a:pt x="41767" y="31772"/>
                  </a:cubicBezTo>
                  <a:cubicBezTo>
                    <a:pt x="38317" y="39100"/>
                    <a:pt x="29611" y="42153"/>
                    <a:pt x="21725" y="42153"/>
                  </a:cubicBezTo>
                  <a:cubicBezTo>
                    <a:pt x="20318" y="42153"/>
                    <a:pt x="18938" y="42056"/>
                    <a:pt x="17618" y="41869"/>
                  </a:cubicBezTo>
                  <a:cubicBezTo>
                    <a:pt x="12452" y="41136"/>
                    <a:pt x="8142" y="38275"/>
                    <a:pt x="5340" y="33886"/>
                  </a:cubicBezTo>
                  <a:cubicBezTo>
                    <a:pt x="3943" y="31699"/>
                    <a:pt x="2959" y="29287"/>
                    <a:pt x="2308" y="26778"/>
                  </a:cubicBezTo>
                  <a:cubicBezTo>
                    <a:pt x="1771" y="24706"/>
                    <a:pt x="1549" y="22590"/>
                    <a:pt x="1220" y="20490"/>
                  </a:cubicBezTo>
                  <a:cubicBezTo>
                    <a:pt x="1563" y="17063"/>
                    <a:pt x="2475" y="13796"/>
                    <a:pt x="4438" y="10843"/>
                  </a:cubicBezTo>
                  <a:cubicBezTo>
                    <a:pt x="6928" y="7096"/>
                    <a:pt x="10731" y="4302"/>
                    <a:pt x="14914" y="2715"/>
                  </a:cubicBezTo>
                  <a:cubicBezTo>
                    <a:pt x="17484" y="1739"/>
                    <a:pt x="20278" y="1237"/>
                    <a:pt x="23070" y="1237"/>
                  </a:cubicBezTo>
                  <a:close/>
                  <a:moveTo>
                    <a:pt x="22944" y="0"/>
                  </a:moveTo>
                  <a:cubicBezTo>
                    <a:pt x="21085" y="0"/>
                    <a:pt x="19227" y="215"/>
                    <a:pt x="17426" y="644"/>
                  </a:cubicBezTo>
                  <a:cubicBezTo>
                    <a:pt x="12337" y="1855"/>
                    <a:pt x="7589" y="4720"/>
                    <a:pt x="4358" y="8858"/>
                  </a:cubicBezTo>
                  <a:cubicBezTo>
                    <a:pt x="1797" y="12136"/>
                    <a:pt x="1" y="16492"/>
                    <a:pt x="213" y="20730"/>
                  </a:cubicBezTo>
                  <a:cubicBezTo>
                    <a:pt x="178" y="25210"/>
                    <a:pt x="1636" y="30052"/>
                    <a:pt x="3812" y="33775"/>
                  </a:cubicBezTo>
                  <a:cubicBezTo>
                    <a:pt x="6123" y="37732"/>
                    <a:pt x="9644" y="40916"/>
                    <a:pt x="14043" y="42335"/>
                  </a:cubicBezTo>
                  <a:cubicBezTo>
                    <a:pt x="16372" y="43086"/>
                    <a:pt x="18858" y="43405"/>
                    <a:pt x="21354" y="43405"/>
                  </a:cubicBezTo>
                  <a:cubicBezTo>
                    <a:pt x="23880" y="43405"/>
                    <a:pt x="26415" y="43078"/>
                    <a:pt x="28806" y="42542"/>
                  </a:cubicBezTo>
                  <a:cubicBezTo>
                    <a:pt x="33571" y="41474"/>
                    <a:pt x="38161" y="39103"/>
                    <a:pt x="41169" y="35167"/>
                  </a:cubicBezTo>
                  <a:cubicBezTo>
                    <a:pt x="44047" y="31403"/>
                    <a:pt x="44943" y="26572"/>
                    <a:pt x="44672" y="21926"/>
                  </a:cubicBezTo>
                  <a:cubicBezTo>
                    <a:pt x="44386" y="17037"/>
                    <a:pt x="42985" y="12054"/>
                    <a:pt x="40051" y="8076"/>
                  </a:cubicBezTo>
                  <a:cubicBezTo>
                    <a:pt x="36073" y="2680"/>
                    <a:pt x="29510" y="0"/>
                    <a:pt x="22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1"/>
            <p:cNvSpPr/>
            <p:nvPr/>
          </p:nvSpPr>
          <p:spPr>
            <a:xfrm>
              <a:off x="1288250" y="266900"/>
              <a:ext cx="1751250" cy="1713050"/>
            </a:xfrm>
            <a:custGeom>
              <a:avLst/>
              <a:gdLst/>
              <a:ahLst/>
              <a:cxnLst/>
              <a:rect l="l" t="t" r="r" b="b"/>
              <a:pathLst>
                <a:path w="70050" h="68522" extrusionOk="0">
                  <a:moveTo>
                    <a:pt x="30969" y="2169"/>
                  </a:moveTo>
                  <a:cubicBezTo>
                    <a:pt x="33333" y="5173"/>
                    <a:pt x="36914" y="7135"/>
                    <a:pt x="40780" y="7321"/>
                  </a:cubicBezTo>
                  <a:cubicBezTo>
                    <a:pt x="40975" y="7330"/>
                    <a:pt x="41170" y="7335"/>
                    <a:pt x="41365" y="7335"/>
                  </a:cubicBezTo>
                  <a:cubicBezTo>
                    <a:pt x="45214" y="7335"/>
                    <a:pt x="48879" y="5529"/>
                    <a:pt x="51376" y="2646"/>
                  </a:cubicBezTo>
                  <a:cubicBezTo>
                    <a:pt x="52039" y="6957"/>
                    <a:pt x="53641" y="11180"/>
                    <a:pt x="56708" y="14364"/>
                  </a:cubicBezTo>
                  <a:cubicBezTo>
                    <a:pt x="59376" y="17134"/>
                    <a:pt x="63049" y="18935"/>
                    <a:pt x="66896" y="19020"/>
                  </a:cubicBezTo>
                  <a:cubicBezTo>
                    <a:pt x="63488" y="24192"/>
                    <a:pt x="63897" y="30956"/>
                    <a:pt x="68039" y="35625"/>
                  </a:cubicBezTo>
                  <a:cubicBezTo>
                    <a:pt x="60578" y="39027"/>
                    <a:pt x="58165" y="48501"/>
                    <a:pt x="61043" y="55884"/>
                  </a:cubicBezTo>
                  <a:cubicBezTo>
                    <a:pt x="60790" y="55874"/>
                    <a:pt x="60538" y="55869"/>
                    <a:pt x="60286" y="55869"/>
                  </a:cubicBezTo>
                  <a:cubicBezTo>
                    <a:pt x="52745" y="55869"/>
                    <a:pt x="45770" y="60149"/>
                    <a:pt x="42031" y="66667"/>
                  </a:cubicBezTo>
                  <a:cubicBezTo>
                    <a:pt x="39919" y="63385"/>
                    <a:pt x="36152" y="61426"/>
                    <a:pt x="32320" y="60942"/>
                  </a:cubicBezTo>
                  <a:cubicBezTo>
                    <a:pt x="31673" y="60860"/>
                    <a:pt x="31028" y="60821"/>
                    <a:pt x="30386" y="60821"/>
                  </a:cubicBezTo>
                  <a:cubicBezTo>
                    <a:pt x="26056" y="60821"/>
                    <a:pt x="21864" y="62590"/>
                    <a:pt x="18240" y="64923"/>
                  </a:cubicBezTo>
                  <a:cubicBezTo>
                    <a:pt x="18629" y="60643"/>
                    <a:pt x="17765" y="56135"/>
                    <a:pt x="14906" y="52808"/>
                  </a:cubicBezTo>
                  <a:cubicBezTo>
                    <a:pt x="12712" y="50254"/>
                    <a:pt x="9512" y="48671"/>
                    <a:pt x="6182" y="48671"/>
                  </a:cubicBezTo>
                  <a:cubicBezTo>
                    <a:pt x="6067" y="48671"/>
                    <a:pt x="5952" y="48673"/>
                    <a:pt x="5836" y="48677"/>
                  </a:cubicBezTo>
                  <a:cubicBezTo>
                    <a:pt x="8068" y="45151"/>
                    <a:pt x="9245" y="40880"/>
                    <a:pt x="8375" y="36731"/>
                  </a:cubicBezTo>
                  <a:cubicBezTo>
                    <a:pt x="7638" y="33213"/>
                    <a:pt x="5422" y="30043"/>
                    <a:pt x="2253" y="28393"/>
                  </a:cubicBezTo>
                  <a:cubicBezTo>
                    <a:pt x="5996" y="27441"/>
                    <a:pt x="8826" y="23773"/>
                    <a:pt x="10308" y="20381"/>
                  </a:cubicBezTo>
                  <a:cubicBezTo>
                    <a:pt x="11863" y="16820"/>
                    <a:pt x="12209" y="12799"/>
                    <a:pt x="11258" y="9045"/>
                  </a:cubicBezTo>
                  <a:lnTo>
                    <a:pt x="11258" y="9045"/>
                  </a:lnTo>
                  <a:cubicBezTo>
                    <a:pt x="13538" y="9945"/>
                    <a:pt x="15951" y="10500"/>
                    <a:pt x="18366" y="10500"/>
                  </a:cubicBezTo>
                  <a:cubicBezTo>
                    <a:pt x="20106" y="10500"/>
                    <a:pt x="21847" y="10211"/>
                    <a:pt x="23538" y="9556"/>
                  </a:cubicBezTo>
                  <a:cubicBezTo>
                    <a:pt x="26925" y="8243"/>
                    <a:pt x="29725" y="5567"/>
                    <a:pt x="30969" y="2169"/>
                  </a:cubicBezTo>
                  <a:close/>
                  <a:moveTo>
                    <a:pt x="30693" y="0"/>
                  </a:moveTo>
                  <a:cubicBezTo>
                    <a:pt x="30417" y="0"/>
                    <a:pt x="30149" y="152"/>
                    <a:pt x="30074" y="471"/>
                  </a:cubicBezTo>
                  <a:cubicBezTo>
                    <a:pt x="29206" y="4160"/>
                    <a:pt x="26366" y="7065"/>
                    <a:pt x="22838" y="8363"/>
                  </a:cubicBezTo>
                  <a:cubicBezTo>
                    <a:pt x="21316" y="8922"/>
                    <a:pt x="19701" y="9177"/>
                    <a:pt x="18076" y="9177"/>
                  </a:cubicBezTo>
                  <a:cubicBezTo>
                    <a:pt x="15510" y="9177"/>
                    <a:pt x="12919" y="8541"/>
                    <a:pt x="10633" y="7469"/>
                  </a:cubicBezTo>
                  <a:cubicBezTo>
                    <a:pt x="10544" y="7427"/>
                    <a:pt x="10446" y="7407"/>
                    <a:pt x="10348" y="7407"/>
                  </a:cubicBezTo>
                  <a:cubicBezTo>
                    <a:pt x="9968" y="7407"/>
                    <a:pt x="9588" y="7703"/>
                    <a:pt x="9728" y="8141"/>
                  </a:cubicBezTo>
                  <a:cubicBezTo>
                    <a:pt x="10878" y="11771"/>
                    <a:pt x="10745" y="15666"/>
                    <a:pt x="9390" y="19224"/>
                  </a:cubicBezTo>
                  <a:cubicBezTo>
                    <a:pt x="7954" y="22997"/>
                    <a:pt x="4861" y="26995"/>
                    <a:pt x="680" y="27734"/>
                  </a:cubicBezTo>
                  <a:cubicBezTo>
                    <a:pt x="647" y="27727"/>
                    <a:pt x="616" y="27724"/>
                    <a:pt x="585" y="27724"/>
                  </a:cubicBezTo>
                  <a:cubicBezTo>
                    <a:pt x="134" y="27724"/>
                    <a:pt x="1" y="28439"/>
                    <a:pt x="487" y="28637"/>
                  </a:cubicBezTo>
                  <a:cubicBezTo>
                    <a:pt x="4123" y="30110"/>
                    <a:pt x="6682" y="33549"/>
                    <a:pt x="7325" y="37388"/>
                  </a:cubicBezTo>
                  <a:cubicBezTo>
                    <a:pt x="8025" y="41554"/>
                    <a:pt x="6503" y="45751"/>
                    <a:pt x="4075" y="49094"/>
                  </a:cubicBezTo>
                  <a:cubicBezTo>
                    <a:pt x="3757" y="49532"/>
                    <a:pt x="4209" y="50015"/>
                    <a:pt x="4657" y="50015"/>
                  </a:cubicBezTo>
                  <a:cubicBezTo>
                    <a:pt x="4690" y="50015"/>
                    <a:pt x="4722" y="50012"/>
                    <a:pt x="4755" y="50007"/>
                  </a:cubicBezTo>
                  <a:cubicBezTo>
                    <a:pt x="5239" y="49926"/>
                    <a:pt x="5723" y="49887"/>
                    <a:pt x="6205" y="49887"/>
                  </a:cubicBezTo>
                  <a:cubicBezTo>
                    <a:pt x="9361" y="49887"/>
                    <a:pt x="12381" y="51562"/>
                    <a:pt x="14322" y="54058"/>
                  </a:cubicBezTo>
                  <a:cubicBezTo>
                    <a:pt x="16981" y="57478"/>
                    <a:pt x="17452" y="62038"/>
                    <a:pt x="16816" y="66199"/>
                  </a:cubicBezTo>
                  <a:cubicBezTo>
                    <a:pt x="16761" y="66556"/>
                    <a:pt x="17130" y="66851"/>
                    <a:pt x="17472" y="66851"/>
                  </a:cubicBezTo>
                  <a:cubicBezTo>
                    <a:pt x="17575" y="66851"/>
                    <a:pt x="17675" y="66824"/>
                    <a:pt x="17761" y="66765"/>
                  </a:cubicBezTo>
                  <a:cubicBezTo>
                    <a:pt x="21480" y="64175"/>
                    <a:pt x="25831" y="62074"/>
                    <a:pt x="30435" y="62074"/>
                  </a:cubicBezTo>
                  <a:cubicBezTo>
                    <a:pt x="30799" y="62074"/>
                    <a:pt x="31165" y="62087"/>
                    <a:pt x="31533" y="62114"/>
                  </a:cubicBezTo>
                  <a:cubicBezTo>
                    <a:pt x="35653" y="62419"/>
                    <a:pt x="39507" y="64551"/>
                    <a:pt x="41515" y="68214"/>
                  </a:cubicBezTo>
                  <a:cubicBezTo>
                    <a:pt x="41622" y="68409"/>
                    <a:pt x="41856" y="68521"/>
                    <a:pt x="42082" y="68521"/>
                  </a:cubicBezTo>
                  <a:cubicBezTo>
                    <a:pt x="42285" y="68521"/>
                    <a:pt x="42482" y="68430"/>
                    <a:pt x="42573" y="68226"/>
                  </a:cubicBezTo>
                  <a:cubicBezTo>
                    <a:pt x="45643" y="61373"/>
                    <a:pt x="53009" y="56991"/>
                    <a:pt x="60424" y="56991"/>
                  </a:cubicBezTo>
                  <a:cubicBezTo>
                    <a:pt x="60798" y="56991"/>
                    <a:pt x="61171" y="57002"/>
                    <a:pt x="61544" y="57025"/>
                  </a:cubicBezTo>
                  <a:cubicBezTo>
                    <a:pt x="61624" y="57135"/>
                    <a:pt x="61740" y="57183"/>
                    <a:pt x="61860" y="57183"/>
                  </a:cubicBezTo>
                  <a:cubicBezTo>
                    <a:pt x="62089" y="57183"/>
                    <a:pt x="62331" y="57006"/>
                    <a:pt x="62345" y="56758"/>
                  </a:cubicBezTo>
                  <a:cubicBezTo>
                    <a:pt x="62446" y="56529"/>
                    <a:pt x="62394" y="56221"/>
                    <a:pt x="62186" y="56052"/>
                  </a:cubicBezTo>
                  <a:cubicBezTo>
                    <a:pt x="61198" y="52192"/>
                    <a:pt x="60616" y="48342"/>
                    <a:pt x="61923" y="44439"/>
                  </a:cubicBezTo>
                  <a:cubicBezTo>
                    <a:pt x="63117" y="40877"/>
                    <a:pt x="65774" y="37808"/>
                    <a:pt x="69345" y="36512"/>
                  </a:cubicBezTo>
                  <a:cubicBezTo>
                    <a:pt x="69798" y="36348"/>
                    <a:pt x="70050" y="35783"/>
                    <a:pt x="69659" y="35398"/>
                  </a:cubicBezTo>
                  <a:cubicBezTo>
                    <a:pt x="65175" y="30994"/>
                    <a:pt x="64629" y="23950"/>
                    <a:pt x="68549" y="18988"/>
                  </a:cubicBezTo>
                  <a:cubicBezTo>
                    <a:pt x="68624" y="18895"/>
                    <a:pt x="68673" y="18783"/>
                    <a:pt x="68692" y="18665"/>
                  </a:cubicBezTo>
                  <a:cubicBezTo>
                    <a:pt x="68914" y="18285"/>
                    <a:pt x="68777" y="17711"/>
                    <a:pt x="68256" y="17711"/>
                  </a:cubicBezTo>
                  <a:cubicBezTo>
                    <a:pt x="68237" y="17711"/>
                    <a:pt x="68217" y="17712"/>
                    <a:pt x="68197" y="17714"/>
                  </a:cubicBezTo>
                  <a:cubicBezTo>
                    <a:pt x="67880" y="17738"/>
                    <a:pt x="67564" y="17751"/>
                    <a:pt x="67249" y="17751"/>
                  </a:cubicBezTo>
                  <a:cubicBezTo>
                    <a:pt x="63602" y="17751"/>
                    <a:pt x="60153" y="16106"/>
                    <a:pt x="57615" y="13475"/>
                  </a:cubicBezTo>
                  <a:cubicBezTo>
                    <a:pt x="54401" y="10141"/>
                    <a:pt x="52907" y="5543"/>
                    <a:pt x="52474" y="1014"/>
                  </a:cubicBezTo>
                  <a:cubicBezTo>
                    <a:pt x="52436" y="616"/>
                    <a:pt x="52122" y="354"/>
                    <a:pt x="51797" y="354"/>
                  </a:cubicBezTo>
                  <a:cubicBezTo>
                    <a:pt x="51602" y="354"/>
                    <a:pt x="51403" y="448"/>
                    <a:pt x="51257" y="664"/>
                  </a:cubicBezTo>
                  <a:cubicBezTo>
                    <a:pt x="49056" y="3923"/>
                    <a:pt x="45303" y="6005"/>
                    <a:pt x="41361" y="6005"/>
                  </a:cubicBezTo>
                  <a:cubicBezTo>
                    <a:pt x="41178" y="6005"/>
                    <a:pt x="40994" y="6001"/>
                    <a:pt x="40809" y="5991"/>
                  </a:cubicBezTo>
                  <a:cubicBezTo>
                    <a:pt x="36938" y="5800"/>
                    <a:pt x="33351" y="3591"/>
                    <a:pt x="31308" y="327"/>
                  </a:cubicBezTo>
                  <a:cubicBezTo>
                    <a:pt x="31174" y="113"/>
                    <a:pt x="30931" y="0"/>
                    <a:pt x="306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1"/>
            <p:cNvSpPr/>
            <p:nvPr/>
          </p:nvSpPr>
          <p:spPr>
            <a:xfrm>
              <a:off x="2386025" y="784750"/>
              <a:ext cx="239575" cy="720825"/>
            </a:xfrm>
            <a:custGeom>
              <a:avLst/>
              <a:gdLst/>
              <a:ahLst/>
              <a:cxnLst/>
              <a:rect l="l" t="t" r="r" b="b"/>
              <a:pathLst>
                <a:path w="9583" h="28833" extrusionOk="0">
                  <a:moveTo>
                    <a:pt x="3527" y="1"/>
                  </a:moveTo>
                  <a:cubicBezTo>
                    <a:pt x="3344" y="1"/>
                    <a:pt x="3170" y="178"/>
                    <a:pt x="3297" y="372"/>
                  </a:cubicBezTo>
                  <a:cubicBezTo>
                    <a:pt x="6232" y="4876"/>
                    <a:pt x="8377" y="9285"/>
                    <a:pt x="7830" y="14845"/>
                  </a:cubicBezTo>
                  <a:cubicBezTo>
                    <a:pt x="7319" y="20055"/>
                    <a:pt x="4481" y="24641"/>
                    <a:pt x="416" y="27841"/>
                  </a:cubicBezTo>
                  <a:cubicBezTo>
                    <a:pt x="1" y="28168"/>
                    <a:pt x="390" y="28832"/>
                    <a:pt x="829" y="28832"/>
                  </a:cubicBezTo>
                  <a:cubicBezTo>
                    <a:pt x="922" y="28832"/>
                    <a:pt x="1016" y="28803"/>
                    <a:pt x="1106" y="28735"/>
                  </a:cubicBezTo>
                  <a:cubicBezTo>
                    <a:pt x="5334" y="25554"/>
                    <a:pt x="8213" y="20802"/>
                    <a:pt x="8895" y="15528"/>
                  </a:cubicBezTo>
                  <a:cubicBezTo>
                    <a:pt x="9582" y="10217"/>
                    <a:pt x="7910" y="3649"/>
                    <a:pt x="3699" y="63"/>
                  </a:cubicBezTo>
                  <a:cubicBezTo>
                    <a:pt x="3647" y="20"/>
                    <a:pt x="3587" y="1"/>
                    <a:pt x="3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1"/>
            <p:cNvSpPr/>
            <p:nvPr/>
          </p:nvSpPr>
          <p:spPr>
            <a:xfrm>
              <a:off x="2266025" y="1522700"/>
              <a:ext cx="88825" cy="42150"/>
            </a:xfrm>
            <a:custGeom>
              <a:avLst/>
              <a:gdLst/>
              <a:ahLst/>
              <a:cxnLst/>
              <a:rect l="l" t="t" r="r" b="b"/>
              <a:pathLst>
                <a:path w="3553" h="1686" extrusionOk="0">
                  <a:moveTo>
                    <a:pt x="2870" y="1"/>
                  </a:moveTo>
                  <a:cubicBezTo>
                    <a:pt x="2841" y="1"/>
                    <a:pt x="2812" y="4"/>
                    <a:pt x="2782" y="9"/>
                  </a:cubicBezTo>
                  <a:cubicBezTo>
                    <a:pt x="2030" y="160"/>
                    <a:pt x="1311" y="474"/>
                    <a:pt x="558" y="640"/>
                  </a:cubicBezTo>
                  <a:cubicBezTo>
                    <a:pt x="0" y="763"/>
                    <a:pt x="91" y="1685"/>
                    <a:pt x="647" y="1685"/>
                  </a:cubicBezTo>
                  <a:cubicBezTo>
                    <a:pt x="664" y="1685"/>
                    <a:pt x="681" y="1684"/>
                    <a:pt x="699" y="1683"/>
                  </a:cubicBezTo>
                  <a:cubicBezTo>
                    <a:pt x="1589" y="1595"/>
                    <a:pt x="2536" y="1375"/>
                    <a:pt x="3220" y="762"/>
                  </a:cubicBezTo>
                  <a:cubicBezTo>
                    <a:pt x="3553" y="464"/>
                    <a:pt x="3243" y="1"/>
                    <a:pt x="2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51"/>
          <p:cNvGrpSpPr/>
          <p:nvPr/>
        </p:nvGrpSpPr>
        <p:grpSpPr>
          <a:xfrm>
            <a:off x="3544700" y="2055550"/>
            <a:ext cx="1159275" cy="1112475"/>
            <a:chOff x="1190500" y="2244800"/>
            <a:chExt cx="1159275" cy="1112475"/>
          </a:xfrm>
        </p:grpSpPr>
        <p:sp>
          <p:nvSpPr>
            <p:cNvPr id="1447" name="Google Shape;1447;p51"/>
            <p:cNvSpPr/>
            <p:nvPr/>
          </p:nvSpPr>
          <p:spPr>
            <a:xfrm>
              <a:off x="1338475" y="2814125"/>
              <a:ext cx="188775" cy="205075"/>
            </a:xfrm>
            <a:custGeom>
              <a:avLst/>
              <a:gdLst/>
              <a:ahLst/>
              <a:cxnLst/>
              <a:rect l="l" t="t" r="r" b="b"/>
              <a:pathLst>
                <a:path w="7551" h="8203" extrusionOk="0">
                  <a:moveTo>
                    <a:pt x="2713" y="1"/>
                  </a:moveTo>
                  <a:cubicBezTo>
                    <a:pt x="1130" y="1"/>
                    <a:pt x="1" y="1598"/>
                    <a:pt x="554" y="3095"/>
                  </a:cubicBezTo>
                  <a:cubicBezTo>
                    <a:pt x="581" y="3167"/>
                    <a:pt x="667" y="3223"/>
                    <a:pt x="745" y="3223"/>
                  </a:cubicBezTo>
                  <a:cubicBezTo>
                    <a:pt x="798" y="3223"/>
                    <a:pt x="847" y="3198"/>
                    <a:pt x="873" y="3137"/>
                  </a:cubicBezTo>
                  <a:cubicBezTo>
                    <a:pt x="1248" y="2249"/>
                    <a:pt x="1514" y="885"/>
                    <a:pt x="2619" y="885"/>
                  </a:cubicBezTo>
                  <a:cubicBezTo>
                    <a:pt x="2759" y="885"/>
                    <a:pt x="2912" y="906"/>
                    <a:pt x="3080" y="954"/>
                  </a:cubicBezTo>
                  <a:cubicBezTo>
                    <a:pt x="3953" y="1200"/>
                    <a:pt x="4603" y="2381"/>
                    <a:pt x="5017" y="3100"/>
                  </a:cubicBezTo>
                  <a:cubicBezTo>
                    <a:pt x="5474" y="3891"/>
                    <a:pt x="5957" y="4911"/>
                    <a:pt x="5972" y="5849"/>
                  </a:cubicBezTo>
                  <a:cubicBezTo>
                    <a:pt x="5989" y="6788"/>
                    <a:pt x="5519" y="7209"/>
                    <a:pt x="4973" y="7209"/>
                  </a:cubicBezTo>
                  <a:cubicBezTo>
                    <a:pt x="4486" y="7209"/>
                    <a:pt x="3938" y="6873"/>
                    <a:pt x="3622" y="6269"/>
                  </a:cubicBezTo>
                  <a:cubicBezTo>
                    <a:pt x="3544" y="6119"/>
                    <a:pt x="3403" y="6055"/>
                    <a:pt x="3260" y="6055"/>
                  </a:cubicBezTo>
                  <a:cubicBezTo>
                    <a:pt x="2980" y="6055"/>
                    <a:pt x="2686" y="6297"/>
                    <a:pt x="2802" y="6616"/>
                  </a:cubicBezTo>
                  <a:cubicBezTo>
                    <a:pt x="3143" y="7547"/>
                    <a:pt x="4073" y="8202"/>
                    <a:pt x="5040" y="8202"/>
                  </a:cubicBezTo>
                  <a:cubicBezTo>
                    <a:pt x="5360" y="8202"/>
                    <a:pt x="5684" y="8131"/>
                    <a:pt x="5992" y="7973"/>
                  </a:cubicBezTo>
                  <a:cubicBezTo>
                    <a:pt x="7550" y="7177"/>
                    <a:pt x="6848" y="4879"/>
                    <a:pt x="6316" y="3642"/>
                  </a:cubicBezTo>
                  <a:cubicBezTo>
                    <a:pt x="5730" y="2277"/>
                    <a:pt x="4566" y="113"/>
                    <a:pt x="2863" y="5"/>
                  </a:cubicBezTo>
                  <a:cubicBezTo>
                    <a:pt x="2813" y="2"/>
                    <a:pt x="2762" y="1"/>
                    <a:pt x="2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1"/>
            <p:cNvSpPr/>
            <p:nvPr/>
          </p:nvSpPr>
          <p:spPr>
            <a:xfrm>
              <a:off x="1931925" y="2420525"/>
              <a:ext cx="158400" cy="172200"/>
            </a:xfrm>
            <a:custGeom>
              <a:avLst/>
              <a:gdLst/>
              <a:ahLst/>
              <a:cxnLst/>
              <a:rect l="l" t="t" r="r" b="b"/>
              <a:pathLst>
                <a:path w="6336" h="6888" extrusionOk="0">
                  <a:moveTo>
                    <a:pt x="1020" y="1"/>
                  </a:moveTo>
                  <a:cubicBezTo>
                    <a:pt x="324" y="1"/>
                    <a:pt x="0" y="1037"/>
                    <a:pt x="13" y="1652"/>
                  </a:cubicBezTo>
                  <a:cubicBezTo>
                    <a:pt x="44" y="3116"/>
                    <a:pt x="1092" y="4579"/>
                    <a:pt x="2079" y="5580"/>
                  </a:cubicBezTo>
                  <a:cubicBezTo>
                    <a:pt x="2700" y="6209"/>
                    <a:pt x="3548" y="6888"/>
                    <a:pt x="4453" y="6888"/>
                  </a:cubicBezTo>
                  <a:cubicBezTo>
                    <a:pt x="4712" y="6888"/>
                    <a:pt x="4976" y="6832"/>
                    <a:pt x="5241" y="6703"/>
                  </a:cubicBezTo>
                  <a:cubicBezTo>
                    <a:pt x="6108" y="6282"/>
                    <a:pt x="6335" y="5180"/>
                    <a:pt x="5658" y="4498"/>
                  </a:cubicBezTo>
                  <a:cubicBezTo>
                    <a:pt x="5570" y="4409"/>
                    <a:pt x="5465" y="4371"/>
                    <a:pt x="5362" y="4371"/>
                  </a:cubicBezTo>
                  <a:cubicBezTo>
                    <a:pt x="5055" y="4371"/>
                    <a:pt x="4764" y="4709"/>
                    <a:pt x="4960" y="5037"/>
                  </a:cubicBezTo>
                  <a:cubicBezTo>
                    <a:pt x="4759" y="5620"/>
                    <a:pt x="4497" y="5912"/>
                    <a:pt x="4174" y="5912"/>
                  </a:cubicBezTo>
                  <a:cubicBezTo>
                    <a:pt x="4008" y="5912"/>
                    <a:pt x="3825" y="5834"/>
                    <a:pt x="3626" y="5679"/>
                  </a:cubicBezTo>
                  <a:cubicBezTo>
                    <a:pt x="3355" y="5500"/>
                    <a:pt x="3100" y="5295"/>
                    <a:pt x="2867" y="5068"/>
                  </a:cubicBezTo>
                  <a:cubicBezTo>
                    <a:pt x="2421" y="4651"/>
                    <a:pt x="2031" y="4174"/>
                    <a:pt x="1698" y="3663"/>
                  </a:cubicBezTo>
                  <a:cubicBezTo>
                    <a:pt x="1363" y="3146"/>
                    <a:pt x="1010" y="2555"/>
                    <a:pt x="908" y="1941"/>
                  </a:cubicBezTo>
                  <a:cubicBezTo>
                    <a:pt x="772" y="1121"/>
                    <a:pt x="1047" y="889"/>
                    <a:pt x="1378" y="268"/>
                  </a:cubicBezTo>
                  <a:cubicBezTo>
                    <a:pt x="1425" y="179"/>
                    <a:pt x="1381" y="80"/>
                    <a:pt x="1288" y="48"/>
                  </a:cubicBezTo>
                  <a:cubicBezTo>
                    <a:pt x="1193" y="16"/>
                    <a:pt x="1104" y="1"/>
                    <a:pt x="10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1"/>
            <p:cNvSpPr/>
            <p:nvPr/>
          </p:nvSpPr>
          <p:spPr>
            <a:xfrm>
              <a:off x="1421875" y="2415300"/>
              <a:ext cx="183875" cy="178575"/>
            </a:xfrm>
            <a:custGeom>
              <a:avLst/>
              <a:gdLst/>
              <a:ahLst/>
              <a:cxnLst/>
              <a:rect l="l" t="t" r="r" b="b"/>
              <a:pathLst>
                <a:path w="7355" h="7143" extrusionOk="0">
                  <a:moveTo>
                    <a:pt x="4806" y="0"/>
                  </a:moveTo>
                  <a:cubicBezTo>
                    <a:pt x="4344" y="0"/>
                    <a:pt x="3889" y="182"/>
                    <a:pt x="3543" y="596"/>
                  </a:cubicBezTo>
                  <a:cubicBezTo>
                    <a:pt x="3447" y="712"/>
                    <a:pt x="3507" y="890"/>
                    <a:pt x="3666" y="894"/>
                  </a:cubicBezTo>
                  <a:cubicBezTo>
                    <a:pt x="3703" y="896"/>
                    <a:pt x="3740" y="896"/>
                    <a:pt x="3777" y="896"/>
                  </a:cubicBezTo>
                  <a:cubicBezTo>
                    <a:pt x="4017" y="896"/>
                    <a:pt x="4257" y="875"/>
                    <a:pt x="4488" y="875"/>
                  </a:cubicBezTo>
                  <a:cubicBezTo>
                    <a:pt x="4922" y="875"/>
                    <a:pt x="5325" y="948"/>
                    <a:pt x="5646" y="1364"/>
                  </a:cubicBezTo>
                  <a:cubicBezTo>
                    <a:pt x="6190" y="2073"/>
                    <a:pt x="5915" y="3017"/>
                    <a:pt x="5497" y="3710"/>
                  </a:cubicBezTo>
                  <a:cubicBezTo>
                    <a:pt x="5208" y="4192"/>
                    <a:pt x="4791" y="4623"/>
                    <a:pt x="4367" y="4988"/>
                  </a:cubicBezTo>
                  <a:cubicBezTo>
                    <a:pt x="4071" y="5239"/>
                    <a:pt x="3753" y="5464"/>
                    <a:pt x="3416" y="5658"/>
                  </a:cubicBezTo>
                  <a:cubicBezTo>
                    <a:pt x="3311" y="5722"/>
                    <a:pt x="3204" y="5781"/>
                    <a:pt x="3093" y="5834"/>
                  </a:cubicBezTo>
                  <a:cubicBezTo>
                    <a:pt x="2936" y="5931"/>
                    <a:pt x="2783" y="5979"/>
                    <a:pt x="2635" y="5979"/>
                  </a:cubicBezTo>
                  <a:cubicBezTo>
                    <a:pt x="2213" y="5979"/>
                    <a:pt x="1827" y="5588"/>
                    <a:pt x="1477" y="4806"/>
                  </a:cubicBezTo>
                  <a:cubicBezTo>
                    <a:pt x="1770" y="4438"/>
                    <a:pt x="1447" y="3950"/>
                    <a:pt x="1104" y="3950"/>
                  </a:cubicBezTo>
                  <a:cubicBezTo>
                    <a:pt x="995" y="3950"/>
                    <a:pt x="884" y="4000"/>
                    <a:pt x="790" y="4118"/>
                  </a:cubicBezTo>
                  <a:cubicBezTo>
                    <a:pt x="0" y="5113"/>
                    <a:pt x="144" y="6629"/>
                    <a:pt x="1508" y="7054"/>
                  </a:cubicBezTo>
                  <a:cubicBezTo>
                    <a:pt x="1703" y="7115"/>
                    <a:pt x="1903" y="7142"/>
                    <a:pt x="2105" y="7142"/>
                  </a:cubicBezTo>
                  <a:cubicBezTo>
                    <a:pt x="3454" y="7142"/>
                    <a:pt x="4913" y="5913"/>
                    <a:pt x="5698" y="5017"/>
                  </a:cubicBezTo>
                  <a:cubicBezTo>
                    <a:pt x="6612" y="3975"/>
                    <a:pt x="7354" y="2443"/>
                    <a:pt x="6609" y="1097"/>
                  </a:cubicBezTo>
                  <a:cubicBezTo>
                    <a:pt x="6238" y="428"/>
                    <a:pt x="5514" y="0"/>
                    <a:pt x="48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1"/>
            <p:cNvSpPr/>
            <p:nvPr/>
          </p:nvSpPr>
          <p:spPr>
            <a:xfrm>
              <a:off x="1679800" y="2721425"/>
              <a:ext cx="96525" cy="136175"/>
            </a:xfrm>
            <a:custGeom>
              <a:avLst/>
              <a:gdLst/>
              <a:ahLst/>
              <a:cxnLst/>
              <a:rect l="l" t="t" r="r" b="b"/>
              <a:pathLst>
                <a:path w="3861" h="5447" extrusionOk="0">
                  <a:moveTo>
                    <a:pt x="1712" y="1"/>
                  </a:moveTo>
                  <a:cubicBezTo>
                    <a:pt x="1234" y="1"/>
                    <a:pt x="785" y="428"/>
                    <a:pt x="555" y="865"/>
                  </a:cubicBezTo>
                  <a:cubicBezTo>
                    <a:pt x="95" y="1737"/>
                    <a:pt x="0" y="3071"/>
                    <a:pt x="241" y="4019"/>
                  </a:cubicBezTo>
                  <a:cubicBezTo>
                    <a:pt x="478" y="4956"/>
                    <a:pt x="1280" y="5446"/>
                    <a:pt x="2067" y="5446"/>
                  </a:cubicBezTo>
                  <a:cubicBezTo>
                    <a:pt x="2816" y="5446"/>
                    <a:pt x="3551" y="5004"/>
                    <a:pt x="3778" y="4081"/>
                  </a:cubicBezTo>
                  <a:cubicBezTo>
                    <a:pt x="3860" y="3742"/>
                    <a:pt x="3619" y="3541"/>
                    <a:pt x="3364" y="3541"/>
                  </a:cubicBezTo>
                  <a:cubicBezTo>
                    <a:pt x="3188" y="3541"/>
                    <a:pt x="3007" y="3636"/>
                    <a:pt x="2920" y="3845"/>
                  </a:cubicBezTo>
                  <a:cubicBezTo>
                    <a:pt x="2731" y="4300"/>
                    <a:pt x="2362" y="4534"/>
                    <a:pt x="2002" y="4534"/>
                  </a:cubicBezTo>
                  <a:cubicBezTo>
                    <a:pt x="1630" y="4534"/>
                    <a:pt x="1266" y="4285"/>
                    <a:pt x="1118" y="3776"/>
                  </a:cubicBezTo>
                  <a:cubicBezTo>
                    <a:pt x="1015" y="3422"/>
                    <a:pt x="1033" y="2995"/>
                    <a:pt x="1055" y="2633"/>
                  </a:cubicBezTo>
                  <a:cubicBezTo>
                    <a:pt x="1111" y="1708"/>
                    <a:pt x="1289" y="918"/>
                    <a:pt x="2195" y="490"/>
                  </a:cubicBezTo>
                  <a:cubicBezTo>
                    <a:pt x="2336" y="424"/>
                    <a:pt x="2302" y="234"/>
                    <a:pt x="2195" y="160"/>
                  </a:cubicBezTo>
                  <a:cubicBezTo>
                    <a:pt x="2036" y="48"/>
                    <a:pt x="1872" y="1"/>
                    <a:pt x="1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1"/>
            <p:cNvSpPr/>
            <p:nvPr/>
          </p:nvSpPr>
          <p:spPr>
            <a:xfrm>
              <a:off x="2062825" y="2784675"/>
              <a:ext cx="114200" cy="157400"/>
            </a:xfrm>
            <a:custGeom>
              <a:avLst/>
              <a:gdLst/>
              <a:ahLst/>
              <a:cxnLst/>
              <a:rect l="l" t="t" r="r" b="b"/>
              <a:pathLst>
                <a:path w="4568" h="6296" extrusionOk="0">
                  <a:moveTo>
                    <a:pt x="2697" y="1"/>
                  </a:moveTo>
                  <a:cubicBezTo>
                    <a:pt x="2302" y="1"/>
                    <a:pt x="1918" y="212"/>
                    <a:pt x="1657" y="660"/>
                  </a:cubicBezTo>
                  <a:cubicBezTo>
                    <a:pt x="1610" y="740"/>
                    <a:pt x="1663" y="867"/>
                    <a:pt x="1762" y="867"/>
                  </a:cubicBezTo>
                  <a:cubicBezTo>
                    <a:pt x="1766" y="867"/>
                    <a:pt x="1770" y="867"/>
                    <a:pt x="1774" y="866"/>
                  </a:cubicBezTo>
                  <a:cubicBezTo>
                    <a:pt x="1918" y="852"/>
                    <a:pt x="2060" y="840"/>
                    <a:pt x="2196" y="840"/>
                  </a:cubicBezTo>
                  <a:cubicBezTo>
                    <a:pt x="2557" y="840"/>
                    <a:pt x="2880" y="924"/>
                    <a:pt x="3107" y="1264"/>
                  </a:cubicBezTo>
                  <a:cubicBezTo>
                    <a:pt x="3452" y="1781"/>
                    <a:pt x="3435" y="2566"/>
                    <a:pt x="3287" y="3132"/>
                  </a:cubicBezTo>
                  <a:cubicBezTo>
                    <a:pt x="3147" y="3662"/>
                    <a:pt x="2897" y="4238"/>
                    <a:pt x="2543" y="4665"/>
                  </a:cubicBezTo>
                  <a:cubicBezTo>
                    <a:pt x="2320" y="4935"/>
                    <a:pt x="2067" y="5188"/>
                    <a:pt x="1790" y="5188"/>
                  </a:cubicBezTo>
                  <a:cubicBezTo>
                    <a:pt x="1682" y="5188"/>
                    <a:pt x="1571" y="5150"/>
                    <a:pt x="1457" y="5059"/>
                  </a:cubicBezTo>
                  <a:cubicBezTo>
                    <a:pt x="1064" y="4748"/>
                    <a:pt x="1159" y="4275"/>
                    <a:pt x="1262" y="3820"/>
                  </a:cubicBezTo>
                  <a:cubicBezTo>
                    <a:pt x="1348" y="3439"/>
                    <a:pt x="1041" y="3190"/>
                    <a:pt x="744" y="3190"/>
                  </a:cubicBezTo>
                  <a:cubicBezTo>
                    <a:pt x="547" y="3190"/>
                    <a:pt x="355" y="3299"/>
                    <a:pt x="285" y="3550"/>
                  </a:cubicBezTo>
                  <a:cubicBezTo>
                    <a:pt x="0" y="4571"/>
                    <a:pt x="141" y="6078"/>
                    <a:pt x="1424" y="6275"/>
                  </a:cubicBezTo>
                  <a:cubicBezTo>
                    <a:pt x="1515" y="6289"/>
                    <a:pt x="1605" y="6296"/>
                    <a:pt x="1691" y="6296"/>
                  </a:cubicBezTo>
                  <a:cubicBezTo>
                    <a:pt x="2885" y="6296"/>
                    <a:pt x="3666" y="5025"/>
                    <a:pt x="4066" y="4025"/>
                  </a:cubicBezTo>
                  <a:cubicBezTo>
                    <a:pt x="4509" y="2914"/>
                    <a:pt x="4568" y="1506"/>
                    <a:pt x="3752" y="543"/>
                  </a:cubicBezTo>
                  <a:cubicBezTo>
                    <a:pt x="3452" y="189"/>
                    <a:pt x="3070" y="1"/>
                    <a:pt x="26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1"/>
            <p:cNvSpPr/>
            <p:nvPr/>
          </p:nvSpPr>
          <p:spPr>
            <a:xfrm>
              <a:off x="1691625" y="3132250"/>
              <a:ext cx="173625" cy="109300"/>
            </a:xfrm>
            <a:custGeom>
              <a:avLst/>
              <a:gdLst/>
              <a:ahLst/>
              <a:cxnLst/>
              <a:rect l="l" t="t" r="r" b="b"/>
              <a:pathLst>
                <a:path w="6945" h="4372" extrusionOk="0">
                  <a:moveTo>
                    <a:pt x="3106" y="1"/>
                  </a:moveTo>
                  <a:cubicBezTo>
                    <a:pt x="2033" y="1"/>
                    <a:pt x="941" y="254"/>
                    <a:pt x="211" y="595"/>
                  </a:cubicBezTo>
                  <a:cubicBezTo>
                    <a:pt x="1" y="693"/>
                    <a:pt x="96" y="1045"/>
                    <a:pt x="318" y="1045"/>
                  </a:cubicBezTo>
                  <a:cubicBezTo>
                    <a:pt x="323" y="1045"/>
                    <a:pt x="328" y="1045"/>
                    <a:pt x="333" y="1045"/>
                  </a:cubicBezTo>
                  <a:cubicBezTo>
                    <a:pt x="1013" y="993"/>
                    <a:pt x="1794" y="892"/>
                    <a:pt x="2562" y="892"/>
                  </a:cubicBezTo>
                  <a:cubicBezTo>
                    <a:pt x="3336" y="892"/>
                    <a:pt x="4097" y="995"/>
                    <a:pt x="4727" y="1354"/>
                  </a:cubicBezTo>
                  <a:cubicBezTo>
                    <a:pt x="4996" y="1505"/>
                    <a:pt x="5406" y="1866"/>
                    <a:pt x="5452" y="2188"/>
                  </a:cubicBezTo>
                  <a:cubicBezTo>
                    <a:pt x="5605" y="3226"/>
                    <a:pt x="4545" y="3232"/>
                    <a:pt x="3978" y="3281"/>
                  </a:cubicBezTo>
                  <a:cubicBezTo>
                    <a:pt x="3833" y="3293"/>
                    <a:pt x="3689" y="3299"/>
                    <a:pt x="3547" y="3299"/>
                  </a:cubicBezTo>
                  <a:cubicBezTo>
                    <a:pt x="3038" y="3299"/>
                    <a:pt x="2544" y="3229"/>
                    <a:pt x="2028" y="3173"/>
                  </a:cubicBezTo>
                  <a:cubicBezTo>
                    <a:pt x="2014" y="3172"/>
                    <a:pt x="1999" y="3171"/>
                    <a:pt x="1985" y="3171"/>
                  </a:cubicBezTo>
                  <a:cubicBezTo>
                    <a:pt x="1575" y="3171"/>
                    <a:pt x="1429" y="3825"/>
                    <a:pt x="1802" y="4010"/>
                  </a:cubicBezTo>
                  <a:cubicBezTo>
                    <a:pt x="2268" y="4240"/>
                    <a:pt x="2943" y="4371"/>
                    <a:pt x="3638" y="4371"/>
                  </a:cubicBezTo>
                  <a:cubicBezTo>
                    <a:pt x="5238" y="4371"/>
                    <a:pt x="6944" y="3678"/>
                    <a:pt x="6452" y="1913"/>
                  </a:cubicBezTo>
                  <a:cubicBezTo>
                    <a:pt x="6053" y="490"/>
                    <a:pt x="4598" y="1"/>
                    <a:pt x="3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1"/>
            <p:cNvSpPr/>
            <p:nvPr/>
          </p:nvSpPr>
          <p:spPr>
            <a:xfrm>
              <a:off x="2044575" y="3061900"/>
              <a:ext cx="91625" cy="93375"/>
            </a:xfrm>
            <a:custGeom>
              <a:avLst/>
              <a:gdLst/>
              <a:ahLst/>
              <a:cxnLst/>
              <a:rect l="l" t="t" r="r" b="b"/>
              <a:pathLst>
                <a:path w="3665" h="3735" extrusionOk="0">
                  <a:moveTo>
                    <a:pt x="2390" y="0"/>
                  </a:moveTo>
                  <a:cubicBezTo>
                    <a:pt x="2267" y="0"/>
                    <a:pt x="2148" y="10"/>
                    <a:pt x="2039" y="27"/>
                  </a:cubicBezTo>
                  <a:cubicBezTo>
                    <a:pt x="1394" y="129"/>
                    <a:pt x="887" y="571"/>
                    <a:pt x="582" y="1133"/>
                  </a:cubicBezTo>
                  <a:cubicBezTo>
                    <a:pt x="300" y="1654"/>
                    <a:pt x="0" y="2400"/>
                    <a:pt x="169" y="2996"/>
                  </a:cubicBezTo>
                  <a:cubicBezTo>
                    <a:pt x="283" y="3399"/>
                    <a:pt x="645" y="3734"/>
                    <a:pt x="1024" y="3734"/>
                  </a:cubicBezTo>
                  <a:cubicBezTo>
                    <a:pt x="1177" y="3734"/>
                    <a:pt x="1333" y="3680"/>
                    <a:pt x="1476" y="3553"/>
                  </a:cubicBezTo>
                  <a:cubicBezTo>
                    <a:pt x="1599" y="3443"/>
                    <a:pt x="1628" y="3217"/>
                    <a:pt x="1537" y="3080"/>
                  </a:cubicBezTo>
                  <a:cubicBezTo>
                    <a:pt x="1337" y="2776"/>
                    <a:pt x="1197" y="2702"/>
                    <a:pt x="1295" y="2297"/>
                  </a:cubicBezTo>
                  <a:cubicBezTo>
                    <a:pt x="1377" y="1958"/>
                    <a:pt x="1520" y="1618"/>
                    <a:pt x="1740" y="1347"/>
                  </a:cubicBezTo>
                  <a:cubicBezTo>
                    <a:pt x="2243" y="724"/>
                    <a:pt x="2928" y="1051"/>
                    <a:pt x="3549" y="766"/>
                  </a:cubicBezTo>
                  <a:cubicBezTo>
                    <a:pt x="3638" y="725"/>
                    <a:pt x="3664" y="593"/>
                    <a:pt x="3615" y="516"/>
                  </a:cubicBezTo>
                  <a:cubicBezTo>
                    <a:pt x="3375" y="135"/>
                    <a:pt x="2854" y="0"/>
                    <a:pt x="2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1"/>
            <p:cNvSpPr/>
            <p:nvPr/>
          </p:nvSpPr>
          <p:spPr>
            <a:xfrm>
              <a:off x="1190500" y="2244800"/>
              <a:ext cx="1159275" cy="1112475"/>
            </a:xfrm>
            <a:custGeom>
              <a:avLst/>
              <a:gdLst/>
              <a:ahLst/>
              <a:cxnLst/>
              <a:rect l="l" t="t" r="r" b="b"/>
              <a:pathLst>
                <a:path w="46371" h="44499" extrusionOk="0">
                  <a:moveTo>
                    <a:pt x="33686" y="859"/>
                  </a:moveTo>
                  <a:lnTo>
                    <a:pt x="34018" y="1053"/>
                  </a:lnTo>
                  <a:cubicBezTo>
                    <a:pt x="34322" y="1104"/>
                    <a:pt x="34729" y="1350"/>
                    <a:pt x="35021" y="1455"/>
                  </a:cubicBezTo>
                  <a:cubicBezTo>
                    <a:pt x="35984" y="1801"/>
                    <a:pt x="37068" y="2268"/>
                    <a:pt x="37760" y="3064"/>
                  </a:cubicBezTo>
                  <a:cubicBezTo>
                    <a:pt x="38231" y="3606"/>
                    <a:pt x="38200" y="3787"/>
                    <a:pt x="38025" y="4428"/>
                  </a:cubicBezTo>
                  <a:cubicBezTo>
                    <a:pt x="37923" y="4800"/>
                    <a:pt x="37827" y="5173"/>
                    <a:pt x="37731" y="5546"/>
                  </a:cubicBezTo>
                  <a:cubicBezTo>
                    <a:pt x="35933" y="4058"/>
                    <a:pt x="33863" y="2904"/>
                    <a:pt x="31651" y="2123"/>
                  </a:cubicBezTo>
                  <a:cubicBezTo>
                    <a:pt x="32113" y="1881"/>
                    <a:pt x="32562" y="1609"/>
                    <a:pt x="33001" y="1328"/>
                  </a:cubicBezTo>
                  <a:cubicBezTo>
                    <a:pt x="33250" y="1206"/>
                    <a:pt x="33482" y="1047"/>
                    <a:pt x="33686" y="859"/>
                  </a:cubicBezTo>
                  <a:close/>
                  <a:moveTo>
                    <a:pt x="6184" y="5155"/>
                  </a:moveTo>
                  <a:cubicBezTo>
                    <a:pt x="6858" y="5155"/>
                    <a:pt x="7581" y="5459"/>
                    <a:pt x="8239" y="5751"/>
                  </a:cubicBezTo>
                  <a:cubicBezTo>
                    <a:pt x="6436" y="7214"/>
                    <a:pt x="4957" y="9012"/>
                    <a:pt x="3985" y="11167"/>
                  </a:cubicBezTo>
                  <a:cubicBezTo>
                    <a:pt x="3379" y="12127"/>
                    <a:pt x="2852" y="13134"/>
                    <a:pt x="2406" y="14177"/>
                  </a:cubicBezTo>
                  <a:cubicBezTo>
                    <a:pt x="2009" y="13257"/>
                    <a:pt x="1497" y="12346"/>
                    <a:pt x="1322" y="11409"/>
                  </a:cubicBezTo>
                  <a:cubicBezTo>
                    <a:pt x="1122" y="10336"/>
                    <a:pt x="2061" y="9197"/>
                    <a:pt x="2666" y="8323"/>
                  </a:cubicBezTo>
                  <a:cubicBezTo>
                    <a:pt x="3335" y="7355"/>
                    <a:pt x="4175" y="6195"/>
                    <a:pt x="5136" y="5485"/>
                  </a:cubicBezTo>
                  <a:cubicBezTo>
                    <a:pt x="5457" y="5247"/>
                    <a:pt x="5813" y="5155"/>
                    <a:pt x="6184" y="5155"/>
                  </a:cubicBezTo>
                  <a:close/>
                  <a:moveTo>
                    <a:pt x="43512" y="27315"/>
                  </a:moveTo>
                  <a:cubicBezTo>
                    <a:pt x="44150" y="28209"/>
                    <a:pt x="45062" y="29263"/>
                    <a:pt x="44965" y="30299"/>
                  </a:cubicBezTo>
                  <a:cubicBezTo>
                    <a:pt x="44862" y="31395"/>
                    <a:pt x="44014" y="32739"/>
                    <a:pt x="43528" y="33708"/>
                  </a:cubicBezTo>
                  <a:cubicBezTo>
                    <a:pt x="43180" y="34401"/>
                    <a:pt x="42559" y="36251"/>
                    <a:pt x="41868" y="36589"/>
                  </a:cubicBezTo>
                  <a:cubicBezTo>
                    <a:pt x="41530" y="36754"/>
                    <a:pt x="41052" y="36804"/>
                    <a:pt x="40543" y="36804"/>
                  </a:cubicBezTo>
                  <a:cubicBezTo>
                    <a:pt x="40171" y="36804"/>
                    <a:pt x="39784" y="36778"/>
                    <a:pt x="39423" y="36750"/>
                  </a:cubicBezTo>
                  <a:cubicBezTo>
                    <a:pt x="41407" y="34010"/>
                    <a:pt x="42757" y="30742"/>
                    <a:pt x="43512" y="27315"/>
                  </a:cubicBezTo>
                  <a:close/>
                  <a:moveTo>
                    <a:pt x="2034" y="31190"/>
                  </a:moveTo>
                  <a:cubicBezTo>
                    <a:pt x="2543" y="32521"/>
                    <a:pt x="3182" y="33808"/>
                    <a:pt x="3960" y="35020"/>
                  </a:cubicBezTo>
                  <a:cubicBezTo>
                    <a:pt x="4649" y="36093"/>
                    <a:pt x="5446" y="37091"/>
                    <a:pt x="6338" y="38001"/>
                  </a:cubicBezTo>
                  <a:cubicBezTo>
                    <a:pt x="5769" y="38346"/>
                    <a:pt x="5073" y="38748"/>
                    <a:pt x="4473" y="38748"/>
                  </a:cubicBezTo>
                  <a:cubicBezTo>
                    <a:pt x="4223" y="38748"/>
                    <a:pt x="3991" y="38678"/>
                    <a:pt x="3790" y="38507"/>
                  </a:cubicBezTo>
                  <a:cubicBezTo>
                    <a:pt x="3130" y="37943"/>
                    <a:pt x="2627" y="36760"/>
                    <a:pt x="2249" y="35983"/>
                  </a:cubicBezTo>
                  <a:cubicBezTo>
                    <a:pt x="1868" y="35198"/>
                    <a:pt x="1250" y="34109"/>
                    <a:pt x="1206" y="33226"/>
                  </a:cubicBezTo>
                  <a:cubicBezTo>
                    <a:pt x="1174" y="32572"/>
                    <a:pt x="1605" y="31857"/>
                    <a:pt x="2034" y="31190"/>
                  </a:cubicBezTo>
                  <a:close/>
                  <a:moveTo>
                    <a:pt x="23449" y="1850"/>
                  </a:moveTo>
                  <a:cubicBezTo>
                    <a:pt x="24391" y="1850"/>
                    <a:pt x="25333" y="1900"/>
                    <a:pt x="26267" y="1999"/>
                  </a:cubicBezTo>
                  <a:cubicBezTo>
                    <a:pt x="30678" y="2469"/>
                    <a:pt x="34961" y="4264"/>
                    <a:pt x="38117" y="7427"/>
                  </a:cubicBezTo>
                  <a:cubicBezTo>
                    <a:pt x="41385" y="10704"/>
                    <a:pt x="42755" y="15096"/>
                    <a:pt x="42898" y="19645"/>
                  </a:cubicBezTo>
                  <a:cubicBezTo>
                    <a:pt x="43166" y="28257"/>
                    <a:pt x="39837" y="38374"/>
                    <a:pt x="31154" y="41758"/>
                  </a:cubicBezTo>
                  <a:cubicBezTo>
                    <a:pt x="28632" y="42740"/>
                    <a:pt x="25825" y="43229"/>
                    <a:pt x="22986" y="43229"/>
                  </a:cubicBezTo>
                  <a:cubicBezTo>
                    <a:pt x="16873" y="43229"/>
                    <a:pt x="10608" y="40965"/>
                    <a:pt x="6713" y="36490"/>
                  </a:cubicBezTo>
                  <a:cubicBezTo>
                    <a:pt x="3707" y="33038"/>
                    <a:pt x="2035" y="28490"/>
                    <a:pt x="1902" y="23932"/>
                  </a:cubicBezTo>
                  <a:cubicBezTo>
                    <a:pt x="1769" y="19382"/>
                    <a:pt x="3128" y="15013"/>
                    <a:pt x="5046" y="10938"/>
                  </a:cubicBezTo>
                  <a:cubicBezTo>
                    <a:pt x="8945" y="4798"/>
                    <a:pt x="16213" y="1850"/>
                    <a:pt x="23449" y="1850"/>
                  </a:cubicBezTo>
                  <a:close/>
                  <a:moveTo>
                    <a:pt x="33704" y="1"/>
                  </a:moveTo>
                  <a:cubicBezTo>
                    <a:pt x="33678" y="1"/>
                    <a:pt x="33652" y="2"/>
                    <a:pt x="33625" y="6"/>
                  </a:cubicBezTo>
                  <a:cubicBezTo>
                    <a:pt x="33163" y="61"/>
                    <a:pt x="32550" y="617"/>
                    <a:pt x="32173" y="851"/>
                  </a:cubicBezTo>
                  <a:cubicBezTo>
                    <a:pt x="31673" y="1161"/>
                    <a:pt x="31178" y="1461"/>
                    <a:pt x="30717" y="1820"/>
                  </a:cubicBezTo>
                  <a:cubicBezTo>
                    <a:pt x="30520" y="1761"/>
                    <a:pt x="30321" y="1701"/>
                    <a:pt x="30122" y="1647"/>
                  </a:cubicBezTo>
                  <a:cubicBezTo>
                    <a:pt x="28119" y="1107"/>
                    <a:pt x="25902" y="831"/>
                    <a:pt x="23621" y="831"/>
                  </a:cubicBezTo>
                  <a:cubicBezTo>
                    <a:pt x="18593" y="831"/>
                    <a:pt x="13256" y="2173"/>
                    <a:pt x="9232" y="4996"/>
                  </a:cubicBezTo>
                  <a:cubicBezTo>
                    <a:pt x="9207" y="4981"/>
                    <a:pt x="9180" y="4968"/>
                    <a:pt x="9153" y="4955"/>
                  </a:cubicBezTo>
                  <a:cubicBezTo>
                    <a:pt x="8313" y="4603"/>
                    <a:pt x="7012" y="3937"/>
                    <a:pt x="5951" y="3937"/>
                  </a:cubicBezTo>
                  <a:cubicBezTo>
                    <a:pt x="5730" y="3937"/>
                    <a:pt x="5520" y="3966"/>
                    <a:pt x="5326" y="4032"/>
                  </a:cubicBezTo>
                  <a:cubicBezTo>
                    <a:pt x="4114" y="4447"/>
                    <a:pt x="3014" y="6107"/>
                    <a:pt x="2275" y="7093"/>
                  </a:cubicBezTo>
                  <a:cubicBezTo>
                    <a:pt x="1541" y="8073"/>
                    <a:pt x="266" y="9619"/>
                    <a:pt x="257" y="10922"/>
                  </a:cubicBezTo>
                  <a:cubicBezTo>
                    <a:pt x="255" y="11434"/>
                    <a:pt x="593" y="12008"/>
                    <a:pt x="789" y="12460"/>
                  </a:cubicBezTo>
                  <a:cubicBezTo>
                    <a:pt x="1177" y="13357"/>
                    <a:pt x="1549" y="14276"/>
                    <a:pt x="2021" y="15134"/>
                  </a:cubicBezTo>
                  <a:cubicBezTo>
                    <a:pt x="262" y="19831"/>
                    <a:pt x="96" y="25115"/>
                    <a:pt x="1589" y="29910"/>
                  </a:cubicBezTo>
                  <a:cubicBezTo>
                    <a:pt x="896" y="30790"/>
                    <a:pt x="3" y="31971"/>
                    <a:pt x="2" y="32978"/>
                  </a:cubicBezTo>
                  <a:cubicBezTo>
                    <a:pt x="1" y="34280"/>
                    <a:pt x="845" y="35842"/>
                    <a:pt x="1432" y="36972"/>
                  </a:cubicBezTo>
                  <a:cubicBezTo>
                    <a:pt x="1905" y="37880"/>
                    <a:pt x="2624" y="39484"/>
                    <a:pt x="3629" y="39939"/>
                  </a:cubicBezTo>
                  <a:cubicBezTo>
                    <a:pt x="3828" y="40029"/>
                    <a:pt x="4044" y="40068"/>
                    <a:pt x="4270" y="40068"/>
                  </a:cubicBezTo>
                  <a:cubicBezTo>
                    <a:pt x="5263" y="40068"/>
                    <a:pt x="6447" y="39316"/>
                    <a:pt x="7223" y="38853"/>
                  </a:cubicBezTo>
                  <a:cubicBezTo>
                    <a:pt x="11446" y="42656"/>
                    <a:pt x="17224" y="44498"/>
                    <a:pt x="22980" y="44498"/>
                  </a:cubicBezTo>
                  <a:cubicBezTo>
                    <a:pt x="24908" y="44498"/>
                    <a:pt x="26833" y="44292"/>
                    <a:pt x="28696" y="43883"/>
                  </a:cubicBezTo>
                  <a:cubicBezTo>
                    <a:pt x="32879" y="42966"/>
                    <a:pt x="36162" y="40750"/>
                    <a:pt x="38615" y="37788"/>
                  </a:cubicBezTo>
                  <a:cubicBezTo>
                    <a:pt x="39193" y="37815"/>
                    <a:pt x="39943" y="37898"/>
                    <a:pt x="40672" y="37898"/>
                  </a:cubicBezTo>
                  <a:cubicBezTo>
                    <a:pt x="41391" y="37898"/>
                    <a:pt x="42089" y="37817"/>
                    <a:pt x="42579" y="37522"/>
                  </a:cubicBezTo>
                  <a:cubicBezTo>
                    <a:pt x="43035" y="37247"/>
                    <a:pt x="43272" y="36652"/>
                    <a:pt x="43512" y="36213"/>
                  </a:cubicBezTo>
                  <a:cubicBezTo>
                    <a:pt x="43936" y="35437"/>
                    <a:pt x="44357" y="34657"/>
                    <a:pt x="44746" y="33862"/>
                  </a:cubicBezTo>
                  <a:cubicBezTo>
                    <a:pt x="45295" y="32742"/>
                    <a:pt x="46370" y="31008"/>
                    <a:pt x="46224" y="29725"/>
                  </a:cubicBezTo>
                  <a:cubicBezTo>
                    <a:pt x="46087" y="28514"/>
                    <a:pt x="44684" y="27164"/>
                    <a:pt x="43948" y="26243"/>
                  </a:cubicBezTo>
                  <a:cubicBezTo>
                    <a:pt x="43897" y="26179"/>
                    <a:pt x="43825" y="26142"/>
                    <a:pt x="43747" y="26124"/>
                  </a:cubicBezTo>
                  <a:cubicBezTo>
                    <a:pt x="43938" y="25054"/>
                    <a:pt x="44076" y="23976"/>
                    <a:pt x="44157" y="22892"/>
                  </a:cubicBezTo>
                  <a:cubicBezTo>
                    <a:pt x="44513" y="18055"/>
                    <a:pt x="43784" y="12934"/>
                    <a:pt x="40893" y="8912"/>
                  </a:cubicBezTo>
                  <a:cubicBezTo>
                    <a:pt x="40226" y="7988"/>
                    <a:pt x="39473" y="7129"/>
                    <a:pt x="38643" y="6348"/>
                  </a:cubicBezTo>
                  <a:cubicBezTo>
                    <a:pt x="38651" y="6330"/>
                    <a:pt x="38657" y="6312"/>
                    <a:pt x="38664" y="6293"/>
                  </a:cubicBezTo>
                  <a:cubicBezTo>
                    <a:pt x="38912" y="5320"/>
                    <a:pt x="39658" y="3867"/>
                    <a:pt x="38978" y="2955"/>
                  </a:cubicBezTo>
                  <a:cubicBezTo>
                    <a:pt x="38334" y="2093"/>
                    <a:pt x="37236" y="1406"/>
                    <a:pt x="36268" y="980"/>
                  </a:cubicBezTo>
                  <a:cubicBezTo>
                    <a:pt x="35677" y="719"/>
                    <a:pt x="35044" y="572"/>
                    <a:pt x="34456" y="306"/>
                  </a:cubicBezTo>
                  <a:cubicBezTo>
                    <a:pt x="34190" y="187"/>
                    <a:pt x="33989" y="1"/>
                    <a:pt x="33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1"/>
            <p:cNvSpPr/>
            <p:nvPr/>
          </p:nvSpPr>
          <p:spPr>
            <a:xfrm>
              <a:off x="1261225" y="2677725"/>
              <a:ext cx="49500" cy="128650"/>
            </a:xfrm>
            <a:custGeom>
              <a:avLst/>
              <a:gdLst/>
              <a:ahLst/>
              <a:cxnLst/>
              <a:rect l="l" t="t" r="r" b="b"/>
              <a:pathLst>
                <a:path w="1980" h="5146" extrusionOk="0">
                  <a:moveTo>
                    <a:pt x="1509" y="0"/>
                  </a:moveTo>
                  <a:cubicBezTo>
                    <a:pt x="1377" y="0"/>
                    <a:pt x="1241" y="56"/>
                    <a:pt x="1149" y="180"/>
                  </a:cubicBezTo>
                  <a:cubicBezTo>
                    <a:pt x="219" y="1429"/>
                    <a:pt x="1" y="3150"/>
                    <a:pt x="166" y="4656"/>
                  </a:cubicBezTo>
                  <a:cubicBezTo>
                    <a:pt x="201" y="4978"/>
                    <a:pt x="470" y="5146"/>
                    <a:pt x="723" y="5146"/>
                  </a:cubicBezTo>
                  <a:cubicBezTo>
                    <a:pt x="969" y="5146"/>
                    <a:pt x="1201" y="4986"/>
                    <a:pt x="1186" y="4656"/>
                  </a:cubicBezTo>
                  <a:cubicBezTo>
                    <a:pt x="1119" y="3170"/>
                    <a:pt x="1495" y="1900"/>
                    <a:pt x="1893" y="495"/>
                  </a:cubicBezTo>
                  <a:cubicBezTo>
                    <a:pt x="1979" y="189"/>
                    <a:pt x="1751" y="0"/>
                    <a:pt x="15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1"/>
            <p:cNvSpPr/>
            <p:nvPr/>
          </p:nvSpPr>
          <p:spPr>
            <a:xfrm>
              <a:off x="1324000" y="2706475"/>
              <a:ext cx="34150" cy="68675"/>
            </a:xfrm>
            <a:custGeom>
              <a:avLst/>
              <a:gdLst/>
              <a:ahLst/>
              <a:cxnLst/>
              <a:rect l="l" t="t" r="r" b="b"/>
              <a:pathLst>
                <a:path w="1366" h="2747" extrusionOk="0">
                  <a:moveTo>
                    <a:pt x="867" y="0"/>
                  </a:moveTo>
                  <a:cubicBezTo>
                    <a:pt x="651" y="0"/>
                    <a:pt x="427" y="117"/>
                    <a:pt x="347" y="352"/>
                  </a:cubicBezTo>
                  <a:cubicBezTo>
                    <a:pt x="141" y="957"/>
                    <a:pt x="1" y="1633"/>
                    <a:pt x="4" y="2271"/>
                  </a:cubicBezTo>
                  <a:cubicBezTo>
                    <a:pt x="5" y="2544"/>
                    <a:pt x="277" y="2747"/>
                    <a:pt x="527" y="2747"/>
                  </a:cubicBezTo>
                  <a:cubicBezTo>
                    <a:pt x="673" y="2747"/>
                    <a:pt x="812" y="2677"/>
                    <a:pt x="883" y="2510"/>
                  </a:cubicBezTo>
                  <a:cubicBezTo>
                    <a:pt x="1152" y="1874"/>
                    <a:pt x="1293" y="1177"/>
                    <a:pt x="1342" y="487"/>
                  </a:cubicBezTo>
                  <a:cubicBezTo>
                    <a:pt x="1365" y="164"/>
                    <a:pt x="1122" y="0"/>
                    <a:pt x="8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1"/>
            <p:cNvSpPr/>
            <p:nvPr/>
          </p:nvSpPr>
          <p:spPr>
            <a:xfrm>
              <a:off x="1392325" y="2712475"/>
              <a:ext cx="19125" cy="33750"/>
            </a:xfrm>
            <a:custGeom>
              <a:avLst/>
              <a:gdLst/>
              <a:ahLst/>
              <a:cxnLst/>
              <a:rect l="l" t="t" r="r" b="b"/>
              <a:pathLst>
                <a:path w="765" h="1350" extrusionOk="0">
                  <a:moveTo>
                    <a:pt x="396" y="0"/>
                  </a:moveTo>
                  <a:cubicBezTo>
                    <a:pt x="313" y="0"/>
                    <a:pt x="231" y="39"/>
                    <a:pt x="187" y="121"/>
                  </a:cubicBezTo>
                  <a:cubicBezTo>
                    <a:pt x="148" y="194"/>
                    <a:pt x="93" y="224"/>
                    <a:pt x="66" y="311"/>
                  </a:cubicBezTo>
                  <a:cubicBezTo>
                    <a:pt x="41" y="390"/>
                    <a:pt x="41" y="479"/>
                    <a:pt x="30" y="560"/>
                  </a:cubicBezTo>
                  <a:cubicBezTo>
                    <a:pt x="8" y="715"/>
                    <a:pt x="0" y="870"/>
                    <a:pt x="6" y="1026"/>
                  </a:cubicBezTo>
                  <a:cubicBezTo>
                    <a:pt x="9" y="1214"/>
                    <a:pt x="188" y="1349"/>
                    <a:pt x="356" y="1349"/>
                  </a:cubicBezTo>
                  <a:cubicBezTo>
                    <a:pt x="455" y="1349"/>
                    <a:pt x="551" y="1302"/>
                    <a:pt x="604" y="1189"/>
                  </a:cubicBezTo>
                  <a:cubicBezTo>
                    <a:pt x="693" y="1002"/>
                    <a:pt x="749" y="845"/>
                    <a:pt x="759" y="639"/>
                  </a:cubicBezTo>
                  <a:cubicBezTo>
                    <a:pt x="765" y="554"/>
                    <a:pt x="761" y="469"/>
                    <a:pt x="749" y="386"/>
                  </a:cubicBezTo>
                  <a:cubicBezTo>
                    <a:pt x="728" y="265"/>
                    <a:pt x="674" y="220"/>
                    <a:pt x="615" y="121"/>
                  </a:cubicBezTo>
                  <a:cubicBezTo>
                    <a:pt x="569" y="42"/>
                    <a:pt x="482" y="0"/>
                    <a:pt x="3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1"/>
            <p:cNvSpPr/>
            <p:nvPr/>
          </p:nvSpPr>
          <p:spPr>
            <a:xfrm>
              <a:off x="2167325" y="2579050"/>
              <a:ext cx="52850" cy="105450"/>
            </a:xfrm>
            <a:custGeom>
              <a:avLst/>
              <a:gdLst/>
              <a:ahLst/>
              <a:cxnLst/>
              <a:rect l="l" t="t" r="r" b="b"/>
              <a:pathLst>
                <a:path w="2114" h="4218" extrusionOk="0">
                  <a:moveTo>
                    <a:pt x="457" y="0"/>
                  </a:moveTo>
                  <a:cubicBezTo>
                    <a:pt x="332" y="0"/>
                    <a:pt x="202" y="51"/>
                    <a:pt x="67" y="163"/>
                  </a:cubicBezTo>
                  <a:cubicBezTo>
                    <a:pt x="22" y="200"/>
                    <a:pt x="1" y="284"/>
                    <a:pt x="21" y="339"/>
                  </a:cubicBezTo>
                  <a:cubicBezTo>
                    <a:pt x="206" y="852"/>
                    <a:pt x="514" y="1311"/>
                    <a:pt x="697" y="1835"/>
                  </a:cubicBezTo>
                  <a:cubicBezTo>
                    <a:pt x="932" y="2512"/>
                    <a:pt x="1056" y="3220"/>
                    <a:pt x="1250" y="3909"/>
                  </a:cubicBezTo>
                  <a:cubicBezTo>
                    <a:pt x="1309" y="4120"/>
                    <a:pt x="1482" y="4218"/>
                    <a:pt x="1656" y="4218"/>
                  </a:cubicBezTo>
                  <a:cubicBezTo>
                    <a:pt x="1874" y="4218"/>
                    <a:pt x="2095" y="4066"/>
                    <a:pt x="2101" y="3795"/>
                  </a:cubicBezTo>
                  <a:cubicBezTo>
                    <a:pt x="2113" y="3221"/>
                    <a:pt x="1455" y="0"/>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1"/>
            <p:cNvSpPr/>
            <p:nvPr/>
          </p:nvSpPr>
          <p:spPr>
            <a:xfrm>
              <a:off x="2147350" y="2626825"/>
              <a:ext cx="32275" cy="57675"/>
            </a:xfrm>
            <a:custGeom>
              <a:avLst/>
              <a:gdLst/>
              <a:ahLst/>
              <a:cxnLst/>
              <a:rect l="l" t="t" r="r" b="b"/>
              <a:pathLst>
                <a:path w="1291" h="2307" extrusionOk="0">
                  <a:moveTo>
                    <a:pt x="339" y="1"/>
                  </a:moveTo>
                  <a:cubicBezTo>
                    <a:pt x="169" y="1"/>
                    <a:pt x="1" y="123"/>
                    <a:pt x="9" y="318"/>
                  </a:cubicBezTo>
                  <a:cubicBezTo>
                    <a:pt x="22" y="642"/>
                    <a:pt x="122" y="945"/>
                    <a:pt x="195" y="1258"/>
                  </a:cubicBezTo>
                  <a:cubicBezTo>
                    <a:pt x="268" y="1577"/>
                    <a:pt x="349" y="1868"/>
                    <a:pt x="511" y="2155"/>
                  </a:cubicBezTo>
                  <a:cubicBezTo>
                    <a:pt x="570" y="2260"/>
                    <a:pt x="669" y="2307"/>
                    <a:pt x="770" y="2307"/>
                  </a:cubicBezTo>
                  <a:cubicBezTo>
                    <a:pt x="904" y="2307"/>
                    <a:pt x="1040" y="2223"/>
                    <a:pt x="1086" y="2080"/>
                  </a:cubicBezTo>
                  <a:cubicBezTo>
                    <a:pt x="1291" y="1440"/>
                    <a:pt x="1046" y="557"/>
                    <a:pt x="563" y="89"/>
                  </a:cubicBezTo>
                  <a:cubicBezTo>
                    <a:pt x="500" y="28"/>
                    <a:pt x="419"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1"/>
            <p:cNvSpPr/>
            <p:nvPr/>
          </p:nvSpPr>
          <p:spPr>
            <a:xfrm>
              <a:off x="1758575" y="2939750"/>
              <a:ext cx="28200" cy="21900"/>
            </a:xfrm>
            <a:custGeom>
              <a:avLst/>
              <a:gdLst/>
              <a:ahLst/>
              <a:cxnLst/>
              <a:rect l="l" t="t" r="r" b="b"/>
              <a:pathLst>
                <a:path w="1128" h="876" extrusionOk="0">
                  <a:moveTo>
                    <a:pt x="563" y="1"/>
                  </a:moveTo>
                  <a:cubicBezTo>
                    <a:pt x="2" y="1"/>
                    <a:pt x="1" y="875"/>
                    <a:pt x="563" y="875"/>
                  </a:cubicBezTo>
                  <a:cubicBezTo>
                    <a:pt x="1127" y="875"/>
                    <a:pt x="1127" y="1"/>
                    <a:pt x="5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1"/>
            <p:cNvSpPr/>
            <p:nvPr/>
          </p:nvSpPr>
          <p:spPr>
            <a:xfrm>
              <a:off x="1710850" y="2894850"/>
              <a:ext cx="28600" cy="22225"/>
            </a:xfrm>
            <a:custGeom>
              <a:avLst/>
              <a:gdLst/>
              <a:ahLst/>
              <a:cxnLst/>
              <a:rect l="l" t="t" r="r" b="b"/>
              <a:pathLst>
                <a:path w="1144" h="889" extrusionOk="0">
                  <a:moveTo>
                    <a:pt x="572" y="1"/>
                  </a:moveTo>
                  <a:cubicBezTo>
                    <a:pt x="0" y="1"/>
                    <a:pt x="0" y="888"/>
                    <a:pt x="572" y="888"/>
                  </a:cubicBezTo>
                  <a:cubicBezTo>
                    <a:pt x="1144" y="888"/>
                    <a:pt x="1144" y="1"/>
                    <a:pt x="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1"/>
            <p:cNvSpPr/>
            <p:nvPr/>
          </p:nvSpPr>
          <p:spPr>
            <a:xfrm>
              <a:off x="1632350" y="2955625"/>
              <a:ext cx="24075" cy="20075"/>
            </a:xfrm>
            <a:custGeom>
              <a:avLst/>
              <a:gdLst/>
              <a:ahLst/>
              <a:cxnLst/>
              <a:rect l="l" t="t" r="r" b="b"/>
              <a:pathLst>
                <a:path w="963" h="803" extrusionOk="0">
                  <a:moveTo>
                    <a:pt x="467" y="0"/>
                  </a:moveTo>
                  <a:cubicBezTo>
                    <a:pt x="383" y="0"/>
                    <a:pt x="293" y="29"/>
                    <a:pt x="205" y="97"/>
                  </a:cubicBezTo>
                  <a:cubicBezTo>
                    <a:pt x="104" y="176"/>
                    <a:pt x="51" y="257"/>
                    <a:pt x="35" y="384"/>
                  </a:cubicBezTo>
                  <a:cubicBezTo>
                    <a:pt x="0" y="632"/>
                    <a:pt x="146" y="802"/>
                    <a:pt x="378" y="802"/>
                  </a:cubicBezTo>
                  <a:cubicBezTo>
                    <a:pt x="400" y="802"/>
                    <a:pt x="423" y="801"/>
                    <a:pt x="447" y="798"/>
                  </a:cubicBezTo>
                  <a:cubicBezTo>
                    <a:pt x="574" y="780"/>
                    <a:pt x="655" y="728"/>
                    <a:pt x="734" y="627"/>
                  </a:cubicBezTo>
                  <a:cubicBezTo>
                    <a:pt x="963" y="332"/>
                    <a:pt x="751"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1"/>
            <p:cNvSpPr/>
            <p:nvPr/>
          </p:nvSpPr>
          <p:spPr>
            <a:xfrm>
              <a:off x="1699800" y="2949650"/>
              <a:ext cx="17150" cy="13300"/>
            </a:xfrm>
            <a:custGeom>
              <a:avLst/>
              <a:gdLst/>
              <a:ahLst/>
              <a:cxnLst/>
              <a:rect l="l" t="t" r="r" b="b"/>
              <a:pathLst>
                <a:path w="686" h="532" extrusionOk="0">
                  <a:moveTo>
                    <a:pt x="343" y="0"/>
                  </a:moveTo>
                  <a:cubicBezTo>
                    <a:pt x="1" y="0"/>
                    <a:pt x="0" y="531"/>
                    <a:pt x="343" y="531"/>
                  </a:cubicBezTo>
                  <a:cubicBezTo>
                    <a:pt x="685" y="531"/>
                    <a:pt x="685"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51"/>
          <p:cNvGrpSpPr/>
          <p:nvPr/>
        </p:nvGrpSpPr>
        <p:grpSpPr>
          <a:xfrm>
            <a:off x="3826720" y="556000"/>
            <a:ext cx="1457479" cy="1131996"/>
            <a:chOff x="1204600" y="4198975"/>
            <a:chExt cx="1625925" cy="1262825"/>
          </a:xfrm>
        </p:grpSpPr>
        <p:sp>
          <p:nvSpPr>
            <p:cNvPr id="1465" name="Google Shape;1465;p51"/>
            <p:cNvSpPr/>
            <p:nvPr/>
          </p:nvSpPr>
          <p:spPr>
            <a:xfrm>
              <a:off x="1204600" y="4198975"/>
              <a:ext cx="1625925" cy="1262825"/>
            </a:xfrm>
            <a:custGeom>
              <a:avLst/>
              <a:gdLst/>
              <a:ahLst/>
              <a:cxnLst/>
              <a:rect l="l" t="t" r="r" b="b"/>
              <a:pathLst>
                <a:path w="65037" h="50513" extrusionOk="0">
                  <a:moveTo>
                    <a:pt x="9629" y="14369"/>
                  </a:moveTo>
                  <a:lnTo>
                    <a:pt x="9629" y="14369"/>
                  </a:lnTo>
                  <a:cubicBezTo>
                    <a:pt x="9557" y="14509"/>
                    <a:pt x="9485" y="14650"/>
                    <a:pt x="9416" y="14794"/>
                  </a:cubicBezTo>
                  <a:cubicBezTo>
                    <a:pt x="8421" y="16386"/>
                    <a:pt x="7695" y="18048"/>
                    <a:pt x="7167" y="19776"/>
                  </a:cubicBezTo>
                  <a:cubicBezTo>
                    <a:pt x="6945" y="19395"/>
                    <a:pt x="6785" y="18981"/>
                    <a:pt x="6693" y="18550"/>
                  </a:cubicBezTo>
                  <a:cubicBezTo>
                    <a:pt x="6209" y="16301"/>
                    <a:pt x="7890" y="15201"/>
                    <a:pt x="9629" y="14369"/>
                  </a:cubicBezTo>
                  <a:close/>
                  <a:moveTo>
                    <a:pt x="57840" y="25782"/>
                  </a:moveTo>
                  <a:cubicBezTo>
                    <a:pt x="60382" y="26784"/>
                    <a:pt x="60243" y="30028"/>
                    <a:pt x="57866" y="31232"/>
                  </a:cubicBezTo>
                  <a:cubicBezTo>
                    <a:pt x="57557" y="31387"/>
                    <a:pt x="57239" y="31525"/>
                    <a:pt x="56915" y="31644"/>
                  </a:cubicBezTo>
                  <a:cubicBezTo>
                    <a:pt x="57423" y="29726"/>
                    <a:pt x="57733" y="27763"/>
                    <a:pt x="57840" y="25782"/>
                  </a:cubicBezTo>
                  <a:close/>
                  <a:moveTo>
                    <a:pt x="32575" y="1322"/>
                  </a:moveTo>
                  <a:cubicBezTo>
                    <a:pt x="36683" y="1322"/>
                    <a:pt x="40671" y="2459"/>
                    <a:pt x="44385" y="4484"/>
                  </a:cubicBezTo>
                  <a:cubicBezTo>
                    <a:pt x="49180" y="7098"/>
                    <a:pt x="53158" y="10546"/>
                    <a:pt x="55083" y="15786"/>
                  </a:cubicBezTo>
                  <a:cubicBezTo>
                    <a:pt x="56941" y="20845"/>
                    <a:pt x="57002" y="26731"/>
                    <a:pt x="55434" y="32087"/>
                  </a:cubicBezTo>
                  <a:cubicBezTo>
                    <a:pt x="53969" y="32434"/>
                    <a:pt x="52416" y="32566"/>
                    <a:pt x="51004" y="32649"/>
                  </a:cubicBezTo>
                  <a:cubicBezTo>
                    <a:pt x="50243" y="32694"/>
                    <a:pt x="49483" y="32715"/>
                    <a:pt x="48723" y="32715"/>
                  </a:cubicBezTo>
                  <a:cubicBezTo>
                    <a:pt x="44853" y="32715"/>
                    <a:pt x="40997" y="32167"/>
                    <a:pt x="37215" y="31356"/>
                  </a:cubicBezTo>
                  <a:cubicBezTo>
                    <a:pt x="32892" y="30429"/>
                    <a:pt x="28627" y="29201"/>
                    <a:pt x="24388" y="27953"/>
                  </a:cubicBezTo>
                  <a:cubicBezTo>
                    <a:pt x="20075" y="26686"/>
                    <a:pt x="15782" y="25276"/>
                    <a:pt x="11754" y="23262"/>
                  </a:cubicBezTo>
                  <a:cubicBezTo>
                    <a:pt x="10608" y="22687"/>
                    <a:pt x="9308" y="22033"/>
                    <a:pt x="8298" y="21132"/>
                  </a:cubicBezTo>
                  <a:cubicBezTo>
                    <a:pt x="8584" y="20034"/>
                    <a:pt x="8943" y="18956"/>
                    <a:pt x="9375" y="17908"/>
                  </a:cubicBezTo>
                  <a:cubicBezTo>
                    <a:pt x="12610" y="10073"/>
                    <a:pt x="19592" y="3550"/>
                    <a:pt x="27998" y="1797"/>
                  </a:cubicBezTo>
                  <a:cubicBezTo>
                    <a:pt x="29535" y="1476"/>
                    <a:pt x="31063" y="1322"/>
                    <a:pt x="32575" y="1322"/>
                  </a:cubicBezTo>
                  <a:close/>
                  <a:moveTo>
                    <a:pt x="11004" y="11183"/>
                  </a:moveTo>
                  <a:cubicBezTo>
                    <a:pt x="11195" y="11183"/>
                    <a:pt x="11385" y="11184"/>
                    <a:pt x="11573" y="11186"/>
                  </a:cubicBezTo>
                  <a:cubicBezTo>
                    <a:pt x="11095" y="11853"/>
                    <a:pt x="10650" y="12540"/>
                    <a:pt x="10239" y="13248"/>
                  </a:cubicBezTo>
                  <a:cubicBezTo>
                    <a:pt x="8368" y="13605"/>
                    <a:pt x="6438" y="14413"/>
                    <a:pt x="5672" y="16301"/>
                  </a:cubicBezTo>
                  <a:cubicBezTo>
                    <a:pt x="4965" y="18034"/>
                    <a:pt x="5598" y="19975"/>
                    <a:pt x="6736" y="21368"/>
                  </a:cubicBezTo>
                  <a:cubicBezTo>
                    <a:pt x="6810" y="21461"/>
                    <a:pt x="6884" y="21549"/>
                    <a:pt x="6964" y="21636"/>
                  </a:cubicBezTo>
                  <a:cubicBezTo>
                    <a:pt x="7272" y="21974"/>
                    <a:pt x="7605" y="22288"/>
                    <a:pt x="7961" y="22575"/>
                  </a:cubicBezTo>
                  <a:cubicBezTo>
                    <a:pt x="9580" y="23891"/>
                    <a:pt x="11640" y="24747"/>
                    <a:pt x="13504" y="25561"/>
                  </a:cubicBezTo>
                  <a:cubicBezTo>
                    <a:pt x="16019" y="26658"/>
                    <a:pt x="18606" y="27579"/>
                    <a:pt x="21221" y="28402"/>
                  </a:cubicBezTo>
                  <a:cubicBezTo>
                    <a:pt x="26837" y="30171"/>
                    <a:pt x="32558" y="31832"/>
                    <a:pt x="38339" y="32962"/>
                  </a:cubicBezTo>
                  <a:cubicBezTo>
                    <a:pt x="41668" y="33612"/>
                    <a:pt x="45119" y="34079"/>
                    <a:pt x="48550" y="34079"/>
                  </a:cubicBezTo>
                  <a:cubicBezTo>
                    <a:pt x="50718" y="34079"/>
                    <a:pt x="52879" y="33893"/>
                    <a:pt x="54995" y="33448"/>
                  </a:cubicBezTo>
                  <a:cubicBezTo>
                    <a:pt x="55062" y="33435"/>
                    <a:pt x="55128" y="33419"/>
                    <a:pt x="55195" y="33406"/>
                  </a:cubicBezTo>
                  <a:cubicBezTo>
                    <a:pt x="55617" y="33313"/>
                    <a:pt x="56054" y="33209"/>
                    <a:pt x="56489" y="33087"/>
                  </a:cubicBezTo>
                  <a:cubicBezTo>
                    <a:pt x="58427" y="32537"/>
                    <a:pt x="60336" y="31593"/>
                    <a:pt x="60866" y="29488"/>
                  </a:cubicBezTo>
                  <a:cubicBezTo>
                    <a:pt x="61427" y="27260"/>
                    <a:pt x="60036" y="25204"/>
                    <a:pt x="57931" y="24527"/>
                  </a:cubicBezTo>
                  <a:cubicBezTo>
                    <a:pt x="57914" y="24521"/>
                    <a:pt x="57897" y="24517"/>
                    <a:pt x="57880" y="24516"/>
                  </a:cubicBezTo>
                  <a:cubicBezTo>
                    <a:pt x="57887" y="23929"/>
                    <a:pt x="57875" y="23342"/>
                    <a:pt x="57843" y="22753"/>
                  </a:cubicBezTo>
                  <a:lnTo>
                    <a:pt x="57843" y="22753"/>
                  </a:lnTo>
                  <a:cubicBezTo>
                    <a:pt x="57846" y="22755"/>
                    <a:pt x="57852" y="22757"/>
                    <a:pt x="57856" y="22757"/>
                  </a:cubicBezTo>
                  <a:cubicBezTo>
                    <a:pt x="60816" y="23105"/>
                    <a:pt x="63298" y="25588"/>
                    <a:pt x="63397" y="28613"/>
                  </a:cubicBezTo>
                  <a:cubicBezTo>
                    <a:pt x="63484" y="31383"/>
                    <a:pt x="61791" y="34034"/>
                    <a:pt x="59568" y="35581"/>
                  </a:cubicBezTo>
                  <a:cubicBezTo>
                    <a:pt x="58067" y="36626"/>
                    <a:pt x="56352" y="37288"/>
                    <a:pt x="54533" y="37676"/>
                  </a:cubicBezTo>
                  <a:cubicBezTo>
                    <a:pt x="53999" y="37791"/>
                    <a:pt x="53460" y="37880"/>
                    <a:pt x="52909" y="37950"/>
                  </a:cubicBezTo>
                  <a:cubicBezTo>
                    <a:pt x="51842" y="38086"/>
                    <a:pt x="50750" y="38144"/>
                    <a:pt x="49653" y="38144"/>
                  </a:cubicBezTo>
                  <a:cubicBezTo>
                    <a:pt x="46509" y="38144"/>
                    <a:pt x="43325" y="37669"/>
                    <a:pt x="40558" y="37200"/>
                  </a:cubicBezTo>
                  <a:cubicBezTo>
                    <a:pt x="34127" y="36113"/>
                    <a:pt x="27805" y="34215"/>
                    <a:pt x="21621" y="32167"/>
                  </a:cubicBezTo>
                  <a:cubicBezTo>
                    <a:pt x="18441" y="31115"/>
                    <a:pt x="15294" y="29948"/>
                    <a:pt x="12253" y="28538"/>
                  </a:cubicBezTo>
                  <a:cubicBezTo>
                    <a:pt x="10668" y="27805"/>
                    <a:pt x="9023" y="27026"/>
                    <a:pt x="7501" y="26080"/>
                  </a:cubicBezTo>
                  <a:cubicBezTo>
                    <a:pt x="7020" y="25785"/>
                    <a:pt x="6553" y="25470"/>
                    <a:pt x="6103" y="25136"/>
                  </a:cubicBezTo>
                  <a:cubicBezTo>
                    <a:pt x="5430" y="24639"/>
                    <a:pt x="4798" y="24094"/>
                    <a:pt x="4224" y="23490"/>
                  </a:cubicBezTo>
                  <a:cubicBezTo>
                    <a:pt x="1855" y="21007"/>
                    <a:pt x="802" y="17330"/>
                    <a:pt x="2824" y="14302"/>
                  </a:cubicBezTo>
                  <a:cubicBezTo>
                    <a:pt x="4679" y="11526"/>
                    <a:pt x="7930" y="11183"/>
                    <a:pt x="11004" y="11183"/>
                  </a:cubicBezTo>
                  <a:close/>
                  <a:moveTo>
                    <a:pt x="7451" y="27520"/>
                  </a:moveTo>
                  <a:cubicBezTo>
                    <a:pt x="10545" y="29347"/>
                    <a:pt x="13922" y="30748"/>
                    <a:pt x="17280" y="31998"/>
                  </a:cubicBezTo>
                  <a:cubicBezTo>
                    <a:pt x="24891" y="34831"/>
                    <a:pt x="32933" y="37278"/>
                    <a:pt x="40966" y="38535"/>
                  </a:cubicBezTo>
                  <a:cubicBezTo>
                    <a:pt x="43594" y="38946"/>
                    <a:pt x="46582" y="39340"/>
                    <a:pt x="49557" y="39340"/>
                  </a:cubicBezTo>
                  <a:cubicBezTo>
                    <a:pt x="50408" y="39340"/>
                    <a:pt x="51258" y="39308"/>
                    <a:pt x="52098" y="39234"/>
                  </a:cubicBezTo>
                  <a:lnTo>
                    <a:pt x="52098" y="39234"/>
                  </a:lnTo>
                  <a:cubicBezTo>
                    <a:pt x="50785" y="41169"/>
                    <a:pt x="49189" y="42892"/>
                    <a:pt x="47326" y="44296"/>
                  </a:cubicBezTo>
                  <a:lnTo>
                    <a:pt x="47327" y="44296"/>
                  </a:lnTo>
                  <a:cubicBezTo>
                    <a:pt x="42994" y="47561"/>
                    <a:pt x="37887" y="48985"/>
                    <a:pt x="32710" y="48985"/>
                  </a:cubicBezTo>
                  <a:cubicBezTo>
                    <a:pt x="26811" y="48985"/>
                    <a:pt x="20820" y="47136"/>
                    <a:pt x="15777" y="44057"/>
                  </a:cubicBezTo>
                  <a:cubicBezTo>
                    <a:pt x="9929" y="40486"/>
                    <a:pt x="7408" y="34044"/>
                    <a:pt x="7451" y="27520"/>
                  </a:cubicBezTo>
                  <a:close/>
                  <a:moveTo>
                    <a:pt x="32808" y="1"/>
                  </a:moveTo>
                  <a:cubicBezTo>
                    <a:pt x="32632" y="1"/>
                    <a:pt x="32457" y="3"/>
                    <a:pt x="32281" y="7"/>
                  </a:cubicBezTo>
                  <a:cubicBezTo>
                    <a:pt x="24529" y="197"/>
                    <a:pt x="17109" y="4177"/>
                    <a:pt x="12356" y="10153"/>
                  </a:cubicBezTo>
                  <a:cubicBezTo>
                    <a:pt x="12342" y="10149"/>
                    <a:pt x="12329" y="10148"/>
                    <a:pt x="12316" y="10147"/>
                  </a:cubicBezTo>
                  <a:cubicBezTo>
                    <a:pt x="11587" y="10095"/>
                    <a:pt x="10840" y="10058"/>
                    <a:pt x="10092" y="10058"/>
                  </a:cubicBezTo>
                  <a:cubicBezTo>
                    <a:pt x="7561" y="10058"/>
                    <a:pt x="5009" y="10484"/>
                    <a:pt x="3056" y="12226"/>
                  </a:cubicBezTo>
                  <a:cubicBezTo>
                    <a:pt x="846" y="14196"/>
                    <a:pt x="1" y="17342"/>
                    <a:pt x="836" y="20165"/>
                  </a:cubicBezTo>
                  <a:cubicBezTo>
                    <a:pt x="1647" y="22903"/>
                    <a:pt x="3667" y="25000"/>
                    <a:pt x="5972" y="26585"/>
                  </a:cubicBezTo>
                  <a:cubicBezTo>
                    <a:pt x="5959" y="26733"/>
                    <a:pt x="5951" y="26885"/>
                    <a:pt x="5940" y="27035"/>
                  </a:cubicBezTo>
                  <a:cubicBezTo>
                    <a:pt x="5571" y="32817"/>
                    <a:pt x="7347" y="38178"/>
                    <a:pt x="11362" y="42438"/>
                  </a:cubicBezTo>
                  <a:cubicBezTo>
                    <a:pt x="16380" y="47758"/>
                    <a:pt x="24042" y="50513"/>
                    <a:pt x="31656" y="50513"/>
                  </a:cubicBezTo>
                  <a:cubicBezTo>
                    <a:pt x="36098" y="50513"/>
                    <a:pt x="40524" y="49575"/>
                    <a:pt x="44398" y="47662"/>
                  </a:cubicBezTo>
                  <a:cubicBezTo>
                    <a:pt x="48355" y="45708"/>
                    <a:pt x="51497" y="42664"/>
                    <a:pt x="53749" y="39032"/>
                  </a:cubicBezTo>
                  <a:cubicBezTo>
                    <a:pt x="56519" y="38588"/>
                    <a:pt x="59111" y="37616"/>
                    <a:pt x="61189" y="35771"/>
                  </a:cubicBezTo>
                  <a:cubicBezTo>
                    <a:pt x="63521" y="33702"/>
                    <a:pt x="65037" y="30472"/>
                    <a:pt x="64377" y="27334"/>
                  </a:cubicBezTo>
                  <a:cubicBezTo>
                    <a:pt x="63724" y="24205"/>
                    <a:pt x="60953" y="21988"/>
                    <a:pt x="57856" y="21624"/>
                  </a:cubicBezTo>
                  <a:cubicBezTo>
                    <a:pt x="57830" y="21620"/>
                    <a:pt x="57803" y="21618"/>
                    <a:pt x="57777" y="21618"/>
                  </a:cubicBezTo>
                  <a:cubicBezTo>
                    <a:pt x="57771" y="21618"/>
                    <a:pt x="57766" y="21618"/>
                    <a:pt x="57760" y="21619"/>
                  </a:cubicBezTo>
                  <a:cubicBezTo>
                    <a:pt x="57676" y="20694"/>
                    <a:pt x="57543" y="19775"/>
                    <a:pt x="57361" y="18864"/>
                  </a:cubicBezTo>
                  <a:cubicBezTo>
                    <a:pt x="56295" y="13504"/>
                    <a:pt x="53430" y="8916"/>
                    <a:pt x="48974" y="5741"/>
                  </a:cubicBezTo>
                  <a:cubicBezTo>
                    <a:pt x="44226" y="2360"/>
                    <a:pt x="38687" y="1"/>
                    <a:pt x="328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1"/>
            <p:cNvSpPr/>
            <p:nvPr/>
          </p:nvSpPr>
          <p:spPr>
            <a:xfrm>
              <a:off x="1612250" y="4741200"/>
              <a:ext cx="29350" cy="29025"/>
            </a:xfrm>
            <a:custGeom>
              <a:avLst/>
              <a:gdLst/>
              <a:ahLst/>
              <a:cxnLst/>
              <a:rect l="l" t="t" r="r" b="b"/>
              <a:pathLst>
                <a:path w="1174" h="1161" extrusionOk="0">
                  <a:moveTo>
                    <a:pt x="587" y="1"/>
                  </a:moveTo>
                  <a:cubicBezTo>
                    <a:pt x="204" y="1"/>
                    <a:pt x="1" y="351"/>
                    <a:pt x="55" y="699"/>
                  </a:cubicBezTo>
                  <a:cubicBezTo>
                    <a:pt x="82" y="874"/>
                    <a:pt x="191" y="1001"/>
                    <a:pt x="337" y="1092"/>
                  </a:cubicBezTo>
                  <a:cubicBezTo>
                    <a:pt x="409" y="1138"/>
                    <a:pt x="498" y="1161"/>
                    <a:pt x="587" y="1161"/>
                  </a:cubicBezTo>
                  <a:cubicBezTo>
                    <a:pt x="676" y="1161"/>
                    <a:pt x="765" y="1138"/>
                    <a:pt x="837" y="1092"/>
                  </a:cubicBezTo>
                  <a:cubicBezTo>
                    <a:pt x="984" y="1001"/>
                    <a:pt x="1093" y="871"/>
                    <a:pt x="1119" y="699"/>
                  </a:cubicBezTo>
                  <a:cubicBezTo>
                    <a:pt x="1173" y="351"/>
                    <a:pt x="97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1"/>
            <p:cNvSpPr/>
            <p:nvPr/>
          </p:nvSpPr>
          <p:spPr>
            <a:xfrm>
              <a:off x="1577825" y="4656875"/>
              <a:ext cx="36725" cy="28500"/>
            </a:xfrm>
            <a:custGeom>
              <a:avLst/>
              <a:gdLst/>
              <a:ahLst/>
              <a:cxnLst/>
              <a:rect l="l" t="t" r="r" b="b"/>
              <a:pathLst>
                <a:path w="1469" h="1140" extrusionOk="0">
                  <a:moveTo>
                    <a:pt x="734" y="1"/>
                  </a:moveTo>
                  <a:cubicBezTo>
                    <a:pt x="2" y="1"/>
                    <a:pt x="1" y="1140"/>
                    <a:pt x="734" y="1140"/>
                  </a:cubicBezTo>
                  <a:cubicBezTo>
                    <a:pt x="1469" y="1140"/>
                    <a:pt x="1469"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1"/>
            <p:cNvSpPr/>
            <p:nvPr/>
          </p:nvSpPr>
          <p:spPr>
            <a:xfrm>
              <a:off x="1523600" y="4721650"/>
              <a:ext cx="30550" cy="24775"/>
            </a:xfrm>
            <a:custGeom>
              <a:avLst/>
              <a:gdLst/>
              <a:ahLst/>
              <a:cxnLst/>
              <a:rect l="l" t="t" r="r" b="b"/>
              <a:pathLst>
                <a:path w="1222" h="991" extrusionOk="0">
                  <a:moveTo>
                    <a:pt x="561" y="1"/>
                  </a:moveTo>
                  <a:cubicBezTo>
                    <a:pt x="249" y="1"/>
                    <a:pt x="0" y="340"/>
                    <a:pt x="172" y="664"/>
                  </a:cubicBezTo>
                  <a:cubicBezTo>
                    <a:pt x="231" y="781"/>
                    <a:pt x="325" y="876"/>
                    <a:pt x="443" y="934"/>
                  </a:cubicBezTo>
                  <a:cubicBezTo>
                    <a:pt x="516" y="973"/>
                    <a:pt x="590" y="990"/>
                    <a:pt x="660" y="990"/>
                  </a:cubicBezTo>
                  <a:cubicBezTo>
                    <a:pt x="972" y="990"/>
                    <a:pt x="1221" y="651"/>
                    <a:pt x="1050" y="327"/>
                  </a:cubicBezTo>
                  <a:cubicBezTo>
                    <a:pt x="992" y="210"/>
                    <a:pt x="896" y="114"/>
                    <a:pt x="779" y="57"/>
                  </a:cubicBezTo>
                  <a:cubicBezTo>
                    <a:pt x="706" y="18"/>
                    <a:pt x="632" y="1"/>
                    <a:pt x="5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1"/>
            <p:cNvSpPr/>
            <p:nvPr/>
          </p:nvSpPr>
          <p:spPr>
            <a:xfrm>
              <a:off x="1490850" y="4620450"/>
              <a:ext cx="27050" cy="24225"/>
            </a:xfrm>
            <a:custGeom>
              <a:avLst/>
              <a:gdLst/>
              <a:ahLst/>
              <a:cxnLst/>
              <a:rect l="l" t="t" r="r" b="b"/>
              <a:pathLst>
                <a:path w="1082" h="969" extrusionOk="0">
                  <a:moveTo>
                    <a:pt x="490" y="0"/>
                  </a:moveTo>
                  <a:cubicBezTo>
                    <a:pt x="371" y="0"/>
                    <a:pt x="256" y="43"/>
                    <a:pt x="175" y="142"/>
                  </a:cubicBezTo>
                  <a:cubicBezTo>
                    <a:pt x="72" y="214"/>
                    <a:pt x="0" y="324"/>
                    <a:pt x="15" y="466"/>
                  </a:cubicBezTo>
                  <a:cubicBezTo>
                    <a:pt x="18" y="478"/>
                    <a:pt x="18" y="490"/>
                    <a:pt x="17" y="502"/>
                  </a:cubicBezTo>
                  <a:cubicBezTo>
                    <a:pt x="2" y="805"/>
                    <a:pt x="266" y="968"/>
                    <a:pt x="527" y="968"/>
                  </a:cubicBezTo>
                  <a:cubicBezTo>
                    <a:pt x="558" y="968"/>
                    <a:pt x="589" y="966"/>
                    <a:pt x="620" y="961"/>
                  </a:cubicBezTo>
                  <a:lnTo>
                    <a:pt x="646" y="957"/>
                  </a:lnTo>
                  <a:cubicBezTo>
                    <a:pt x="962" y="908"/>
                    <a:pt x="1082" y="490"/>
                    <a:pt x="937" y="243"/>
                  </a:cubicBezTo>
                  <a:cubicBezTo>
                    <a:pt x="850" y="95"/>
                    <a:pt x="666" y="0"/>
                    <a:pt x="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1"/>
            <p:cNvSpPr/>
            <p:nvPr/>
          </p:nvSpPr>
          <p:spPr>
            <a:xfrm>
              <a:off x="1546425" y="4512575"/>
              <a:ext cx="26825" cy="20800"/>
            </a:xfrm>
            <a:custGeom>
              <a:avLst/>
              <a:gdLst/>
              <a:ahLst/>
              <a:cxnLst/>
              <a:rect l="l" t="t" r="r" b="b"/>
              <a:pathLst>
                <a:path w="1073" h="832" extrusionOk="0">
                  <a:moveTo>
                    <a:pt x="536" y="1"/>
                  </a:moveTo>
                  <a:cubicBezTo>
                    <a:pt x="1" y="1"/>
                    <a:pt x="0" y="832"/>
                    <a:pt x="536" y="832"/>
                  </a:cubicBezTo>
                  <a:cubicBezTo>
                    <a:pt x="1073" y="832"/>
                    <a:pt x="1073" y="1"/>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1"/>
            <p:cNvSpPr/>
            <p:nvPr/>
          </p:nvSpPr>
          <p:spPr>
            <a:xfrm>
              <a:off x="1638025" y="4497450"/>
              <a:ext cx="22550" cy="17500"/>
            </a:xfrm>
            <a:custGeom>
              <a:avLst/>
              <a:gdLst/>
              <a:ahLst/>
              <a:cxnLst/>
              <a:rect l="l" t="t" r="r" b="b"/>
              <a:pathLst>
                <a:path w="902" h="700" extrusionOk="0">
                  <a:moveTo>
                    <a:pt x="450" y="1"/>
                  </a:moveTo>
                  <a:cubicBezTo>
                    <a:pt x="0" y="1"/>
                    <a:pt x="0" y="700"/>
                    <a:pt x="450" y="700"/>
                  </a:cubicBezTo>
                  <a:cubicBezTo>
                    <a:pt x="901" y="700"/>
                    <a:pt x="901" y="1"/>
                    <a:pt x="4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1"/>
            <p:cNvSpPr/>
            <p:nvPr/>
          </p:nvSpPr>
          <p:spPr>
            <a:xfrm>
              <a:off x="1995675" y="5369100"/>
              <a:ext cx="29200" cy="23100"/>
            </a:xfrm>
            <a:custGeom>
              <a:avLst/>
              <a:gdLst/>
              <a:ahLst/>
              <a:cxnLst/>
              <a:rect l="l" t="t" r="r" b="b"/>
              <a:pathLst>
                <a:path w="1168" h="924" extrusionOk="0">
                  <a:moveTo>
                    <a:pt x="675" y="0"/>
                  </a:moveTo>
                  <a:cubicBezTo>
                    <a:pt x="606" y="0"/>
                    <a:pt x="534" y="20"/>
                    <a:pt x="465" y="66"/>
                  </a:cubicBezTo>
                  <a:cubicBezTo>
                    <a:pt x="161" y="161"/>
                    <a:pt x="0" y="537"/>
                    <a:pt x="257" y="795"/>
                  </a:cubicBezTo>
                  <a:cubicBezTo>
                    <a:pt x="347" y="884"/>
                    <a:pt x="450" y="923"/>
                    <a:pt x="552" y="923"/>
                  </a:cubicBezTo>
                  <a:cubicBezTo>
                    <a:pt x="742" y="923"/>
                    <a:pt x="924" y="786"/>
                    <a:pt x="987" y="588"/>
                  </a:cubicBezTo>
                  <a:cubicBezTo>
                    <a:pt x="1168" y="314"/>
                    <a:pt x="946" y="0"/>
                    <a:pt x="6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1"/>
            <p:cNvSpPr/>
            <p:nvPr/>
          </p:nvSpPr>
          <p:spPr>
            <a:xfrm>
              <a:off x="2030325" y="5274350"/>
              <a:ext cx="27400" cy="24025"/>
            </a:xfrm>
            <a:custGeom>
              <a:avLst/>
              <a:gdLst/>
              <a:ahLst/>
              <a:cxnLst/>
              <a:rect l="l" t="t" r="r" b="b"/>
              <a:pathLst>
                <a:path w="1096" h="961" extrusionOk="0">
                  <a:moveTo>
                    <a:pt x="517" y="1"/>
                  </a:moveTo>
                  <a:cubicBezTo>
                    <a:pt x="307" y="1"/>
                    <a:pt x="98" y="116"/>
                    <a:pt x="64" y="345"/>
                  </a:cubicBezTo>
                  <a:cubicBezTo>
                    <a:pt x="57" y="390"/>
                    <a:pt x="49" y="436"/>
                    <a:pt x="43" y="481"/>
                  </a:cubicBezTo>
                  <a:cubicBezTo>
                    <a:pt x="0" y="760"/>
                    <a:pt x="172" y="961"/>
                    <a:pt x="433" y="961"/>
                  </a:cubicBezTo>
                  <a:cubicBezTo>
                    <a:pt x="460" y="961"/>
                    <a:pt x="487" y="958"/>
                    <a:pt x="516" y="954"/>
                  </a:cubicBezTo>
                  <a:lnTo>
                    <a:pt x="652" y="933"/>
                  </a:lnTo>
                  <a:cubicBezTo>
                    <a:pt x="1021" y="878"/>
                    <a:pt x="1095" y="365"/>
                    <a:pt x="864" y="133"/>
                  </a:cubicBezTo>
                  <a:cubicBezTo>
                    <a:pt x="775" y="45"/>
                    <a:pt x="646" y="1"/>
                    <a:pt x="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1"/>
            <p:cNvSpPr/>
            <p:nvPr/>
          </p:nvSpPr>
          <p:spPr>
            <a:xfrm>
              <a:off x="2057075" y="5358825"/>
              <a:ext cx="27475" cy="20325"/>
            </a:xfrm>
            <a:custGeom>
              <a:avLst/>
              <a:gdLst/>
              <a:ahLst/>
              <a:cxnLst/>
              <a:rect l="l" t="t" r="r" b="b"/>
              <a:pathLst>
                <a:path w="1099" h="813" extrusionOk="0">
                  <a:moveTo>
                    <a:pt x="466" y="1"/>
                  </a:moveTo>
                  <a:cubicBezTo>
                    <a:pt x="205" y="1"/>
                    <a:pt x="0" y="316"/>
                    <a:pt x="219" y="578"/>
                  </a:cubicBezTo>
                  <a:lnTo>
                    <a:pt x="321" y="700"/>
                  </a:lnTo>
                  <a:cubicBezTo>
                    <a:pt x="388" y="779"/>
                    <a:pt x="468" y="812"/>
                    <a:pt x="549" y="812"/>
                  </a:cubicBezTo>
                  <a:cubicBezTo>
                    <a:pt x="824" y="812"/>
                    <a:pt x="1099" y="425"/>
                    <a:pt x="825" y="196"/>
                  </a:cubicBezTo>
                  <a:lnTo>
                    <a:pt x="703" y="94"/>
                  </a:lnTo>
                  <a:cubicBezTo>
                    <a:pt x="626" y="29"/>
                    <a:pt x="544" y="1"/>
                    <a:pt x="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1"/>
            <p:cNvSpPr/>
            <p:nvPr/>
          </p:nvSpPr>
          <p:spPr>
            <a:xfrm>
              <a:off x="2186425" y="5343950"/>
              <a:ext cx="25425" cy="18550"/>
            </a:xfrm>
            <a:custGeom>
              <a:avLst/>
              <a:gdLst/>
              <a:ahLst/>
              <a:cxnLst/>
              <a:rect l="l" t="t" r="r" b="b"/>
              <a:pathLst>
                <a:path w="1017" h="742" extrusionOk="0">
                  <a:moveTo>
                    <a:pt x="542" y="1"/>
                  </a:moveTo>
                  <a:cubicBezTo>
                    <a:pt x="511" y="1"/>
                    <a:pt x="478" y="4"/>
                    <a:pt x="444" y="11"/>
                  </a:cubicBezTo>
                  <a:lnTo>
                    <a:pt x="337" y="31"/>
                  </a:lnTo>
                  <a:cubicBezTo>
                    <a:pt x="0" y="95"/>
                    <a:pt x="0" y="648"/>
                    <a:pt x="337" y="712"/>
                  </a:cubicBezTo>
                  <a:lnTo>
                    <a:pt x="444" y="732"/>
                  </a:lnTo>
                  <a:cubicBezTo>
                    <a:pt x="478" y="738"/>
                    <a:pt x="511" y="742"/>
                    <a:pt x="541" y="742"/>
                  </a:cubicBezTo>
                  <a:cubicBezTo>
                    <a:pt x="1014" y="742"/>
                    <a:pt x="1017" y="1"/>
                    <a:pt x="5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1"/>
            <p:cNvSpPr/>
            <p:nvPr/>
          </p:nvSpPr>
          <p:spPr>
            <a:xfrm>
              <a:off x="2299375" y="5268675"/>
              <a:ext cx="28075" cy="20750"/>
            </a:xfrm>
            <a:custGeom>
              <a:avLst/>
              <a:gdLst/>
              <a:ahLst/>
              <a:cxnLst/>
              <a:rect l="l" t="t" r="r" b="b"/>
              <a:pathLst>
                <a:path w="1123" h="830" extrusionOk="0">
                  <a:moveTo>
                    <a:pt x="592" y="1"/>
                  </a:moveTo>
                  <a:cubicBezTo>
                    <a:pt x="511" y="1"/>
                    <a:pt x="428" y="33"/>
                    <a:pt x="356" y="108"/>
                  </a:cubicBezTo>
                  <a:cubicBezTo>
                    <a:pt x="319" y="147"/>
                    <a:pt x="282" y="185"/>
                    <a:pt x="246" y="223"/>
                  </a:cubicBezTo>
                  <a:cubicBezTo>
                    <a:pt x="0" y="479"/>
                    <a:pt x="236" y="830"/>
                    <a:pt x="510" y="830"/>
                  </a:cubicBezTo>
                  <a:cubicBezTo>
                    <a:pt x="590" y="830"/>
                    <a:pt x="674" y="799"/>
                    <a:pt x="750" y="727"/>
                  </a:cubicBezTo>
                  <a:lnTo>
                    <a:pt x="864" y="618"/>
                  </a:lnTo>
                  <a:cubicBezTo>
                    <a:pt x="1123" y="370"/>
                    <a:pt x="869"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1"/>
            <p:cNvSpPr/>
            <p:nvPr/>
          </p:nvSpPr>
          <p:spPr>
            <a:xfrm>
              <a:off x="2321700" y="5215825"/>
              <a:ext cx="26975" cy="20050"/>
            </a:xfrm>
            <a:custGeom>
              <a:avLst/>
              <a:gdLst/>
              <a:ahLst/>
              <a:cxnLst/>
              <a:rect l="l" t="t" r="r" b="b"/>
              <a:pathLst>
                <a:path w="1079" h="802" extrusionOk="0">
                  <a:moveTo>
                    <a:pt x="516" y="1"/>
                  </a:moveTo>
                  <a:cubicBezTo>
                    <a:pt x="247" y="1"/>
                    <a:pt x="0" y="360"/>
                    <a:pt x="253" y="600"/>
                  </a:cubicBezTo>
                  <a:cubicBezTo>
                    <a:pt x="289" y="637"/>
                    <a:pt x="328" y="672"/>
                    <a:pt x="369" y="707"/>
                  </a:cubicBezTo>
                  <a:cubicBezTo>
                    <a:pt x="445" y="773"/>
                    <a:pt x="526" y="801"/>
                    <a:pt x="603" y="801"/>
                  </a:cubicBezTo>
                  <a:cubicBezTo>
                    <a:pt x="865" y="801"/>
                    <a:pt x="1078" y="479"/>
                    <a:pt x="853" y="222"/>
                  </a:cubicBezTo>
                  <a:cubicBezTo>
                    <a:pt x="819" y="181"/>
                    <a:pt x="783" y="143"/>
                    <a:pt x="747" y="106"/>
                  </a:cubicBezTo>
                  <a:cubicBezTo>
                    <a:pt x="676" y="32"/>
                    <a:pt x="595"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1"/>
            <p:cNvSpPr/>
            <p:nvPr/>
          </p:nvSpPr>
          <p:spPr>
            <a:xfrm>
              <a:off x="2175325" y="5286225"/>
              <a:ext cx="21400" cy="16625"/>
            </a:xfrm>
            <a:custGeom>
              <a:avLst/>
              <a:gdLst/>
              <a:ahLst/>
              <a:cxnLst/>
              <a:rect l="l" t="t" r="r" b="b"/>
              <a:pathLst>
                <a:path w="856" h="665" extrusionOk="0">
                  <a:moveTo>
                    <a:pt x="428" y="0"/>
                  </a:moveTo>
                  <a:cubicBezTo>
                    <a:pt x="1" y="0"/>
                    <a:pt x="0" y="664"/>
                    <a:pt x="428" y="664"/>
                  </a:cubicBezTo>
                  <a:cubicBezTo>
                    <a:pt x="855" y="664"/>
                    <a:pt x="855" y="0"/>
                    <a:pt x="4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1"/>
            <p:cNvSpPr/>
            <p:nvPr/>
          </p:nvSpPr>
          <p:spPr>
            <a:xfrm>
              <a:off x="2126550" y="5204200"/>
              <a:ext cx="23875" cy="18525"/>
            </a:xfrm>
            <a:custGeom>
              <a:avLst/>
              <a:gdLst/>
              <a:ahLst/>
              <a:cxnLst/>
              <a:rect l="l" t="t" r="r" b="b"/>
              <a:pathLst>
                <a:path w="955" h="741" extrusionOk="0">
                  <a:moveTo>
                    <a:pt x="478" y="0"/>
                  </a:moveTo>
                  <a:cubicBezTo>
                    <a:pt x="1" y="0"/>
                    <a:pt x="1" y="741"/>
                    <a:pt x="478" y="741"/>
                  </a:cubicBezTo>
                  <a:cubicBezTo>
                    <a:pt x="955" y="741"/>
                    <a:pt x="955" y="0"/>
                    <a:pt x="4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1"/>
            <p:cNvSpPr/>
            <p:nvPr/>
          </p:nvSpPr>
          <p:spPr>
            <a:xfrm>
              <a:off x="2443875" y="4913575"/>
              <a:ext cx="108050" cy="29525"/>
            </a:xfrm>
            <a:custGeom>
              <a:avLst/>
              <a:gdLst/>
              <a:ahLst/>
              <a:cxnLst/>
              <a:rect l="l" t="t" r="r" b="b"/>
              <a:pathLst>
                <a:path w="4322" h="1181" extrusionOk="0">
                  <a:moveTo>
                    <a:pt x="3452" y="1"/>
                  </a:moveTo>
                  <a:cubicBezTo>
                    <a:pt x="2464" y="1"/>
                    <a:pt x="1331" y="96"/>
                    <a:pt x="425" y="400"/>
                  </a:cubicBezTo>
                  <a:cubicBezTo>
                    <a:pt x="1" y="542"/>
                    <a:pt x="99" y="1113"/>
                    <a:pt x="527" y="1154"/>
                  </a:cubicBezTo>
                  <a:cubicBezTo>
                    <a:pt x="714" y="1172"/>
                    <a:pt x="906" y="1181"/>
                    <a:pt x="1102" y="1181"/>
                  </a:cubicBezTo>
                  <a:cubicBezTo>
                    <a:pt x="2027" y="1181"/>
                    <a:pt x="3030" y="997"/>
                    <a:pt x="3883" y="780"/>
                  </a:cubicBezTo>
                  <a:cubicBezTo>
                    <a:pt x="4322" y="669"/>
                    <a:pt x="4220" y="14"/>
                    <a:pt x="3779" y="4"/>
                  </a:cubicBezTo>
                  <a:cubicBezTo>
                    <a:pt x="3672" y="2"/>
                    <a:pt x="3563" y="1"/>
                    <a:pt x="3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1"/>
            <p:cNvSpPr/>
            <p:nvPr/>
          </p:nvSpPr>
          <p:spPr>
            <a:xfrm>
              <a:off x="2465625" y="4853100"/>
              <a:ext cx="71625" cy="27850"/>
            </a:xfrm>
            <a:custGeom>
              <a:avLst/>
              <a:gdLst/>
              <a:ahLst/>
              <a:cxnLst/>
              <a:rect l="l" t="t" r="r" b="b"/>
              <a:pathLst>
                <a:path w="2865" h="1114" extrusionOk="0">
                  <a:moveTo>
                    <a:pt x="2326" y="0"/>
                  </a:moveTo>
                  <a:cubicBezTo>
                    <a:pt x="2015" y="0"/>
                    <a:pt x="1734" y="104"/>
                    <a:pt x="1425" y="172"/>
                  </a:cubicBezTo>
                  <a:cubicBezTo>
                    <a:pt x="1072" y="249"/>
                    <a:pt x="705" y="244"/>
                    <a:pt x="354" y="329"/>
                  </a:cubicBezTo>
                  <a:cubicBezTo>
                    <a:pt x="0" y="415"/>
                    <a:pt x="59" y="879"/>
                    <a:pt x="354" y="989"/>
                  </a:cubicBezTo>
                  <a:cubicBezTo>
                    <a:pt x="571" y="1071"/>
                    <a:pt x="844" y="1114"/>
                    <a:pt x="1129" y="1114"/>
                  </a:cubicBezTo>
                  <a:cubicBezTo>
                    <a:pt x="1719" y="1114"/>
                    <a:pt x="2364" y="933"/>
                    <a:pt x="2682" y="550"/>
                  </a:cubicBezTo>
                  <a:cubicBezTo>
                    <a:pt x="2865" y="328"/>
                    <a:pt x="2741" y="33"/>
                    <a:pt x="2457" y="7"/>
                  </a:cubicBezTo>
                  <a:cubicBezTo>
                    <a:pt x="2413" y="2"/>
                    <a:pt x="2369" y="0"/>
                    <a:pt x="2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1"/>
            <p:cNvSpPr/>
            <p:nvPr/>
          </p:nvSpPr>
          <p:spPr>
            <a:xfrm>
              <a:off x="2493350" y="4799150"/>
              <a:ext cx="40375" cy="25100"/>
            </a:xfrm>
            <a:custGeom>
              <a:avLst/>
              <a:gdLst/>
              <a:ahLst/>
              <a:cxnLst/>
              <a:rect l="l" t="t" r="r" b="b"/>
              <a:pathLst>
                <a:path w="1615" h="1004" extrusionOk="0">
                  <a:moveTo>
                    <a:pt x="1117" y="1"/>
                  </a:moveTo>
                  <a:cubicBezTo>
                    <a:pt x="945" y="1"/>
                    <a:pt x="771" y="73"/>
                    <a:pt x="608" y="145"/>
                  </a:cubicBezTo>
                  <a:cubicBezTo>
                    <a:pt x="502" y="191"/>
                    <a:pt x="393" y="234"/>
                    <a:pt x="295" y="295"/>
                  </a:cubicBezTo>
                  <a:cubicBezTo>
                    <a:pt x="157" y="383"/>
                    <a:pt x="121" y="466"/>
                    <a:pt x="52" y="600"/>
                  </a:cubicBezTo>
                  <a:cubicBezTo>
                    <a:pt x="1" y="695"/>
                    <a:pt x="19" y="840"/>
                    <a:pt x="128" y="891"/>
                  </a:cubicBezTo>
                  <a:cubicBezTo>
                    <a:pt x="244" y="947"/>
                    <a:pt x="307" y="1002"/>
                    <a:pt x="445" y="1003"/>
                  </a:cubicBezTo>
                  <a:cubicBezTo>
                    <a:pt x="447" y="1003"/>
                    <a:pt x="449" y="1003"/>
                    <a:pt x="451" y="1003"/>
                  </a:cubicBezTo>
                  <a:cubicBezTo>
                    <a:pt x="600" y="1003"/>
                    <a:pt x="747" y="964"/>
                    <a:pt x="891" y="931"/>
                  </a:cubicBezTo>
                  <a:cubicBezTo>
                    <a:pt x="1191" y="864"/>
                    <a:pt x="1445" y="763"/>
                    <a:pt x="1562" y="460"/>
                  </a:cubicBezTo>
                  <a:cubicBezTo>
                    <a:pt x="1615" y="321"/>
                    <a:pt x="1525" y="159"/>
                    <a:pt x="1409" y="85"/>
                  </a:cubicBezTo>
                  <a:cubicBezTo>
                    <a:pt x="1314" y="24"/>
                    <a:pt x="1216" y="1"/>
                    <a:pt x="1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1"/>
            <p:cNvSpPr/>
            <p:nvPr/>
          </p:nvSpPr>
          <p:spPr>
            <a:xfrm>
              <a:off x="2506475" y="4739850"/>
              <a:ext cx="33400" cy="22950"/>
            </a:xfrm>
            <a:custGeom>
              <a:avLst/>
              <a:gdLst/>
              <a:ahLst/>
              <a:cxnLst/>
              <a:rect l="l" t="t" r="r" b="b"/>
              <a:pathLst>
                <a:path w="1336" h="918" extrusionOk="0">
                  <a:moveTo>
                    <a:pt x="803" y="0"/>
                  </a:moveTo>
                  <a:cubicBezTo>
                    <a:pt x="777" y="0"/>
                    <a:pt x="749" y="2"/>
                    <a:pt x="721" y="7"/>
                  </a:cubicBezTo>
                  <a:cubicBezTo>
                    <a:pt x="577" y="31"/>
                    <a:pt x="444" y="76"/>
                    <a:pt x="304" y="118"/>
                  </a:cubicBezTo>
                  <a:cubicBezTo>
                    <a:pt x="178" y="158"/>
                    <a:pt x="50" y="261"/>
                    <a:pt x="24" y="398"/>
                  </a:cubicBezTo>
                  <a:cubicBezTo>
                    <a:pt x="17" y="428"/>
                    <a:pt x="13" y="459"/>
                    <a:pt x="11" y="489"/>
                  </a:cubicBezTo>
                  <a:lnTo>
                    <a:pt x="10" y="504"/>
                  </a:lnTo>
                  <a:cubicBezTo>
                    <a:pt x="1" y="671"/>
                    <a:pt x="139" y="855"/>
                    <a:pt x="303" y="891"/>
                  </a:cubicBezTo>
                  <a:cubicBezTo>
                    <a:pt x="381" y="908"/>
                    <a:pt x="460" y="917"/>
                    <a:pt x="536" y="917"/>
                  </a:cubicBezTo>
                  <a:cubicBezTo>
                    <a:pt x="752" y="917"/>
                    <a:pt x="955" y="843"/>
                    <a:pt x="1101" y="661"/>
                  </a:cubicBezTo>
                  <a:cubicBezTo>
                    <a:pt x="1336" y="371"/>
                    <a:pt x="1149" y="0"/>
                    <a:pt x="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1"/>
            <p:cNvSpPr/>
            <p:nvPr/>
          </p:nvSpPr>
          <p:spPr>
            <a:xfrm>
              <a:off x="1502025" y="5116300"/>
              <a:ext cx="83550" cy="69825"/>
            </a:xfrm>
            <a:custGeom>
              <a:avLst/>
              <a:gdLst/>
              <a:ahLst/>
              <a:cxnLst/>
              <a:rect l="l" t="t" r="r" b="b"/>
              <a:pathLst>
                <a:path w="3342" h="2793" extrusionOk="0">
                  <a:moveTo>
                    <a:pt x="795" y="1"/>
                  </a:moveTo>
                  <a:cubicBezTo>
                    <a:pt x="664" y="1"/>
                    <a:pt x="534" y="21"/>
                    <a:pt x="410" y="65"/>
                  </a:cubicBezTo>
                  <a:cubicBezTo>
                    <a:pt x="50" y="195"/>
                    <a:pt x="1" y="739"/>
                    <a:pt x="410" y="847"/>
                  </a:cubicBezTo>
                  <a:cubicBezTo>
                    <a:pt x="920" y="982"/>
                    <a:pt x="1352" y="1018"/>
                    <a:pt x="1708" y="1464"/>
                  </a:cubicBezTo>
                  <a:cubicBezTo>
                    <a:pt x="1861" y="1656"/>
                    <a:pt x="1963" y="1882"/>
                    <a:pt x="2008" y="2123"/>
                  </a:cubicBezTo>
                  <a:cubicBezTo>
                    <a:pt x="2059" y="2397"/>
                    <a:pt x="2052" y="2566"/>
                    <a:pt x="2298" y="2742"/>
                  </a:cubicBezTo>
                  <a:cubicBezTo>
                    <a:pt x="2348" y="2777"/>
                    <a:pt x="2409" y="2793"/>
                    <a:pt x="2472" y="2793"/>
                  </a:cubicBezTo>
                  <a:cubicBezTo>
                    <a:pt x="2541" y="2793"/>
                    <a:pt x="2611" y="2774"/>
                    <a:pt x="2666" y="2742"/>
                  </a:cubicBezTo>
                  <a:cubicBezTo>
                    <a:pt x="3342" y="2353"/>
                    <a:pt x="2721" y="1224"/>
                    <a:pt x="2363" y="810"/>
                  </a:cubicBezTo>
                  <a:cubicBezTo>
                    <a:pt x="2009" y="400"/>
                    <a:pt x="1383" y="1"/>
                    <a:pt x="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1"/>
            <p:cNvSpPr/>
            <p:nvPr/>
          </p:nvSpPr>
          <p:spPr>
            <a:xfrm>
              <a:off x="1518000" y="5007850"/>
              <a:ext cx="33500" cy="50900"/>
            </a:xfrm>
            <a:custGeom>
              <a:avLst/>
              <a:gdLst/>
              <a:ahLst/>
              <a:cxnLst/>
              <a:rect l="l" t="t" r="r" b="b"/>
              <a:pathLst>
                <a:path w="1340" h="2036" extrusionOk="0">
                  <a:moveTo>
                    <a:pt x="340" y="0"/>
                  </a:moveTo>
                  <a:cubicBezTo>
                    <a:pt x="130" y="0"/>
                    <a:pt x="1" y="270"/>
                    <a:pt x="153" y="462"/>
                  </a:cubicBezTo>
                  <a:cubicBezTo>
                    <a:pt x="410" y="786"/>
                    <a:pt x="429" y="1154"/>
                    <a:pt x="315" y="1534"/>
                  </a:cubicBezTo>
                  <a:cubicBezTo>
                    <a:pt x="233" y="1812"/>
                    <a:pt x="490" y="2036"/>
                    <a:pt x="730" y="2036"/>
                  </a:cubicBezTo>
                  <a:cubicBezTo>
                    <a:pt x="853" y="2036"/>
                    <a:pt x="970" y="1978"/>
                    <a:pt x="1036" y="1839"/>
                  </a:cubicBezTo>
                  <a:cubicBezTo>
                    <a:pt x="1340" y="1200"/>
                    <a:pt x="1112" y="381"/>
                    <a:pt x="479" y="38"/>
                  </a:cubicBezTo>
                  <a:cubicBezTo>
                    <a:pt x="430" y="12"/>
                    <a:pt x="383" y="0"/>
                    <a:pt x="3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1"/>
            <p:cNvSpPr/>
            <p:nvPr/>
          </p:nvSpPr>
          <p:spPr>
            <a:xfrm>
              <a:off x="1628400" y="5212550"/>
              <a:ext cx="62950" cy="32400"/>
            </a:xfrm>
            <a:custGeom>
              <a:avLst/>
              <a:gdLst/>
              <a:ahLst/>
              <a:cxnLst/>
              <a:rect l="l" t="t" r="r" b="b"/>
              <a:pathLst>
                <a:path w="2518" h="1296" extrusionOk="0">
                  <a:moveTo>
                    <a:pt x="1223" y="1"/>
                  </a:moveTo>
                  <a:cubicBezTo>
                    <a:pt x="749" y="1"/>
                    <a:pt x="249" y="231"/>
                    <a:pt x="23" y="655"/>
                  </a:cubicBezTo>
                  <a:cubicBezTo>
                    <a:pt x="1" y="694"/>
                    <a:pt x="21" y="743"/>
                    <a:pt x="65" y="757"/>
                  </a:cubicBezTo>
                  <a:cubicBezTo>
                    <a:pt x="169" y="793"/>
                    <a:pt x="271" y="806"/>
                    <a:pt x="372" y="806"/>
                  </a:cubicBezTo>
                  <a:cubicBezTo>
                    <a:pt x="581" y="806"/>
                    <a:pt x="786" y="753"/>
                    <a:pt x="999" y="753"/>
                  </a:cubicBezTo>
                  <a:cubicBezTo>
                    <a:pt x="1061" y="753"/>
                    <a:pt x="1123" y="758"/>
                    <a:pt x="1187" y="769"/>
                  </a:cubicBezTo>
                  <a:cubicBezTo>
                    <a:pt x="1540" y="831"/>
                    <a:pt x="1717" y="1166"/>
                    <a:pt x="2045" y="1279"/>
                  </a:cubicBezTo>
                  <a:cubicBezTo>
                    <a:pt x="2079" y="1290"/>
                    <a:pt x="2112" y="1296"/>
                    <a:pt x="2144" y="1296"/>
                  </a:cubicBezTo>
                  <a:cubicBezTo>
                    <a:pt x="2326" y="1296"/>
                    <a:pt x="2473" y="1124"/>
                    <a:pt x="2483" y="945"/>
                  </a:cubicBezTo>
                  <a:cubicBezTo>
                    <a:pt x="2517" y="389"/>
                    <a:pt x="1878" y="73"/>
                    <a:pt x="1405" y="12"/>
                  </a:cubicBezTo>
                  <a:cubicBezTo>
                    <a:pt x="1345" y="4"/>
                    <a:pt x="1284" y="1"/>
                    <a:pt x="1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1"/>
            <p:cNvSpPr/>
            <p:nvPr/>
          </p:nvSpPr>
          <p:spPr>
            <a:xfrm>
              <a:off x="2308550" y="4448725"/>
              <a:ext cx="83725" cy="63625"/>
            </a:xfrm>
            <a:custGeom>
              <a:avLst/>
              <a:gdLst/>
              <a:ahLst/>
              <a:cxnLst/>
              <a:rect l="l" t="t" r="r" b="b"/>
              <a:pathLst>
                <a:path w="3349" h="2545" extrusionOk="0">
                  <a:moveTo>
                    <a:pt x="1280" y="1"/>
                  </a:moveTo>
                  <a:cubicBezTo>
                    <a:pt x="791" y="1"/>
                    <a:pt x="317" y="194"/>
                    <a:pt x="71" y="643"/>
                  </a:cubicBezTo>
                  <a:cubicBezTo>
                    <a:pt x="1" y="771"/>
                    <a:pt x="80" y="965"/>
                    <a:pt x="238" y="965"/>
                  </a:cubicBezTo>
                  <a:cubicBezTo>
                    <a:pt x="243" y="965"/>
                    <a:pt x="249" y="965"/>
                    <a:pt x="255" y="965"/>
                  </a:cubicBezTo>
                  <a:cubicBezTo>
                    <a:pt x="505" y="943"/>
                    <a:pt x="772" y="901"/>
                    <a:pt x="1033" y="901"/>
                  </a:cubicBezTo>
                  <a:cubicBezTo>
                    <a:pt x="1280" y="901"/>
                    <a:pt x="1521" y="939"/>
                    <a:pt x="1737" y="1068"/>
                  </a:cubicBezTo>
                  <a:cubicBezTo>
                    <a:pt x="2143" y="1312"/>
                    <a:pt x="2345" y="1836"/>
                    <a:pt x="2423" y="2282"/>
                  </a:cubicBezTo>
                  <a:cubicBezTo>
                    <a:pt x="2454" y="2461"/>
                    <a:pt x="2601" y="2544"/>
                    <a:pt x="2755" y="2544"/>
                  </a:cubicBezTo>
                  <a:cubicBezTo>
                    <a:pt x="2916" y="2544"/>
                    <a:pt x="3085" y="2452"/>
                    <a:pt x="3130" y="2282"/>
                  </a:cubicBezTo>
                  <a:cubicBezTo>
                    <a:pt x="3348" y="1459"/>
                    <a:pt x="2960" y="657"/>
                    <a:pt x="2218" y="242"/>
                  </a:cubicBezTo>
                  <a:cubicBezTo>
                    <a:pt x="1940" y="87"/>
                    <a:pt x="1607" y="1"/>
                    <a:pt x="12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1"/>
            <p:cNvSpPr/>
            <p:nvPr/>
          </p:nvSpPr>
          <p:spPr>
            <a:xfrm>
              <a:off x="2176100" y="4456400"/>
              <a:ext cx="63025" cy="59825"/>
            </a:xfrm>
            <a:custGeom>
              <a:avLst/>
              <a:gdLst/>
              <a:ahLst/>
              <a:cxnLst/>
              <a:rect l="l" t="t" r="r" b="b"/>
              <a:pathLst>
                <a:path w="2521" h="2393" extrusionOk="0">
                  <a:moveTo>
                    <a:pt x="710" y="0"/>
                  </a:moveTo>
                  <a:cubicBezTo>
                    <a:pt x="607" y="0"/>
                    <a:pt x="505" y="16"/>
                    <a:pt x="407" y="51"/>
                  </a:cubicBezTo>
                  <a:cubicBezTo>
                    <a:pt x="118" y="152"/>
                    <a:pt x="0" y="592"/>
                    <a:pt x="315" y="753"/>
                  </a:cubicBezTo>
                  <a:cubicBezTo>
                    <a:pt x="621" y="908"/>
                    <a:pt x="933" y="967"/>
                    <a:pt x="1178" y="1228"/>
                  </a:cubicBezTo>
                  <a:cubicBezTo>
                    <a:pt x="1403" y="1468"/>
                    <a:pt x="1494" y="1791"/>
                    <a:pt x="1576" y="2100"/>
                  </a:cubicBezTo>
                  <a:cubicBezTo>
                    <a:pt x="1628" y="2296"/>
                    <a:pt x="1798" y="2393"/>
                    <a:pt x="1968" y="2393"/>
                  </a:cubicBezTo>
                  <a:cubicBezTo>
                    <a:pt x="2139" y="2393"/>
                    <a:pt x="2311" y="2294"/>
                    <a:pt x="2365" y="2100"/>
                  </a:cubicBezTo>
                  <a:cubicBezTo>
                    <a:pt x="2521" y="1539"/>
                    <a:pt x="2283" y="986"/>
                    <a:pt x="1890" y="578"/>
                  </a:cubicBezTo>
                  <a:cubicBezTo>
                    <a:pt x="1606" y="282"/>
                    <a:pt x="1148" y="0"/>
                    <a:pt x="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51"/>
          <p:cNvGrpSpPr/>
          <p:nvPr/>
        </p:nvGrpSpPr>
        <p:grpSpPr>
          <a:xfrm>
            <a:off x="703175" y="2055538"/>
            <a:ext cx="1196350" cy="2205750"/>
            <a:chOff x="2808625" y="1495500"/>
            <a:chExt cx="1196350" cy="2205750"/>
          </a:xfrm>
        </p:grpSpPr>
        <p:sp>
          <p:nvSpPr>
            <p:cNvPr id="1490" name="Google Shape;1490;p51"/>
            <p:cNvSpPr/>
            <p:nvPr/>
          </p:nvSpPr>
          <p:spPr>
            <a:xfrm>
              <a:off x="3155875" y="2048025"/>
              <a:ext cx="337300" cy="294875"/>
            </a:xfrm>
            <a:custGeom>
              <a:avLst/>
              <a:gdLst/>
              <a:ahLst/>
              <a:cxnLst/>
              <a:rect l="l" t="t" r="r" b="b"/>
              <a:pathLst>
                <a:path w="13492" h="11795" extrusionOk="0">
                  <a:moveTo>
                    <a:pt x="6782" y="1084"/>
                  </a:moveTo>
                  <a:cubicBezTo>
                    <a:pt x="7892" y="1084"/>
                    <a:pt x="8998" y="1434"/>
                    <a:pt x="10025" y="2259"/>
                  </a:cubicBezTo>
                  <a:cubicBezTo>
                    <a:pt x="12031" y="3869"/>
                    <a:pt x="12420" y="7149"/>
                    <a:pt x="10554" y="9047"/>
                  </a:cubicBezTo>
                  <a:cubicBezTo>
                    <a:pt x="9523" y="10095"/>
                    <a:pt x="7978" y="10684"/>
                    <a:pt x="6484" y="10684"/>
                  </a:cubicBezTo>
                  <a:cubicBezTo>
                    <a:pt x="4955" y="10684"/>
                    <a:pt x="3478" y="10067"/>
                    <a:pt x="2658" y="8690"/>
                  </a:cubicBezTo>
                  <a:cubicBezTo>
                    <a:pt x="1422" y="6615"/>
                    <a:pt x="1622" y="3898"/>
                    <a:pt x="3186" y="2198"/>
                  </a:cubicBezTo>
                  <a:cubicBezTo>
                    <a:pt x="4324" y="1511"/>
                    <a:pt x="5556" y="1084"/>
                    <a:pt x="6782" y="1084"/>
                  </a:cubicBezTo>
                  <a:close/>
                  <a:moveTo>
                    <a:pt x="6279" y="0"/>
                  </a:moveTo>
                  <a:cubicBezTo>
                    <a:pt x="5600" y="0"/>
                    <a:pt x="4938" y="105"/>
                    <a:pt x="4344" y="336"/>
                  </a:cubicBezTo>
                  <a:cubicBezTo>
                    <a:pt x="4311" y="339"/>
                    <a:pt x="4279" y="345"/>
                    <a:pt x="4248" y="356"/>
                  </a:cubicBezTo>
                  <a:cubicBezTo>
                    <a:pt x="734" y="1539"/>
                    <a:pt x="1" y="5874"/>
                    <a:pt x="1530" y="8912"/>
                  </a:cubicBezTo>
                  <a:cubicBezTo>
                    <a:pt x="2524" y="10887"/>
                    <a:pt x="4463" y="11794"/>
                    <a:pt x="6477" y="11794"/>
                  </a:cubicBezTo>
                  <a:cubicBezTo>
                    <a:pt x="8062" y="11794"/>
                    <a:pt x="9693" y="11233"/>
                    <a:pt x="10948" y="10188"/>
                  </a:cubicBezTo>
                  <a:cubicBezTo>
                    <a:pt x="13453" y="8103"/>
                    <a:pt x="13491" y="4026"/>
                    <a:pt x="11162" y="1806"/>
                  </a:cubicBezTo>
                  <a:cubicBezTo>
                    <a:pt x="10057" y="753"/>
                    <a:pt x="8104" y="0"/>
                    <a:pt x="6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1"/>
            <p:cNvSpPr/>
            <p:nvPr/>
          </p:nvSpPr>
          <p:spPr>
            <a:xfrm>
              <a:off x="2808625" y="1495500"/>
              <a:ext cx="1196350" cy="2205750"/>
            </a:xfrm>
            <a:custGeom>
              <a:avLst/>
              <a:gdLst/>
              <a:ahLst/>
              <a:cxnLst/>
              <a:rect l="l" t="t" r="r" b="b"/>
              <a:pathLst>
                <a:path w="47854" h="88230" extrusionOk="0">
                  <a:moveTo>
                    <a:pt x="18011" y="1361"/>
                  </a:moveTo>
                  <a:cubicBezTo>
                    <a:pt x="19094" y="1361"/>
                    <a:pt x="20213" y="1962"/>
                    <a:pt x="21141" y="2956"/>
                  </a:cubicBezTo>
                  <a:cubicBezTo>
                    <a:pt x="22875" y="4814"/>
                    <a:pt x="24231" y="7057"/>
                    <a:pt x="25372" y="9395"/>
                  </a:cubicBezTo>
                  <a:cubicBezTo>
                    <a:pt x="24655" y="9752"/>
                    <a:pt x="23983" y="10216"/>
                    <a:pt x="23255" y="10557"/>
                  </a:cubicBezTo>
                  <a:cubicBezTo>
                    <a:pt x="22121" y="11089"/>
                    <a:pt x="20925" y="11461"/>
                    <a:pt x="19696" y="11695"/>
                  </a:cubicBezTo>
                  <a:cubicBezTo>
                    <a:pt x="18852" y="11855"/>
                    <a:pt x="18000" y="11928"/>
                    <a:pt x="17145" y="11928"/>
                  </a:cubicBezTo>
                  <a:cubicBezTo>
                    <a:pt x="16822" y="11928"/>
                    <a:pt x="16499" y="11918"/>
                    <a:pt x="16177" y="11898"/>
                  </a:cubicBezTo>
                  <a:cubicBezTo>
                    <a:pt x="15252" y="11841"/>
                    <a:pt x="14311" y="11586"/>
                    <a:pt x="13383" y="11523"/>
                  </a:cubicBezTo>
                  <a:cubicBezTo>
                    <a:pt x="13488" y="10747"/>
                    <a:pt x="13596" y="9973"/>
                    <a:pt x="13713" y="9200"/>
                  </a:cubicBezTo>
                  <a:cubicBezTo>
                    <a:pt x="14017" y="7184"/>
                    <a:pt x="14161" y="4773"/>
                    <a:pt x="15306" y="3021"/>
                  </a:cubicBezTo>
                  <a:cubicBezTo>
                    <a:pt x="16063" y="1861"/>
                    <a:pt x="17022" y="1361"/>
                    <a:pt x="18011" y="1361"/>
                  </a:cubicBezTo>
                  <a:close/>
                  <a:moveTo>
                    <a:pt x="25864" y="10433"/>
                  </a:moveTo>
                  <a:cubicBezTo>
                    <a:pt x="26445" y="11702"/>
                    <a:pt x="26971" y="12986"/>
                    <a:pt x="27465" y="14241"/>
                  </a:cubicBezTo>
                  <a:cubicBezTo>
                    <a:pt x="27654" y="14720"/>
                    <a:pt x="27837" y="15200"/>
                    <a:pt x="28015" y="15683"/>
                  </a:cubicBezTo>
                  <a:cubicBezTo>
                    <a:pt x="25551" y="17073"/>
                    <a:pt x="22931" y="18078"/>
                    <a:pt x="20126" y="18533"/>
                  </a:cubicBezTo>
                  <a:cubicBezTo>
                    <a:pt x="18914" y="18728"/>
                    <a:pt x="17684" y="18812"/>
                    <a:pt x="16457" y="18812"/>
                  </a:cubicBezTo>
                  <a:cubicBezTo>
                    <a:pt x="16243" y="18812"/>
                    <a:pt x="16029" y="18809"/>
                    <a:pt x="15815" y="18804"/>
                  </a:cubicBezTo>
                  <a:cubicBezTo>
                    <a:pt x="14805" y="18782"/>
                    <a:pt x="13742" y="18573"/>
                    <a:pt x="12715" y="18573"/>
                  </a:cubicBezTo>
                  <a:cubicBezTo>
                    <a:pt x="12677" y="18573"/>
                    <a:pt x="12639" y="18573"/>
                    <a:pt x="12601" y="18574"/>
                  </a:cubicBezTo>
                  <a:cubicBezTo>
                    <a:pt x="12777" y="16555"/>
                    <a:pt x="12994" y="14539"/>
                    <a:pt x="13250" y="12529"/>
                  </a:cubicBezTo>
                  <a:cubicBezTo>
                    <a:pt x="14313" y="13075"/>
                    <a:pt x="15657" y="13254"/>
                    <a:pt x="16965" y="13254"/>
                  </a:cubicBezTo>
                  <a:cubicBezTo>
                    <a:pt x="17918" y="13254"/>
                    <a:pt x="18852" y="13159"/>
                    <a:pt x="19641" y="13041"/>
                  </a:cubicBezTo>
                  <a:cubicBezTo>
                    <a:pt x="21658" y="12741"/>
                    <a:pt x="24292" y="11950"/>
                    <a:pt x="25864" y="10433"/>
                  </a:cubicBezTo>
                  <a:close/>
                  <a:moveTo>
                    <a:pt x="33501" y="30631"/>
                  </a:moveTo>
                  <a:lnTo>
                    <a:pt x="33501" y="30631"/>
                  </a:lnTo>
                  <a:cubicBezTo>
                    <a:pt x="34870" y="32321"/>
                    <a:pt x="36550" y="33843"/>
                    <a:pt x="37923" y="35486"/>
                  </a:cubicBezTo>
                  <a:cubicBezTo>
                    <a:pt x="39853" y="37798"/>
                    <a:pt x="41640" y="40226"/>
                    <a:pt x="43273" y="42756"/>
                  </a:cubicBezTo>
                  <a:cubicBezTo>
                    <a:pt x="44046" y="43955"/>
                    <a:pt x="44827" y="45170"/>
                    <a:pt x="45471" y="46444"/>
                  </a:cubicBezTo>
                  <a:cubicBezTo>
                    <a:pt x="45791" y="47079"/>
                    <a:pt x="46389" y="48011"/>
                    <a:pt x="46380" y="48744"/>
                  </a:cubicBezTo>
                  <a:cubicBezTo>
                    <a:pt x="46369" y="49498"/>
                    <a:pt x="45446" y="49549"/>
                    <a:pt x="44792" y="49743"/>
                  </a:cubicBezTo>
                  <a:lnTo>
                    <a:pt x="44793" y="49743"/>
                  </a:lnTo>
                  <a:cubicBezTo>
                    <a:pt x="44517" y="49824"/>
                    <a:pt x="44240" y="49899"/>
                    <a:pt x="43963" y="49975"/>
                  </a:cubicBezTo>
                  <a:cubicBezTo>
                    <a:pt x="43912" y="48723"/>
                    <a:pt x="43135" y="47556"/>
                    <a:pt x="42559" y="46474"/>
                  </a:cubicBezTo>
                  <a:cubicBezTo>
                    <a:pt x="41710" y="44878"/>
                    <a:pt x="40800" y="43316"/>
                    <a:pt x="39827" y="41790"/>
                  </a:cubicBezTo>
                  <a:cubicBezTo>
                    <a:pt x="38193" y="39225"/>
                    <a:pt x="36405" y="36443"/>
                    <a:pt x="34216" y="34269"/>
                  </a:cubicBezTo>
                  <a:cubicBezTo>
                    <a:pt x="34150" y="33922"/>
                    <a:pt x="34086" y="33574"/>
                    <a:pt x="34019" y="33228"/>
                  </a:cubicBezTo>
                  <a:cubicBezTo>
                    <a:pt x="33854" y="32361"/>
                    <a:pt x="33682" y="31496"/>
                    <a:pt x="33501" y="30631"/>
                  </a:cubicBezTo>
                  <a:close/>
                  <a:moveTo>
                    <a:pt x="34443" y="35492"/>
                  </a:moveTo>
                  <a:lnTo>
                    <a:pt x="34443" y="35492"/>
                  </a:lnTo>
                  <a:cubicBezTo>
                    <a:pt x="35916" y="37504"/>
                    <a:pt x="37514" y="39427"/>
                    <a:pt x="38880" y="41524"/>
                  </a:cubicBezTo>
                  <a:cubicBezTo>
                    <a:pt x="39695" y="42776"/>
                    <a:pt x="40469" y="44052"/>
                    <a:pt x="41203" y="45355"/>
                  </a:cubicBezTo>
                  <a:cubicBezTo>
                    <a:pt x="41951" y="46684"/>
                    <a:pt x="43304" y="48546"/>
                    <a:pt x="43324" y="50144"/>
                  </a:cubicBezTo>
                  <a:cubicBezTo>
                    <a:pt x="40984" y="50741"/>
                    <a:pt x="38599" y="51130"/>
                    <a:pt x="36190" y="51329"/>
                  </a:cubicBezTo>
                  <a:cubicBezTo>
                    <a:pt x="36559" y="50344"/>
                    <a:pt x="36582" y="49228"/>
                    <a:pt x="36441" y="48091"/>
                  </a:cubicBezTo>
                  <a:cubicBezTo>
                    <a:pt x="35916" y="43882"/>
                    <a:pt x="35216" y="39671"/>
                    <a:pt x="34443" y="35492"/>
                  </a:cubicBezTo>
                  <a:close/>
                  <a:moveTo>
                    <a:pt x="10749" y="33964"/>
                  </a:moveTo>
                  <a:cubicBezTo>
                    <a:pt x="10762" y="35162"/>
                    <a:pt x="10780" y="36369"/>
                    <a:pt x="10811" y="37580"/>
                  </a:cubicBezTo>
                  <a:cubicBezTo>
                    <a:pt x="9050" y="40197"/>
                    <a:pt x="7495" y="42945"/>
                    <a:pt x="6195" y="45823"/>
                  </a:cubicBezTo>
                  <a:cubicBezTo>
                    <a:pt x="5599" y="47141"/>
                    <a:pt x="5061" y="48483"/>
                    <a:pt x="4579" y="49851"/>
                  </a:cubicBezTo>
                  <a:cubicBezTo>
                    <a:pt x="4163" y="51020"/>
                    <a:pt x="3649" y="52298"/>
                    <a:pt x="3474" y="53558"/>
                  </a:cubicBezTo>
                  <a:cubicBezTo>
                    <a:pt x="2850" y="53517"/>
                    <a:pt x="2123" y="53440"/>
                    <a:pt x="1872" y="53239"/>
                  </a:cubicBezTo>
                  <a:cubicBezTo>
                    <a:pt x="1394" y="52859"/>
                    <a:pt x="1891" y="52004"/>
                    <a:pt x="2074" y="51464"/>
                  </a:cubicBezTo>
                  <a:cubicBezTo>
                    <a:pt x="2566" y="50021"/>
                    <a:pt x="3219" y="48638"/>
                    <a:pt x="3840" y="47248"/>
                  </a:cubicBezTo>
                  <a:cubicBezTo>
                    <a:pt x="4978" y="44703"/>
                    <a:pt x="6135" y="42163"/>
                    <a:pt x="7412" y="39684"/>
                  </a:cubicBezTo>
                  <a:cubicBezTo>
                    <a:pt x="8428" y="37711"/>
                    <a:pt x="9594" y="35846"/>
                    <a:pt x="10749" y="33964"/>
                  </a:cubicBezTo>
                  <a:close/>
                  <a:moveTo>
                    <a:pt x="10844" y="38700"/>
                  </a:moveTo>
                  <a:cubicBezTo>
                    <a:pt x="10931" y="41330"/>
                    <a:pt x="11092" y="43969"/>
                    <a:pt x="11424" y="46571"/>
                  </a:cubicBezTo>
                  <a:cubicBezTo>
                    <a:pt x="11485" y="48066"/>
                    <a:pt x="11582" y="49562"/>
                    <a:pt x="11821" y="51024"/>
                  </a:cubicBezTo>
                  <a:cubicBezTo>
                    <a:pt x="11970" y="51937"/>
                    <a:pt x="12264" y="52763"/>
                    <a:pt x="12721" y="53467"/>
                  </a:cubicBezTo>
                  <a:cubicBezTo>
                    <a:pt x="11145" y="53690"/>
                    <a:pt x="9557" y="53801"/>
                    <a:pt x="7968" y="53801"/>
                  </a:cubicBezTo>
                  <a:cubicBezTo>
                    <a:pt x="6775" y="53801"/>
                    <a:pt x="5581" y="53738"/>
                    <a:pt x="4391" y="53612"/>
                  </a:cubicBezTo>
                  <a:cubicBezTo>
                    <a:pt x="4296" y="53602"/>
                    <a:pt x="4133" y="53595"/>
                    <a:pt x="3937" y="53585"/>
                  </a:cubicBezTo>
                  <a:cubicBezTo>
                    <a:pt x="4404" y="52511"/>
                    <a:pt x="4688" y="51321"/>
                    <a:pt x="5084" y="50235"/>
                  </a:cubicBezTo>
                  <a:cubicBezTo>
                    <a:pt x="5642" y="48704"/>
                    <a:pt x="6264" y="47199"/>
                    <a:pt x="6951" y="45720"/>
                  </a:cubicBezTo>
                  <a:cubicBezTo>
                    <a:pt x="8076" y="43285"/>
                    <a:pt x="9383" y="40946"/>
                    <a:pt x="10844" y="38700"/>
                  </a:cubicBezTo>
                  <a:close/>
                  <a:moveTo>
                    <a:pt x="28413" y="16791"/>
                  </a:moveTo>
                  <a:cubicBezTo>
                    <a:pt x="29581" y="20085"/>
                    <a:pt x="30541" y="23451"/>
                    <a:pt x="31354" y="26850"/>
                  </a:cubicBezTo>
                  <a:cubicBezTo>
                    <a:pt x="32383" y="31150"/>
                    <a:pt x="33181" y="35501"/>
                    <a:pt x="33893" y="39864"/>
                  </a:cubicBezTo>
                  <a:cubicBezTo>
                    <a:pt x="34250" y="42047"/>
                    <a:pt x="34585" y="44233"/>
                    <a:pt x="34915" y="46419"/>
                  </a:cubicBezTo>
                  <a:cubicBezTo>
                    <a:pt x="35260" y="48704"/>
                    <a:pt x="35827" y="51197"/>
                    <a:pt x="33447" y="52564"/>
                  </a:cubicBezTo>
                  <a:cubicBezTo>
                    <a:pt x="32821" y="52924"/>
                    <a:pt x="32134" y="53219"/>
                    <a:pt x="31417" y="53464"/>
                  </a:cubicBezTo>
                  <a:cubicBezTo>
                    <a:pt x="31306" y="48234"/>
                    <a:pt x="30368" y="42909"/>
                    <a:pt x="29240" y="37817"/>
                  </a:cubicBezTo>
                  <a:cubicBezTo>
                    <a:pt x="29182" y="37553"/>
                    <a:pt x="28908" y="37367"/>
                    <a:pt x="28648" y="37365"/>
                  </a:cubicBezTo>
                  <a:cubicBezTo>
                    <a:pt x="28535" y="37364"/>
                    <a:pt x="28422" y="37364"/>
                    <a:pt x="28309" y="37364"/>
                  </a:cubicBezTo>
                  <a:cubicBezTo>
                    <a:pt x="26022" y="37364"/>
                    <a:pt x="23728" y="37529"/>
                    <a:pt x="21501" y="38074"/>
                  </a:cubicBezTo>
                  <a:cubicBezTo>
                    <a:pt x="20230" y="38384"/>
                    <a:pt x="17477" y="38923"/>
                    <a:pt x="16888" y="40278"/>
                  </a:cubicBezTo>
                  <a:cubicBezTo>
                    <a:pt x="16456" y="41270"/>
                    <a:pt x="16818" y="42785"/>
                    <a:pt x="16877" y="43829"/>
                  </a:cubicBezTo>
                  <a:cubicBezTo>
                    <a:pt x="16946" y="45045"/>
                    <a:pt x="17025" y="46260"/>
                    <a:pt x="17127" y="47475"/>
                  </a:cubicBezTo>
                  <a:cubicBezTo>
                    <a:pt x="17335" y="49950"/>
                    <a:pt x="17612" y="52416"/>
                    <a:pt x="18046" y="54861"/>
                  </a:cubicBezTo>
                  <a:cubicBezTo>
                    <a:pt x="15764" y="54617"/>
                    <a:pt x="13633" y="53882"/>
                    <a:pt x="13015" y="51340"/>
                  </a:cubicBezTo>
                  <a:cubicBezTo>
                    <a:pt x="12948" y="51059"/>
                    <a:pt x="12890" y="50776"/>
                    <a:pt x="12837" y="50490"/>
                  </a:cubicBezTo>
                  <a:cubicBezTo>
                    <a:pt x="12703" y="46115"/>
                    <a:pt x="12214" y="41749"/>
                    <a:pt x="12077" y="37372"/>
                  </a:cubicBezTo>
                  <a:cubicBezTo>
                    <a:pt x="11932" y="32722"/>
                    <a:pt x="11990" y="28073"/>
                    <a:pt x="12252" y="23421"/>
                  </a:cubicBezTo>
                  <a:cubicBezTo>
                    <a:pt x="12325" y="22116"/>
                    <a:pt x="12415" y="20813"/>
                    <a:pt x="12522" y="19510"/>
                  </a:cubicBezTo>
                  <a:cubicBezTo>
                    <a:pt x="13552" y="19884"/>
                    <a:pt x="14776" y="19925"/>
                    <a:pt x="15816" y="19976"/>
                  </a:cubicBezTo>
                  <a:cubicBezTo>
                    <a:pt x="16121" y="19991"/>
                    <a:pt x="16425" y="19998"/>
                    <a:pt x="16729" y="19998"/>
                  </a:cubicBezTo>
                  <a:cubicBezTo>
                    <a:pt x="17898" y="19998"/>
                    <a:pt x="19066" y="19893"/>
                    <a:pt x="20222" y="19717"/>
                  </a:cubicBezTo>
                  <a:cubicBezTo>
                    <a:pt x="23104" y="19279"/>
                    <a:pt x="25913" y="18293"/>
                    <a:pt x="28413" y="16791"/>
                  </a:cubicBezTo>
                  <a:close/>
                  <a:moveTo>
                    <a:pt x="28147" y="38594"/>
                  </a:moveTo>
                  <a:cubicBezTo>
                    <a:pt x="29215" y="43597"/>
                    <a:pt x="29718" y="48596"/>
                    <a:pt x="30217" y="53681"/>
                  </a:cubicBezTo>
                  <a:cubicBezTo>
                    <a:pt x="30221" y="53728"/>
                    <a:pt x="30230" y="53773"/>
                    <a:pt x="30244" y="53818"/>
                  </a:cubicBezTo>
                  <a:cubicBezTo>
                    <a:pt x="29451" y="54031"/>
                    <a:pt x="28643" y="54200"/>
                    <a:pt x="27853" y="54344"/>
                  </a:cubicBezTo>
                  <a:lnTo>
                    <a:pt x="27853" y="54344"/>
                  </a:lnTo>
                  <a:cubicBezTo>
                    <a:pt x="27362" y="50012"/>
                    <a:pt x="26870" y="45680"/>
                    <a:pt x="26376" y="41349"/>
                  </a:cubicBezTo>
                  <a:cubicBezTo>
                    <a:pt x="26356" y="41166"/>
                    <a:pt x="26234" y="40986"/>
                    <a:pt x="26030" y="40986"/>
                  </a:cubicBezTo>
                  <a:cubicBezTo>
                    <a:pt x="26025" y="40986"/>
                    <a:pt x="26019" y="40986"/>
                    <a:pt x="26014" y="40986"/>
                  </a:cubicBezTo>
                  <a:cubicBezTo>
                    <a:pt x="24253" y="41067"/>
                    <a:pt x="22469" y="41303"/>
                    <a:pt x="20794" y="41869"/>
                  </a:cubicBezTo>
                  <a:cubicBezTo>
                    <a:pt x="19585" y="42278"/>
                    <a:pt x="19769" y="42953"/>
                    <a:pt x="19855" y="44141"/>
                  </a:cubicBezTo>
                  <a:cubicBezTo>
                    <a:pt x="20120" y="47746"/>
                    <a:pt x="20243" y="51408"/>
                    <a:pt x="20693" y="55001"/>
                  </a:cubicBezTo>
                  <a:cubicBezTo>
                    <a:pt x="20104" y="54993"/>
                    <a:pt x="19514" y="54971"/>
                    <a:pt x="18926" y="54935"/>
                  </a:cubicBezTo>
                  <a:cubicBezTo>
                    <a:pt x="18585" y="50712"/>
                    <a:pt x="18143" y="46501"/>
                    <a:pt x="17965" y="42265"/>
                  </a:cubicBezTo>
                  <a:cubicBezTo>
                    <a:pt x="17944" y="41784"/>
                    <a:pt x="17787" y="40925"/>
                    <a:pt x="18174" y="40536"/>
                  </a:cubicBezTo>
                  <a:cubicBezTo>
                    <a:pt x="18428" y="40281"/>
                    <a:pt x="19347" y="39999"/>
                    <a:pt x="19590" y="39907"/>
                  </a:cubicBezTo>
                  <a:cubicBezTo>
                    <a:pt x="20464" y="39578"/>
                    <a:pt x="21362" y="39323"/>
                    <a:pt x="22274" y="39128"/>
                  </a:cubicBezTo>
                  <a:cubicBezTo>
                    <a:pt x="24204" y="38715"/>
                    <a:pt x="26178" y="38596"/>
                    <a:pt x="28147" y="38594"/>
                  </a:cubicBezTo>
                  <a:close/>
                  <a:moveTo>
                    <a:pt x="25695" y="41726"/>
                  </a:moveTo>
                  <a:cubicBezTo>
                    <a:pt x="26173" y="45975"/>
                    <a:pt x="26652" y="50223"/>
                    <a:pt x="27132" y="54472"/>
                  </a:cubicBezTo>
                  <a:cubicBezTo>
                    <a:pt x="26931" y="54507"/>
                    <a:pt x="26732" y="54540"/>
                    <a:pt x="26537" y="54572"/>
                  </a:cubicBezTo>
                  <a:cubicBezTo>
                    <a:pt x="24798" y="54859"/>
                    <a:pt x="23037" y="54995"/>
                    <a:pt x="21276" y="55002"/>
                  </a:cubicBezTo>
                  <a:cubicBezTo>
                    <a:pt x="21214" y="52177"/>
                    <a:pt x="20908" y="49339"/>
                    <a:pt x="20705" y="46525"/>
                  </a:cubicBezTo>
                  <a:cubicBezTo>
                    <a:pt x="20655" y="45819"/>
                    <a:pt x="20604" y="45113"/>
                    <a:pt x="20553" y="44407"/>
                  </a:cubicBezTo>
                  <a:cubicBezTo>
                    <a:pt x="20486" y="43475"/>
                    <a:pt x="20279" y="42857"/>
                    <a:pt x="21216" y="42468"/>
                  </a:cubicBezTo>
                  <a:cubicBezTo>
                    <a:pt x="22563" y="41908"/>
                    <a:pt x="24227" y="41794"/>
                    <a:pt x="25695" y="41726"/>
                  </a:cubicBezTo>
                  <a:close/>
                  <a:moveTo>
                    <a:pt x="30720" y="54969"/>
                  </a:moveTo>
                  <a:cubicBezTo>
                    <a:pt x="30944" y="55445"/>
                    <a:pt x="31287" y="56152"/>
                    <a:pt x="31175" y="56391"/>
                  </a:cubicBezTo>
                  <a:cubicBezTo>
                    <a:pt x="30971" y="56829"/>
                    <a:pt x="29744" y="57127"/>
                    <a:pt x="29340" y="57275"/>
                  </a:cubicBezTo>
                  <a:cubicBezTo>
                    <a:pt x="28032" y="57750"/>
                    <a:pt x="26672" y="58037"/>
                    <a:pt x="25287" y="58161"/>
                  </a:cubicBezTo>
                  <a:cubicBezTo>
                    <a:pt x="24607" y="58222"/>
                    <a:pt x="23923" y="58247"/>
                    <a:pt x="23239" y="58247"/>
                  </a:cubicBezTo>
                  <a:cubicBezTo>
                    <a:pt x="22673" y="58247"/>
                    <a:pt x="22108" y="58230"/>
                    <a:pt x="21545" y="58200"/>
                  </a:cubicBezTo>
                  <a:cubicBezTo>
                    <a:pt x="20861" y="58163"/>
                    <a:pt x="19645" y="58233"/>
                    <a:pt x="19155" y="57637"/>
                  </a:cubicBezTo>
                  <a:cubicBezTo>
                    <a:pt x="18902" y="57330"/>
                    <a:pt x="18787" y="56736"/>
                    <a:pt x="18675" y="56170"/>
                  </a:cubicBezTo>
                  <a:lnTo>
                    <a:pt x="18675" y="56170"/>
                  </a:lnTo>
                  <a:cubicBezTo>
                    <a:pt x="19567" y="56237"/>
                    <a:pt x="20461" y="56245"/>
                    <a:pt x="21314" y="56245"/>
                  </a:cubicBezTo>
                  <a:cubicBezTo>
                    <a:pt x="23828" y="56245"/>
                    <a:pt x="26351" y="55961"/>
                    <a:pt x="28806" y="55416"/>
                  </a:cubicBezTo>
                  <a:cubicBezTo>
                    <a:pt x="29420" y="55280"/>
                    <a:pt x="30069" y="55137"/>
                    <a:pt x="30720" y="54969"/>
                  </a:cubicBezTo>
                  <a:close/>
                  <a:moveTo>
                    <a:pt x="29086" y="58715"/>
                  </a:moveTo>
                  <a:cubicBezTo>
                    <a:pt x="31542" y="60855"/>
                    <a:pt x="32857" y="63988"/>
                    <a:pt x="32599" y="67194"/>
                  </a:cubicBezTo>
                  <a:cubicBezTo>
                    <a:pt x="31867" y="66466"/>
                    <a:pt x="31058" y="65819"/>
                    <a:pt x="30188" y="65261"/>
                  </a:cubicBezTo>
                  <a:cubicBezTo>
                    <a:pt x="30092" y="65200"/>
                    <a:pt x="29989" y="65172"/>
                    <a:pt x="29888" y="65172"/>
                  </a:cubicBezTo>
                  <a:cubicBezTo>
                    <a:pt x="29567" y="65172"/>
                    <a:pt x="29265" y="65452"/>
                    <a:pt x="29260" y="65794"/>
                  </a:cubicBezTo>
                  <a:cubicBezTo>
                    <a:pt x="29227" y="68369"/>
                    <a:pt x="29171" y="71076"/>
                    <a:pt x="27981" y="73389"/>
                  </a:cubicBezTo>
                  <a:cubicBezTo>
                    <a:pt x="26930" y="70978"/>
                    <a:pt x="25759" y="68621"/>
                    <a:pt x="24471" y="66327"/>
                  </a:cubicBezTo>
                  <a:cubicBezTo>
                    <a:pt x="24361" y="66131"/>
                    <a:pt x="24182" y="66045"/>
                    <a:pt x="23995" y="66045"/>
                  </a:cubicBezTo>
                  <a:cubicBezTo>
                    <a:pt x="23839" y="66045"/>
                    <a:pt x="23678" y="66105"/>
                    <a:pt x="23548" y="66209"/>
                  </a:cubicBezTo>
                  <a:cubicBezTo>
                    <a:pt x="22994" y="66650"/>
                    <a:pt x="22473" y="67130"/>
                    <a:pt x="21985" y="67644"/>
                  </a:cubicBezTo>
                  <a:cubicBezTo>
                    <a:pt x="20697" y="65104"/>
                    <a:pt x="20454" y="62298"/>
                    <a:pt x="21107" y="59516"/>
                  </a:cubicBezTo>
                  <a:lnTo>
                    <a:pt x="21107" y="59516"/>
                  </a:lnTo>
                  <a:cubicBezTo>
                    <a:pt x="21670" y="59563"/>
                    <a:pt x="22242" y="59584"/>
                    <a:pt x="22811" y="59584"/>
                  </a:cubicBezTo>
                  <a:cubicBezTo>
                    <a:pt x="23727" y="59584"/>
                    <a:pt x="24638" y="59530"/>
                    <a:pt x="25504" y="59442"/>
                  </a:cubicBezTo>
                  <a:cubicBezTo>
                    <a:pt x="26722" y="59317"/>
                    <a:pt x="27927" y="59093"/>
                    <a:pt x="29085" y="58715"/>
                  </a:cubicBezTo>
                  <a:close/>
                  <a:moveTo>
                    <a:pt x="31276" y="57772"/>
                  </a:moveTo>
                  <a:cubicBezTo>
                    <a:pt x="31289" y="57788"/>
                    <a:pt x="31300" y="57803"/>
                    <a:pt x="31317" y="57819"/>
                  </a:cubicBezTo>
                  <a:cubicBezTo>
                    <a:pt x="33745" y="60022"/>
                    <a:pt x="36109" y="62404"/>
                    <a:pt x="36827" y="65720"/>
                  </a:cubicBezTo>
                  <a:lnTo>
                    <a:pt x="36828" y="65720"/>
                  </a:lnTo>
                  <a:cubicBezTo>
                    <a:pt x="37504" y="68846"/>
                    <a:pt x="37285" y="72235"/>
                    <a:pt x="36638" y="75381"/>
                  </a:cubicBezTo>
                  <a:cubicBezTo>
                    <a:pt x="35697" y="74313"/>
                    <a:pt x="34798" y="73209"/>
                    <a:pt x="33942" y="72070"/>
                  </a:cubicBezTo>
                  <a:cubicBezTo>
                    <a:pt x="33799" y="71879"/>
                    <a:pt x="33587" y="71786"/>
                    <a:pt x="33383" y="71786"/>
                  </a:cubicBezTo>
                  <a:cubicBezTo>
                    <a:pt x="33081" y="71786"/>
                    <a:pt x="32798" y="71991"/>
                    <a:pt x="32786" y="72384"/>
                  </a:cubicBezTo>
                  <a:cubicBezTo>
                    <a:pt x="32647" y="77228"/>
                    <a:pt x="31773" y="82220"/>
                    <a:pt x="28967" y="86244"/>
                  </a:cubicBezTo>
                  <a:cubicBezTo>
                    <a:pt x="28466" y="84375"/>
                    <a:pt x="27799" y="82559"/>
                    <a:pt x="26946" y="80815"/>
                  </a:cubicBezTo>
                  <a:cubicBezTo>
                    <a:pt x="25886" y="78649"/>
                    <a:pt x="24293" y="76709"/>
                    <a:pt x="23610" y="74375"/>
                  </a:cubicBezTo>
                  <a:cubicBezTo>
                    <a:pt x="23533" y="74110"/>
                    <a:pt x="23268" y="73915"/>
                    <a:pt x="22998" y="73915"/>
                  </a:cubicBezTo>
                  <a:cubicBezTo>
                    <a:pt x="22896" y="73915"/>
                    <a:pt x="22794" y="73942"/>
                    <a:pt x="22701" y="74005"/>
                  </a:cubicBezTo>
                  <a:cubicBezTo>
                    <a:pt x="21807" y="74601"/>
                    <a:pt x="20956" y="75263"/>
                    <a:pt x="20157" y="75982"/>
                  </a:cubicBezTo>
                  <a:cubicBezTo>
                    <a:pt x="16482" y="71045"/>
                    <a:pt x="17002" y="64669"/>
                    <a:pt x="18813" y="59057"/>
                  </a:cubicBezTo>
                  <a:lnTo>
                    <a:pt x="18813" y="59057"/>
                  </a:lnTo>
                  <a:cubicBezTo>
                    <a:pt x="18997" y="59165"/>
                    <a:pt x="19198" y="59241"/>
                    <a:pt x="19408" y="59282"/>
                  </a:cubicBezTo>
                  <a:cubicBezTo>
                    <a:pt x="19667" y="59334"/>
                    <a:pt x="19931" y="59378"/>
                    <a:pt x="20198" y="59415"/>
                  </a:cubicBezTo>
                  <a:cubicBezTo>
                    <a:pt x="19243" y="62586"/>
                    <a:pt x="19751" y="66005"/>
                    <a:pt x="21391" y="68877"/>
                  </a:cubicBezTo>
                  <a:cubicBezTo>
                    <a:pt x="21491" y="69052"/>
                    <a:pt x="21690" y="69152"/>
                    <a:pt x="21887" y="69152"/>
                  </a:cubicBezTo>
                  <a:cubicBezTo>
                    <a:pt x="22027" y="69152"/>
                    <a:pt x="22165" y="69101"/>
                    <a:pt x="22265" y="68990"/>
                  </a:cubicBezTo>
                  <a:cubicBezTo>
                    <a:pt x="22734" y="68467"/>
                    <a:pt x="23239" y="67976"/>
                    <a:pt x="23777" y="67523"/>
                  </a:cubicBezTo>
                  <a:cubicBezTo>
                    <a:pt x="25066" y="69934"/>
                    <a:pt x="26283" y="72382"/>
                    <a:pt x="27429" y="74867"/>
                  </a:cubicBezTo>
                  <a:cubicBezTo>
                    <a:pt x="27515" y="75055"/>
                    <a:pt x="27683" y="75134"/>
                    <a:pt x="27858" y="75134"/>
                  </a:cubicBezTo>
                  <a:cubicBezTo>
                    <a:pt x="28058" y="75134"/>
                    <a:pt x="28266" y="75031"/>
                    <a:pt x="28377" y="74867"/>
                  </a:cubicBezTo>
                  <a:cubicBezTo>
                    <a:pt x="29971" y="72497"/>
                    <a:pt x="30326" y="69748"/>
                    <a:pt x="30452" y="66973"/>
                  </a:cubicBezTo>
                  <a:cubicBezTo>
                    <a:pt x="31235" y="67593"/>
                    <a:pt x="31941" y="68292"/>
                    <a:pt x="32586" y="69071"/>
                  </a:cubicBezTo>
                  <a:cubicBezTo>
                    <a:pt x="32694" y="69203"/>
                    <a:pt x="32851" y="69261"/>
                    <a:pt x="33011" y="69261"/>
                  </a:cubicBezTo>
                  <a:cubicBezTo>
                    <a:pt x="33297" y="69261"/>
                    <a:pt x="33595" y="69075"/>
                    <a:pt x="33656" y="68788"/>
                  </a:cubicBezTo>
                  <a:cubicBezTo>
                    <a:pt x="34478" y="64942"/>
                    <a:pt x="33303" y="60896"/>
                    <a:pt x="30490" y="58162"/>
                  </a:cubicBezTo>
                  <a:cubicBezTo>
                    <a:pt x="30664" y="58081"/>
                    <a:pt x="30838" y="57999"/>
                    <a:pt x="31009" y="57909"/>
                  </a:cubicBezTo>
                  <a:cubicBezTo>
                    <a:pt x="31091" y="57866"/>
                    <a:pt x="31182" y="57820"/>
                    <a:pt x="31276" y="57772"/>
                  </a:cubicBezTo>
                  <a:close/>
                  <a:moveTo>
                    <a:pt x="17943" y="0"/>
                  </a:moveTo>
                  <a:cubicBezTo>
                    <a:pt x="16997" y="0"/>
                    <a:pt x="16021" y="384"/>
                    <a:pt x="15052" y="1325"/>
                  </a:cubicBezTo>
                  <a:cubicBezTo>
                    <a:pt x="13501" y="2830"/>
                    <a:pt x="13095" y="5029"/>
                    <a:pt x="12762" y="7074"/>
                  </a:cubicBezTo>
                  <a:cubicBezTo>
                    <a:pt x="12335" y="9680"/>
                    <a:pt x="11977" y="12298"/>
                    <a:pt x="11686" y="14924"/>
                  </a:cubicBezTo>
                  <a:cubicBezTo>
                    <a:pt x="11045" y="20641"/>
                    <a:pt x="10729" y="26391"/>
                    <a:pt x="10739" y="32144"/>
                  </a:cubicBezTo>
                  <a:cubicBezTo>
                    <a:pt x="8687" y="34588"/>
                    <a:pt x="7152" y="37524"/>
                    <a:pt x="5723" y="40352"/>
                  </a:cubicBezTo>
                  <a:cubicBezTo>
                    <a:pt x="4199" y="43371"/>
                    <a:pt x="2769" y="46471"/>
                    <a:pt x="1476" y="49596"/>
                  </a:cubicBezTo>
                  <a:cubicBezTo>
                    <a:pt x="1051" y="50623"/>
                    <a:pt x="0" y="52493"/>
                    <a:pt x="430" y="53629"/>
                  </a:cubicBezTo>
                  <a:cubicBezTo>
                    <a:pt x="825" y="54675"/>
                    <a:pt x="2614" y="54644"/>
                    <a:pt x="3488" y="54768"/>
                  </a:cubicBezTo>
                  <a:cubicBezTo>
                    <a:pt x="5001" y="54982"/>
                    <a:pt x="6518" y="55084"/>
                    <a:pt x="8034" y="55084"/>
                  </a:cubicBezTo>
                  <a:cubicBezTo>
                    <a:pt x="9918" y="55084"/>
                    <a:pt x="11801" y="54927"/>
                    <a:pt x="13675" y="54631"/>
                  </a:cubicBezTo>
                  <a:cubicBezTo>
                    <a:pt x="13698" y="54626"/>
                    <a:pt x="13720" y="54621"/>
                    <a:pt x="13743" y="54613"/>
                  </a:cubicBezTo>
                  <a:cubicBezTo>
                    <a:pt x="14115" y="54913"/>
                    <a:pt x="14526" y="55161"/>
                    <a:pt x="14963" y="55352"/>
                  </a:cubicBezTo>
                  <a:cubicBezTo>
                    <a:pt x="15809" y="55722"/>
                    <a:pt x="16727" y="55939"/>
                    <a:pt x="17668" y="56067"/>
                  </a:cubicBezTo>
                  <a:cubicBezTo>
                    <a:pt x="17641" y="56879"/>
                    <a:pt x="17760" y="57757"/>
                    <a:pt x="18156" y="58398"/>
                  </a:cubicBezTo>
                  <a:cubicBezTo>
                    <a:pt x="15249" y="64526"/>
                    <a:pt x="15123" y="71959"/>
                    <a:pt x="19624" y="77383"/>
                  </a:cubicBezTo>
                  <a:cubicBezTo>
                    <a:pt x="19731" y="77513"/>
                    <a:pt x="19892" y="77570"/>
                    <a:pt x="20055" y="77570"/>
                  </a:cubicBezTo>
                  <a:cubicBezTo>
                    <a:pt x="20234" y="77570"/>
                    <a:pt x="20417" y="77501"/>
                    <a:pt x="20538" y="77383"/>
                  </a:cubicBezTo>
                  <a:cubicBezTo>
                    <a:pt x="21218" y="76715"/>
                    <a:pt x="21943" y="76094"/>
                    <a:pt x="22706" y="75523"/>
                  </a:cubicBezTo>
                  <a:cubicBezTo>
                    <a:pt x="23422" y="77310"/>
                    <a:pt x="24561" y="78878"/>
                    <a:pt x="25466" y="80580"/>
                  </a:cubicBezTo>
                  <a:cubicBezTo>
                    <a:pt x="26675" y="82855"/>
                    <a:pt x="27534" y="85273"/>
                    <a:pt x="28105" y="87781"/>
                  </a:cubicBezTo>
                  <a:cubicBezTo>
                    <a:pt x="28165" y="88049"/>
                    <a:pt x="28449" y="88229"/>
                    <a:pt x="28718" y="88229"/>
                  </a:cubicBezTo>
                  <a:cubicBezTo>
                    <a:pt x="28868" y="88229"/>
                    <a:pt x="29013" y="88174"/>
                    <a:pt x="29114" y="88048"/>
                  </a:cubicBezTo>
                  <a:cubicBezTo>
                    <a:pt x="32333" y="84065"/>
                    <a:pt x="33577" y="79096"/>
                    <a:pt x="33934" y="74085"/>
                  </a:cubicBezTo>
                  <a:cubicBezTo>
                    <a:pt x="34767" y="75142"/>
                    <a:pt x="35635" y="76169"/>
                    <a:pt x="36539" y="77167"/>
                  </a:cubicBezTo>
                  <a:cubicBezTo>
                    <a:pt x="36655" y="77295"/>
                    <a:pt x="36812" y="77352"/>
                    <a:pt x="36970" y="77352"/>
                  </a:cubicBezTo>
                  <a:cubicBezTo>
                    <a:pt x="37248" y="77352"/>
                    <a:pt x="37528" y="77175"/>
                    <a:pt x="37600" y="76888"/>
                  </a:cubicBezTo>
                  <a:cubicBezTo>
                    <a:pt x="38515" y="73195"/>
                    <a:pt x="38905" y="69121"/>
                    <a:pt x="38103" y="65368"/>
                  </a:cubicBezTo>
                  <a:cubicBezTo>
                    <a:pt x="37350" y="61854"/>
                    <a:pt x="34889" y="59259"/>
                    <a:pt x="32320" y="56909"/>
                  </a:cubicBezTo>
                  <a:cubicBezTo>
                    <a:pt x="32344" y="56863"/>
                    <a:pt x="32364" y="56816"/>
                    <a:pt x="32380" y="56766"/>
                  </a:cubicBezTo>
                  <a:cubicBezTo>
                    <a:pt x="32557" y="56132"/>
                    <a:pt x="32105" y="55302"/>
                    <a:pt x="31810" y="54656"/>
                  </a:cubicBezTo>
                  <a:cubicBezTo>
                    <a:pt x="32897" y="54310"/>
                    <a:pt x="33944" y="53857"/>
                    <a:pt x="34805" y="53195"/>
                  </a:cubicBezTo>
                  <a:cubicBezTo>
                    <a:pt x="34982" y="53058"/>
                    <a:pt x="35149" y="52908"/>
                    <a:pt x="35304" y="52746"/>
                  </a:cubicBezTo>
                  <a:cubicBezTo>
                    <a:pt x="38885" y="52511"/>
                    <a:pt x="42426" y="51884"/>
                    <a:pt x="45853" y="50812"/>
                  </a:cubicBezTo>
                  <a:cubicBezTo>
                    <a:pt x="46872" y="50494"/>
                    <a:pt x="47853" y="50197"/>
                    <a:pt x="47786" y="48959"/>
                  </a:cubicBezTo>
                  <a:cubicBezTo>
                    <a:pt x="47702" y="47434"/>
                    <a:pt x="46670" y="45780"/>
                    <a:pt x="45922" y="44499"/>
                  </a:cubicBezTo>
                  <a:cubicBezTo>
                    <a:pt x="44229" y="41596"/>
                    <a:pt x="42295" y="38825"/>
                    <a:pt x="40190" y="36207"/>
                  </a:cubicBezTo>
                  <a:cubicBezTo>
                    <a:pt x="39108" y="34861"/>
                    <a:pt x="37983" y="33541"/>
                    <a:pt x="36797" y="32285"/>
                  </a:cubicBezTo>
                  <a:cubicBezTo>
                    <a:pt x="35697" y="31117"/>
                    <a:pt x="34524" y="29824"/>
                    <a:pt x="33145" y="28966"/>
                  </a:cubicBezTo>
                  <a:cubicBezTo>
                    <a:pt x="32337" y="25278"/>
                    <a:pt x="31385" y="21622"/>
                    <a:pt x="30193" y="18040"/>
                  </a:cubicBezTo>
                  <a:cubicBezTo>
                    <a:pt x="28654" y="13407"/>
                    <a:pt x="26808" y="8695"/>
                    <a:pt x="24049" y="4640"/>
                  </a:cubicBezTo>
                  <a:cubicBezTo>
                    <a:pt x="22614" y="2530"/>
                    <a:pt x="20375" y="0"/>
                    <a:pt x="179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1"/>
            <p:cNvSpPr/>
            <p:nvPr/>
          </p:nvSpPr>
          <p:spPr>
            <a:xfrm>
              <a:off x="3247625" y="2106650"/>
              <a:ext cx="86500" cy="162425"/>
            </a:xfrm>
            <a:custGeom>
              <a:avLst/>
              <a:gdLst/>
              <a:ahLst/>
              <a:cxnLst/>
              <a:rect l="l" t="t" r="r" b="b"/>
              <a:pathLst>
                <a:path w="3460" h="6497" extrusionOk="0">
                  <a:moveTo>
                    <a:pt x="3160" y="1"/>
                  </a:moveTo>
                  <a:cubicBezTo>
                    <a:pt x="3082" y="1"/>
                    <a:pt x="3004" y="35"/>
                    <a:pt x="2956" y="113"/>
                  </a:cubicBezTo>
                  <a:cubicBezTo>
                    <a:pt x="1826" y="1949"/>
                    <a:pt x="959" y="4060"/>
                    <a:pt x="104" y="6037"/>
                  </a:cubicBezTo>
                  <a:cubicBezTo>
                    <a:pt x="1" y="6275"/>
                    <a:pt x="201" y="6496"/>
                    <a:pt x="394" y="6496"/>
                  </a:cubicBezTo>
                  <a:cubicBezTo>
                    <a:pt x="481" y="6496"/>
                    <a:pt x="567" y="6451"/>
                    <a:pt x="623" y="6342"/>
                  </a:cubicBezTo>
                  <a:cubicBezTo>
                    <a:pt x="1613" y="4400"/>
                    <a:pt x="2695" y="2366"/>
                    <a:pt x="3400" y="301"/>
                  </a:cubicBezTo>
                  <a:cubicBezTo>
                    <a:pt x="3460" y="125"/>
                    <a:pt x="3310" y="1"/>
                    <a:pt x="31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1"/>
            <p:cNvSpPr/>
            <p:nvPr/>
          </p:nvSpPr>
          <p:spPr>
            <a:xfrm>
              <a:off x="3308300" y="2152250"/>
              <a:ext cx="63925" cy="119575"/>
            </a:xfrm>
            <a:custGeom>
              <a:avLst/>
              <a:gdLst/>
              <a:ahLst/>
              <a:cxnLst/>
              <a:rect l="l" t="t" r="r" b="b"/>
              <a:pathLst>
                <a:path w="2557" h="4783" extrusionOk="0">
                  <a:moveTo>
                    <a:pt x="2397" y="1"/>
                  </a:moveTo>
                  <a:cubicBezTo>
                    <a:pt x="2377" y="1"/>
                    <a:pt x="2357" y="7"/>
                    <a:pt x="2337" y="20"/>
                  </a:cubicBezTo>
                  <a:cubicBezTo>
                    <a:pt x="1722" y="438"/>
                    <a:pt x="1451" y="1302"/>
                    <a:pt x="1144" y="1957"/>
                  </a:cubicBezTo>
                  <a:cubicBezTo>
                    <a:pt x="770" y="2750"/>
                    <a:pt x="427" y="3554"/>
                    <a:pt x="101" y="4368"/>
                  </a:cubicBezTo>
                  <a:cubicBezTo>
                    <a:pt x="1" y="4620"/>
                    <a:pt x="204" y="4783"/>
                    <a:pt x="418" y="4783"/>
                  </a:cubicBezTo>
                  <a:cubicBezTo>
                    <a:pt x="558" y="4783"/>
                    <a:pt x="703" y="4713"/>
                    <a:pt x="770" y="4553"/>
                  </a:cubicBezTo>
                  <a:cubicBezTo>
                    <a:pt x="1126" y="3702"/>
                    <a:pt x="1492" y="2857"/>
                    <a:pt x="1866" y="2013"/>
                  </a:cubicBezTo>
                  <a:cubicBezTo>
                    <a:pt x="2130" y="1427"/>
                    <a:pt x="2556" y="784"/>
                    <a:pt x="2524" y="128"/>
                  </a:cubicBezTo>
                  <a:cubicBezTo>
                    <a:pt x="2521" y="61"/>
                    <a:pt x="2462" y="1"/>
                    <a:pt x="2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1"/>
            <p:cNvSpPr/>
            <p:nvPr/>
          </p:nvSpPr>
          <p:spPr>
            <a:xfrm>
              <a:off x="3417125" y="1869250"/>
              <a:ext cx="72075" cy="31700"/>
            </a:xfrm>
            <a:custGeom>
              <a:avLst/>
              <a:gdLst/>
              <a:ahLst/>
              <a:cxnLst/>
              <a:rect l="l" t="t" r="r" b="b"/>
              <a:pathLst>
                <a:path w="2883" h="1268" extrusionOk="0">
                  <a:moveTo>
                    <a:pt x="2608" y="1"/>
                  </a:moveTo>
                  <a:cubicBezTo>
                    <a:pt x="2593" y="1"/>
                    <a:pt x="2577" y="3"/>
                    <a:pt x="2561" y="7"/>
                  </a:cubicBezTo>
                  <a:cubicBezTo>
                    <a:pt x="2155" y="118"/>
                    <a:pt x="1782" y="332"/>
                    <a:pt x="1388" y="480"/>
                  </a:cubicBezTo>
                  <a:cubicBezTo>
                    <a:pt x="990" y="630"/>
                    <a:pt x="576" y="735"/>
                    <a:pt x="184" y="897"/>
                  </a:cubicBezTo>
                  <a:cubicBezTo>
                    <a:pt x="9" y="969"/>
                    <a:pt x="1" y="1267"/>
                    <a:pt x="218" y="1267"/>
                  </a:cubicBezTo>
                  <a:cubicBezTo>
                    <a:pt x="223" y="1267"/>
                    <a:pt x="228" y="1267"/>
                    <a:pt x="233" y="1267"/>
                  </a:cubicBezTo>
                  <a:cubicBezTo>
                    <a:pt x="1052" y="1217"/>
                    <a:pt x="2117" y="862"/>
                    <a:pt x="2748" y="325"/>
                  </a:cubicBezTo>
                  <a:cubicBezTo>
                    <a:pt x="2883" y="209"/>
                    <a:pt x="2763" y="1"/>
                    <a:pt x="2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1"/>
            <p:cNvSpPr/>
            <p:nvPr/>
          </p:nvSpPr>
          <p:spPr>
            <a:xfrm>
              <a:off x="3428575" y="1845175"/>
              <a:ext cx="42525" cy="22175"/>
            </a:xfrm>
            <a:custGeom>
              <a:avLst/>
              <a:gdLst/>
              <a:ahLst/>
              <a:cxnLst/>
              <a:rect l="l" t="t" r="r" b="b"/>
              <a:pathLst>
                <a:path w="1701" h="887" extrusionOk="0">
                  <a:moveTo>
                    <a:pt x="1421" y="0"/>
                  </a:moveTo>
                  <a:cubicBezTo>
                    <a:pt x="1387" y="0"/>
                    <a:pt x="1350" y="9"/>
                    <a:pt x="1311" y="30"/>
                  </a:cubicBezTo>
                  <a:cubicBezTo>
                    <a:pt x="1108" y="139"/>
                    <a:pt x="900" y="249"/>
                    <a:pt x="688" y="337"/>
                  </a:cubicBezTo>
                  <a:cubicBezTo>
                    <a:pt x="499" y="416"/>
                    <a:pt x="270" y="455"/>
                    <a:pt x="107" y="581"/>
                  </a:cubicBezTo>
                  <a:cubicBezTo>
                    <a:pt x="8" y="656"/>
                    <a:pt x="0" y="829"/>
                    <a:pt x="143" y="865"/>
                  </a:cubicBezTo>
                  <a:cubicBezTo>
                    <a:pt x="204" y="880"/>
                    <a:pt x="267" y="887"/>
                    <a:pt x="333" y="887"/>
                  </a:cubicBezTo>
                  <a:cubicBezTo>
                    <a:pt x="744" y="887"/>
                    <a:pt x="1227" y="612"/>
                    <a:pt x="1523" y="392"/>
                  </a:cubicBezTo>
                  <a:cubicBezTo>
                    <a:pt x="1701" y="259"/>
                    <a:pt x="1602" y="0"/>
                    <a:pt x="14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1"/>
            <p:cNvSpPr/>
            <p:nvPr/>
          </p:nvSpPr>
          <p:spPr>
            <a:xfrm>
              <a:off x="3428850" y="1824350"/>
              <a:ext cx="20725" cy="12625"/>
            </a:xfrm>
            <a:custGeom>
              <a:avLst/>
              <a:gdLst/>
              <a:ahLst/>
              <a:cxnLst/>
              <a:rect l="l" t="t" r="r" b="b"/>
              <a:pathLst>
                <a:path w="829" h="505" extrusionOk="0">
                  <a:moveTo>
                    <a:pt x="639" y="0"/>
                  </a:moveTo>
                  <a:cubicBezTo>
                    <a:pt x="633" y="0"/>
                    <a:pt x="626" y="0"/>
                    <a:pt x="620" y="1"/>
                  </a:cubicBezTo>
                  <a:cubicBezTo>
                    <a:pt x="417" y="25"/>
                    <a:pt x="98" y="94"/>
                    <a:pt x="15" y="303"/>
                  </a:cubicBezTo>
                  <a:cubicBezTo>
                    <a:pt x="0" y="340"/>
                    <a:pt x="20" y="379"/>
                    <a:pt x="42" y="408"/>
                  </a:cubicBezTo>
                  <a:cubicBezTo>
                    <a:pt x="98" y="477"/>
                    <a:pt x="179" y="504"/>
                    <a:pt x="266" y="504"/>
                  </a:cubicBezTo>
                  <a:cubicBezTo>
                    <a:pt x="441" y="504"/>
                    <a:pt x="644" y="397"/>
                    <a:pt x="741" y="293"/>
                  </a:cubicBezTo>
                  <a:cubicBezTo>
                    <a:pt x="829" y="199"/>
                    <a:pt x="782" y="0"/>
                    <a:pt x="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1"/>
            <p:cNvSpPr/>
            <p:nvPr/>
          </p:nvSpPr>
          <p:spPr>
            <a:xfrm>
              <a:off x="3422375" y="1797150"/>
              <a:ext cx="19925" cy="12350"/>
            </a:xfrm>
            <a:custGeom>
              <a:avLst/>
              <a:gdLst/>
              <a:ahLst/>
              <a:cxnLst/>
              <a:rect l="l" t="t" r="r" b="b"/>
              <a:pathLst>
                <a:path w="797" h="494" extrusionOk="0">
                  <a:moveTo>
                    <a:pt x="518" y="1"/>
                  </a:moveTo>
                  <a:cubicBezTo>
                    <a:pt x="487" y="1"/>
                    <a:pt x="453" y="11"/>
                    <a:pt x="420" y="34"/>
                  </a:cubicBezTo>
                  <a:cubicBezTo>
                    <a:pt x="308" y="114"/>
                    <a:pt x="198" y="191"/>
                    <a:pt x="93" y="279"/>
                  </a:cubicBezTo>
                  <a:cubicBezTo>
                    <a:pt x="1" y="357"/>
                    <a:pt x="84" y="493"/>
                    <a:pt x="187" y="493"/>
                  </a:cubicBezTo>
                  <a:cubicBezTo>
                    <a:pt x="196" y="493"/>
                    <a:pt x="206" y="492"/>
                    <a:pt x="215" y="490"/>
                  </a:cubicBezTo>
                  <a:cubicBezTo>
                    <a:pt x="336" y="459"/>
                    <a:pt x="449" y="419"/>
                    <a:pt x="566" y="379"/>
                  </a:cubicBezTo>
                  <a:cubicBezTo>
                    <a:pt x="797" y="301"/>
                    <a:pt x="687" y="1"/>
                    <a:pt x="5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1"/>
            <p:cNvSpPr/>
            <p:nvPr/>
          </p:nvSpPr>
          <p:spPr>
            <a:xfrm>
              <a:off x="3282550" y="1555150"/>
              <a:ext cx="97600" cy="123875"/>
            </a:xfrm>
            <a:custGeom>
              <a:avLst/>
              <a:gdLst/>
              <a:ahLst/>
              <a:cxnLst/>
              <a:rect l="l" t="t" r="r" b="b"/>
              <a:pathLst>
                <a:path w="3904" h="4955" extrusionOk="0">
                  <a:moveTo>
                    <a:pt x="155" y="0"/>
                  </a:moveTo>
                  <a:cubicBezTo>
                    <a:pt x="61" y="0"/>
                    <a:pt x="0" y="109"/>
                    <a:pt x="72" y="197"/>
                  </a:cubicBezTo>
                  <a:cubicBezTo>
                    <a:pt x="702" y="984"/>
                    <a:pt x="1489" y="1612"/>
                    <a:pt x="2091" y="2436"/>
                  </a:cubicBezTo>
                  <a:cubicBezTo>
                    <a:pt x="2646" y="3196"/>
                    <a:pt x="3017" y="4032"/>
                    <a:pt x="3471" y="4851"/>
                  </a:cubicBezTo>
                  <a:cubicBezTo>
                    <a:pt x="3511" y="4924"/>
                    <a:pt x="3577" y="4954"/>
                    <a:pt x="3644" y="4954"/>
                  </a:cubicBezTo>
                  <a:cubicBezTo>
                    <a:pt x="3772" y="4954"/>
                    <a:pt x="3903" y="4840"/>
                    <a:pt x="3860" y="4687"/>
                  </a:cubicBezTo>
                  <a:cubicBezTo>
                    <a:pt x="3391" y="2976"/>
                    <a:pt x="1859" y="769"/>
                    <a:pt x="214" y="13"/>
                  </a:cubicBezTo>
                  <a:cubicBezTo>
                    <a:pt x="193" y="4"/>
                    <a:pt x="174"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1"/>
            <p:cNvSpPr/>
            <p:nvPr/>
          </p:nvSpPr>
          <p:spPr>
            <a:xfrm>
              <a:off x="3383900" y="1692700"/>
              <a:ext cx="25275" cy="37625"/>
            </a:xfrm>
            <a:custGeom>
              <a:avLst/>
              <a:gdLst/>
              <a:ahLst/>
              <a:cxnLst/>
              <a:rect l="l" t="t" r="r" b="b"/>
              <a:pathLst>
                <a:path w="1011" h="1505" extrusionOk="0">
                  <a:moveTo>
                    <a:pt x="227" y="1"/>
                  </a:moveTo>
                  <a:cubicBezTo>
                    <a:pt x="116" y="1"/>
                    <a:pt x="0" y="100"/>
                    <a:pt x="50" y="220"/>
                  </a:cubicBezTo>
                  <a:cubicBezTo>
                    <a:pt x="207" y="608"/>
                    <a:pt x="340" y="1039"/>
                    <a:pt x="566" y="1391"/>
                  </a:cubicBezTo>
                  <a:cubicBezTo>
                    <a:pt x="618" y="1471"/>
                    <a:pt x="687" y="1505"/>
                    <a:pt x="754" y="1505"/>
                  </a:cubicBezTo>
                  <a:cubicBezTo>
                    <a:pt x="885" y="1505"/>
                    <a:pt x="1010" y="1378"/>
                    <a:pt x="988" y="1213"/>
                  </a:cubicBezTo>
                  <a:cubicBezTo>
                    <a:pt x="929" y="776"/>
                    <a:pt x="639" y="365"/>
                    <a:pt x="344" y="49"/>
                  </a:cubicBezTo>
                  <a:cubicBezTo>
                    <a:pt x="312" y="16"/>
                    <a:pt x="270" y="1"/>
                    <a:pt x="2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1"/>
            <p:cNvSpPr/>
            <p:nvPr/>
          </p:nvSpPr>
          <p:spPr>
            <a:xfrm>
              <a:off x="3622775" y="2732875"/>
              <a:ext cx="59350" cy="39375"/>
            </a:xfrm>
            <a:custGeom>
              <a:avLst/>
              <a:gdLst/>
              <a:ahLst/>
              <a:cxnLst/>
              <a:rect l="l" t="t" r="r" b="b"/>
              <a:pathLst>
                <a:path w="2374" h="1575" extrusionOk="0">
                  <a:moveTo>
                    <a:pt x="2071" y="0"/>
                  </a:moveTo>
                  <a:cubicBezTo>
                    <a:pt x="2035" y="0"/>
                    <a:pt x="1998" y="10"/>
                    <a:pt x="1964" y="34"/>
                  </a:cubicBezTo>
                  <a:cubicBezTo>
                    <a:pt x="1611" y="280"/>
                    <a:pt x="1309" y="586"/>
                    <a:pt x="938" y="813"/>
                  </a:cubicBezTo>
                  <a:cubicBezTo>
                    <a:pt x="658" y="984"/>
                    <a:pt x="188" y="1091"/>
                    <a:pt x="25" y="1387"/>
                  </a:cubicBezTo>
                  <a:cubicBezTo>
                    <a:pt x="1" y="1433"/>
                    <a:pt x="10" y="1507"/>
                    <a:pt x="63" y="1530"/>
                  </a:cubicBezTo>
                  <a:cubicBezTo>
                    <a:pt x="134" y="1561"/>
                    <a:pt x="209" y="1575"/>
                    <a:pt x="286" y="1575"/>
                  </a:cubicBezTo>
                  <a:cubicBezTo>
                    <a:pt x="593" y="1575"/>
                    <a:pt x="933" y="1363"/>
                    <a:pt x="1180" y="1225"/>
                  </a:cubicBezTo>
                  <a:cubicBezTo>
                    <a:pt x="1582" y="1004"/>
                    <a:pt x="2004" y="719"/>
                    <a:pt x="2270" y="339"/>
                  </a:cubicBezTo>
                  <a:cubicBezTo>
                    <a:pt x="2374" y="193"/>
                    <a:pt x="2227" y="0"/>
                    <a:pt x="2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1"/>
            <p:cNvSpPr/>
            <p:nvPr/>
          </p:nvSpPr>
          <p:spPr>
            <a:xfrm>
              <a:off x="3633000" y="2712125"/>
              <a:ext cx="36550" cy="23300"/>
            </a:xfrm>
            <a:custGeom>
              <a:avLst/>
              <a:gdLst/>
              <a:ahLst/>
              <a:cxnLst/>
              <a:rect l="l" t="t" r="r" b="b"/>
              <a:pathLst>
                <a:path w="1462" h="932" extrusionOk="0">
                  <a:moveTo>
                    <a:pt x="1255" y="0"/>
                  </a:moveTo>
                  <a:cubicBezTo>
                    <a:pt x="1250" y="0"/>
                    <a:pt x="1245" y="1"/>
                    <a:pt x="1241" y="1"/>
                  </a:cubicBezTo>
                  <a:cubicBezTo>
                    <a:pt x="1042" y="18"/>
                    <a:pt x="884" y="94"/>
                    <a:pt x="714" y="195"/>
                  </a:cubicBezTo>
                  <a:cubicBezTo>
                    <a:pt x="536" y="301"/>
                    <a:pt x="344" y="392"/>
                    <a:pt x="179" y="520"/>
                  </a:cubicBezTo>
                  <a:cubicBezTo>
                    <a:pt x="1" y="656"/>
                    <a:pt x="75" y="932"/>
                    <a:pt x="291" y="932"/>
                  </a:cubicBezTo>
                  <a:cubicBezTo>
                    <a:pt x="310" y="932"/>
                    <a:pt x="330" y="930"/>
                    <a:pt x="351" y="925"/>
                  </a:cubicBezTo>
                  <a:cubicBezTo>
                    <a:pt x="714" y="847"/>
                    <a:pt x="1216" y="617"/>
                    <a:pt x="1401" y="279"/>
                  </a:cubicBezTo>
                  <a:cubicBezTo>
                    <a:pt x="1461" y="170"/>
                    <a:pt x="1392" y="0"/>
                    <a:pt x="1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1"/>
            <p:cNvSpPr/>
            <p:nvPr/>
          </p:nvSpPr>
          <p:spPr>
            <a:xfrm>
              <a:off x="3633600" y="2686225"/>
              <a:ext cx="28350" cy="16975"/>
            </a:xfrm>
            <a:custGeom>
              <a:avLst/>
              <a:gdLst/>
              <a:ahLst/>
              <a:cxnLst/>
              <a:rect l="l" t="t" r="r" b="b"/>
              <a:pathLst>
                <a:path w="1134" h="679" extrusionOk="0">
                  <a:moveTo>
                    <a:pt x="860" y="1"/>
                  </a:moveTo>
                  <a:cubicBezTo>
                    <a:pt x="589" y="1"/>
                    <a:pt x="291" y="182"/>
                    <a:pt x="110" y="370"/>
                  </a:cubicBezTo>
                  <a:cubicBezTo>
                    <a:pt x="0" y="482"/>
                    <a:pt x="86" y="679"/>
                    <a:pt x="232" y="679"/>
                  </a:cubicBezTo>
                  <a:cubicBezTo>
                    <a:pt x="249" y="679"/>
                    <a:pt x="266" y="676"/>
                    <a:pt x="285" y="670"/>
                  </a:cubicBezTo>
                  <a:cubicBezTo>
                    <a:pt x="506" y="603"/>
                    <a:pt x="791" y="520"/>
                    <a:pt x="977" y="382"/>
                  </a:cubicBezTo>
                  <a:cubicBezTo>
                    <a:pt x="1133" y="266"/>
                    <a:pt x="1090" y="7"/>
                    <a:pt x="874" y="1"/>
                  </a:cubicBezTo>
                  <a:cubicBezTo>
                    <a:pt x="869" y="1"/>
                    <a:pt x="865" y="1"/>
                    <a:pt x="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1"/>
            <p:cNvSpPr/>
            <p:nvPr/>
          </p:nvSpPr>
          <p:spPr>
            <a:xfrm>
              <a:off x="3639950" y="2648825"/>
              <a:ext cx="20675" cy="15675"/>
            </a:xfrm>
            <a:custGeom>
              <a:avLst/>
              <a:gdLst/>
              <a:ahLst/>
              <a:cxnLst/>
              <a:rect l="l" t="t" r="r" b="b"/>
              <a:pathLst>
                <a:path w="827" h="627" extrusionOk="0">
                  <a:moveTo>
                    <a:pt x="588" y="0"/>
                  </a:moveTo>
                  <a:cubicBezTo>
                    <a:pt x="568" y="0"/>
                    <a:pt x="547" y="3"/>
                    <a:pt x="525" y="10"/>
                  </a:cubicBezTo>
                  <a:cubicBezTo>
                    <a:pt x="359" y="59"/>
                    <a:pt x="221" y="163"/>
                    <a:pt x="106" y="290"/>
                  </a:cubicBezTo>
                  <a:cubicBezTo>
                    <a:pt x="0" y="408"/>
                    <a:pt x="77" y="627"/>
                    <a:pt x="232" y="627"/>
                  </a:cubicBezTo>
                  <a:cubicBezTo>
                    <a:pt x="252" y="627"/>
                    <a:pt x="273" y="623"/>
                    <a:pt x="296" y="615"/>
                  </a:cubicBezTo>
                  <a:cubicBezTo>
                    <a:pt x="456" y="557"/>
                    <a:pt x="611" y="480"/>
                    <a:pt x="721" y="346"/>
                  </a:cubicBezTo>
                  <a:cubicBezTo>
                    <a:pt x="826" y="216"/>
                    <a:pt x="753" y="0"/>
                    <a:pt x="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51"/>
          <p:cNvGrpSpPr/>
          <p:nvPr/>
        </p:nvGrpSpPr>
        <p:grpSpPr>
          <a:xfrm>
            <a:off x="7220005" y="558107"/>
            <a:ext cx="1201154" cy="1127537"/>
            <a:chOff x="3432800" y="238125"/>
            <a:chExt cx="1339975" cy="1257850"/>
          </a:xfrm>
        </p:grpSpPr>
        <p:sp>
          <p:nvSpPr>
            <p:cNvPr id="1505" name="Google Shape;1505;p51"/>
            <p:cNvSpPr/>
            <p:nvPr/>
          </p:nvSpPr>
          <p:spPr>
            <a:xfrm>
              <a:off x="3432800" y="238125"/>
              <a:ext cx="1339975" cy="1257850"/>
            </a:xfrm>
            <a:custGeom>
              <a:avLst/>
              <a:gdLst/>
              <a:ahLst/>
              <a:cxnLst/>
              <a:rect l="l" t="t" r="r" b="b"/>
              <a:pathLst>
                <a:path w="53599" h="50314" extrusionOk="0">
                  <a:moveTo>
                    <a:pt x="28508" y="1049"/>
                  </a:moveTo>
                  <a:cubicBezTo>
                    <a:pt x="38331" y="1049"/>
                    <a:pt x="48813" y="6308"/>
                    <a:pt x="51361" y="16358"/>
                  </a:cubicBezTo>
                  <a:cubicBezTo>
                    <a:pt x="52662" y="21493"/>
                    <a:pt x="52229" y="27169"/>
                    <a:pt x="51086" y="32296"/>
                  </a:cubicBezTo>
                  <a:cubicBezTo>
                    <a:pt x="49917" y="37542"/>
                    <a:pt x="47380" y="42199"/>
                    <a:pt x="42783" y="45163"/>
                  </a:cubicBezTo>
                  <a:cubicBezTo>
                    <a:pt x="38476" y="47939"/>
                    <a:pt x="33122" y="49277"/>
                    <a:pt x="27779" y="49277"/>
                  </a:cubicBezTo>
                  <a:cubicBezTo>
                    <a:pt x="23275" y="49277"/>
                    <a:pt x="18778" y="48326"/>
                    <a:pt x="14921" y="46486"/>
                  </a:cubicBezTo>
                  <a:cubicBezTo>
                    <a:pt x="9706" y="43997"/>
                    <a:pt x="5805" y="39666"/>
                    <a:pt x="4083" y="34122"/>
                  </a:cubicBezTo>
                  <a:cubicBezTo>
                    <a:pt x="2248" y="28214"/>
                    <a:pt x="3129" y="22252"/>
                    <a:pt x="4925" y="16494"/>
                  </a:cubicBezTo>
                  <a:cubicBezTo>
                    <a:pt x="6604" y="12909"/>
                    <a:pt x="8860" y="9671"/>
                    <a:pt x="11921" y="7064"/>
                  </a:cubicBezTo>
                  <a:cubicBezTo>
                    <a:pt x="15897" y="3675"/>
                    <a:pt x="20901" y="1626"/>
                    <a:pt x="26098" y="1157"/>
                  </a:cubicBezTo>
                  <a:cubicBezTo>
                    <a:pt x="26893" y="1085"/>
                    <a:pt x="27699" y="1049"/>
                    <a:pt x="28508" y="1049"/>
                  </a:cubicBezTo>
                  <a:close/>
                  <a:moveTo>
                    <a:pt x="28514" y="0"/>
                  </a:moveTo>
                  <a:cubicBezTo>
                    <a:pt x="18231" y="0"/>
                    <a:pt x="7311" y="6134"/>
                    <a:pt x="4086" y="16186"/>
                  </a:cubicBezTo>
                  <a:cubicBezTo>
                    <a:pt x="1" y="26232"/>
                    <a:pt x="1713" y="38869"/>
                    <a:pt x="10996" y="45422"/>
                  </a:cubicBezTo>
                  <a:cubicBezTo>
                    <a:pt x="15677" y="48727"/>
                    <a:pt x="21622" y="50314"/>
                    <a:pt x="27544" y="50314"/>
                  </a:cubicBezTo>
                  <a:cubicBezTo>
                    <a:pt x="32002" y="50314"/>
                    <a:pt x="36446" y="49414"/>
                    <a:pt x="40327" y="47672"/>
                  </a:cubicBezTo>
                  <a:cubicBezTo>
                    <a:pt x="45147" y="45508"/>
                    <a:pt x="48834" y="41799"/>
                    <a:pt x="50788" y="36874"/>
                  </a:cubicBezTo>
                  <a:cubicBezTo>
                    <a:pt x="52895" y="31563"/>
                    <a:pt x="53598" y="25149"/>
                    <a:pt x="52954" y="19486"/>
                  </a:cubicBezTo>
                  <a:cubicBezTo>
                    <a:pt x="52336" y="14043"/>
                    <a:pt x="49982" y="9193"/>
                    <a:pt x="45647" y="5764"/>
                  </a:cubicBezTo>
                  <a:cubicBezTo>
                    <a:pt x="41268" y="2300"/>
                    <a:pt x="35700" y="414"/>
                    <a:pt x="30160" y="53"/>
                  </a:cubicBezTo>
                  <a:cubicBezTo>
                    <a:pt x="29614" y="18"/>
                    <a:pt x="29065" y="0"/>
                    <a:pt x="28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1"/>
            <p:cNvSpPr/>
            <p:nvPr/>
          </p:nvSpPr>
          <p:spPr>
            <a:xfrm>
              <a:off x="4293625" y="402025"/>
              <a:ext cx="138375" cy="123525"/>
            </a:xfrm>
            <a:custGeom>
              <a:avLst/>
              <a:gdLst/>
              <a:ahLst/>
              <a:cxnLst/>
              <a:rect l="l" t="t" r="r" b="b"/>
              <a:pathLst>
                <a:path w="5535" h="4941" extrusionOk="0">
                  <a:moveTo>
                    <a:pt x="1976" y="1"/>
                  </a:moveTo>
                  <a:cubicBezTo>
                    <a:pt x="1897" y="1"/>
                    <a:pt x="1819" y="31"/>
                    <a:pt x="1758" y="103"/>
                  </a:cubicBezTo>
                  <a:cubicBezTo>
                    <a:pt x="0" y="2189"/>
                    <a:pt x="3060" y="4759"/>
                    <a:pt x="5038" y="4939"/>
                  </a:cubicBezTo>
                  <a:cubicBezTo>
                    <a:pt x="5050" y="4940"/>
                    <a:pt x="5063" y="4941"/>
                    <a:pt x="5075" y="4941"/>
                  </a:cubicBezTo>
                  <a:cubicBezTo>
                    <a:pt x="5454" y="4941"/>
                    <a:pt x="5534" y="4390"/>
                    <a:pt x="5236" y="4204"/>
                  </a:cubicBezTo>
                  <a:cubicBezTo>
                    <a:pt x="4450" y="3712"/>
                    <a:pt x="3526" y="3573"/>
                    <a:pt x="2845" y="2885"/>
                  </a:cubicBezTo>
                  <a:cubicBezTo>
                    <a:pt x="2148" y="2181"/>
                    <a:pt x="2031" y="1347"/>
                    <a:pt x="2321" y="431"/>
                  </a:cubicBezTo>
                  <a:cubicBezTo>
                    <a:pt x="2390" y="207"/>
                    <a:pt x="2180" y="1"/>
                    <a:pt x="1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4576625" y="591325"/>
              <a:ext cx="91225" cy="132550"/>
            </a:xfrm>
            <a:custGeom>
              <a:avLst/>
              <a:gdLst/>
              <a:ahLst/>
              <a:cxnLst/>
              <a:rect l="l" t="t" r="r" b="b"/>
              <a:pathLst>
                <a:path w="3649" h="5302" extrusionOk="0">
                  <a:moveTo>
                    <a:pt x="1455" y="0"/>
                  </a:moveTo>
                  <a:cubicBezTo>
                    <a:pt x="1432" y="0"/>
                    <a:pt x="1409" y="6"/>
                    <a:pt x="1390" y="17"/>
                  </a:cubicBezTo>
                  <a:cubicBezTo>
                    <a:pt x="248" y="702"/>
                    <a:pt x="0" y="2626"/>
                    <a:pt x="530" y="3755"/>
                  </a:cubicBezTo>
                  <a:cubicBezTo>
                    <a:pt x="870" y="4478"/>
                    <a:pt x="1790" y="5301"/>
                    <a:pt x="2652" y="5301"/>
                  </a:cubicBezTo>
                  <a:cubicBezTo>
                    <a:pt x="2929" y="5301"/>
                    <a:pt x="3199" y="5216"/>
                    <a:pt x="3443" y="5016"/>
                  </a:cubicBezTo>
                  <a:cubicBezTo>
                    <a:pt x="3649" y="4846"/>
                    <a:pt x="3519" y="4514"/>
                    <a:pt x="3293" y="4447"/>
                  </a:cubicBezTo>
                  <a:cubicBezTo>
                    <a:pt x="2924" y="4338"/>
                    <a:pt x="2555" y="4399"/>
                    <a:pt x="2194" y="4249"/>
                  </a:cubicBezTo>
                  <a:cubicBezTo>
                    <a:pt x="1602" y="4004"/>
                    <a:pt x="1221" y="3471"/>
                    <a:pt x="1100" y="2854"/>
                  </a:cubicBezTo>
                  <a:cubicBezTo>
                    <a:pt x="904" y="1851"/>
                    <a:pt x="1479" y="1079"/>
                    <a:pt x="1596" y="136"/>
                  </a:cubicBezTo>
                  <a:cubicBezTo>
                    <a:pt x="1606" y="55"/>
                    <a:pt x="1529" y="0"/>
                    <a:pt x="14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1"/>
            <p:cNvSpPr/>
            <p:nvPr/>
          </p:nvSpPr>
          <p:spPr>
            <a:xfrm>
              <a:off x="4204475" y="756350"/>
              <a:ext cx="184100" cy="178675"/>
            </a:xfrm>
            <a:custGeom>
              <a:avLst/>
              <a:gdLst/>
              <a:ahLst/>
              <a:cxnLst/>
              <a:rect l="l" t="t" r="r" b="b"/>
              <a:pathLst>
                <a:path w="7364" h="7147" extrusionOk="0">
                  <a:moveTo>
                    <a:pt x="2680" y="0"/>
                  </a:moveTo>
                  <a:cubicBezTo>
                    <a:pt x="1679" y="0"/>
                    <a:pt x="708" y="374"/>
                    <a:pt x="61" y="1231"/>
                  </a:cubicBezTo>
                  <a:cubicBezTo>
                    <a:pt x="0" y="1311"/>
                    <a:pt x="83" y="1441"/>
                    <a:pt x="177" y="1441"/>
                  </a:cubicBezTo>
                  <a:cubicBezTo>
                    <a:pt x="190" y="1441"/>
                    <a:pt x="203" y="1438"/>
                    <a:pt x="216" y="1433"/>
                  </a:cubicBezTo>
                  <a:cubicBezTo>
                    <a:pt x="1053" y="1085"/>
                    <a:pt x="1906" y="806"/>
                    <a:pt x="2736" y="806"/>
                  </a:cubicBezTo>
                  <a:cubicBezTo>
                    <a:pt x="3491" y="806"/>
                    <a:pt x="4227" y="1037"/>
                    <a:pt x="4915" y="1657"/>
                  </a:cubicBezTo>
                  <a:cubicBezTo>
                    <a:pt x="6231" y="2841"/>
                    <a:pt x="6577" y="5185"/>
                    <a:pt x="4927" y="6249"/>
                  </a:cubicBezTo>
                  <a:cubicBezTo>
                    <a:pt x="4499" y="6525"/>
                    <a:pt x="4765" y="7146"/>
                    <a:pt x="5161" y="7146"/>
                  </a:cubicBezTo>
                  <a:cubicBezTo>
                    <a:pt x="5239" y="7146"/>
                    <a:pt x="5322" y="7122"/>
                    <a:pt x="5406" y="7066"/>
                  </a:cubicBezTo>
                  <a:cubicBezTo>
                    <a:pt x="7340" y="5783"/>
                    <a:pt x="7364" y="3117"/>
                    <a:pt x="5910" y="1440"/>
                  </a:cubicBezTo>
                  <a:cubicBezTo>
                    <a:pt x="5134" y="544"/>
                    <a:pt x="3885" y="0"/>
                    <a:pt x="2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1"/>
            <p:cNvSpPr/>
            <p:nvPr/>
          </p:nvSpPr>
          <p:spPr>
            <a:xfrm>
              <a:off x="4154700" y="855250"/>
              <a:ext cx="112975" cy="118750"/>
            </a:xfrm>
            <a:custGeom>
              <a:avLst/>
              <a:gdLst/>
              <a:ahLst/>
              <a:cxnLst/>
              <a:rect l="l" t="t" r="r" b="b"/>
              <a:pathLst>
                <a:path w="4519" h="4750" extrusionOk="0">
                  <a:moveTo>
                    <a:pt x="800" y="1"/>
                  </a:moveTo>
                  <a:cubicBezTo>
                    <a:pt x="685" y="1"/>
                    <a:pt x="574" y="54"/>
                    <a:pt x="515" y="176"/>
                  </a:cubicBezTo>
                  <a:cubicBezTo>
                    <a:pt x="1" y="1243"/>
                    <a:pt x="297" y="2601"/>
                    <a:pt x="1052" y="3484"/>
                  </a:cubicBezTo>
                  <a:cubicBezTo>
                    <a:pt x="1539" y="4054"/>
                    <a:pt x="2595" y="4749"/>
                    <a:pt x="3490" y="4749"/>
                  </a:cubicBezTo>
                  <a:cubicBezTo>
                    <a:pt x="3759" y="4749"/>
                    <a:pt x="4013" y="4686"/>
                    <a:pt x="4233" y="4538"/>
                  </a:cubicBezTo>
                  <a:cubicBezTo>
                    <a:pt x="4466" y="4381"/>
                    <a:pt x="4518" y="3994"/>
                    <a:pt x="4233" y="3848"/>
                  </a:cubicBezTo>
                  <a:cubicBezTo>
                    <a:pt x="3874" y="3667"/>
                    <a:pt x="3547" y="3714"/>
                    <a:pt x="3157" y="3625"/>
                  </a:cubicBezTo>
                  <a:cubicBezTo>
                    <a:pt x="2689" y="3515"/>
                    <a:pt x="2260" y="3277"/>
                    <a:pt x="1919" y="2938"/>
                  </a:cubicBezTo>
                  <a:cubicBezTo>
                    <a:pt x="1202" y="2217"/>
                    <a:pt x="1152" y="1307"/>
                    <a:pt x="1181" y="357"/>
                  </a:cubicBezTo>
                  <a:cubicBezTo>
                    <a:pt x="1187" y="144"/>
                    <a:pt x="988" y="1"/>
                    <a:pt x="8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3905250" y="539275"/>
              <a:ext cx="156350" cy="146975"/>
            </a:xfrm>
            <a:custGeom>
              <a:avLst/>
              <a:gdLst/>
              <a:ahLst/>
              <a:cxnLst/>
              <a:rect l="l" t="t" r="r" b="b"/>
              <a:pathLst>
                <a:path w="6254" h="5879" extrusionOk="0">
                  <a:moveTo>
                    <a:pt x="1607" y="1"/>
                  </a:moveTo>
                  <a:cubicBezTo>
                    <a:pt x="1585" y="1"/>
                    <a:pt x="1563" y="5"/>
                    <a:pt x="1542" y="14"/>
                  </a:cubicBezTo>
                  <a:cubicBezTo>
                    <a:pt x="1" y="663"/>
                    <a:pt x="457" y="3384"/>
                    <a:pt x="1228" y="4441"/>
                  </a:cubicBezTo>
                  <a:cubicBezTo>
                    <a:pt x="1832" y="5267"/>
                    <a:pt x="3035" y="5879"/>
                    <a:pt x="4154" y="5879"/>
                  </a:cubicBezTo>
                  <a:cubicBezTo>
                    <a:pt x="4834" y="5879"/>
                    <a:pt x="5483" y="5653"/>
                    <a:pt x="5947" y="5113"/>
                  </a:cubicBezTo>
                  <a:cubicBezTo>
                    <a:pt x="6253" y="4758"/>
                    <a:pt x="5985" y="4312"/>
                    <a:pt x="5598" y="4312"/>
                  </a:cubicBezTo>
                  <a:cubicBezTo>
                    <a:pt x="5525" y="4312"/>
                    <a:pt x="5448" y="4328"/>
                    <a:pt x="5369" y="4363"/>
                  </a:cubicBezTo>
                  <a:cubicBezTo>
                    <a:pt x="4862" y="4593"/>
                    <a:pt x="4340" y="4731"/>
                    <a:pt x="3844" y="4731"/>
                  </a:cubicBezTo>
                  <a:cubicBezTo>
                    <a:pt x="3077" y="4731"/>
                    <a:pt x="2371" y="4400"/>
                    <a:pt x="1875" y="3564"/>
                  </a:cubicBezTo>
                  <a:cubicBezTo>
                    <a:pt x="1562" y="3036"/>
                    <a:pt x="1428" y="2427"/>
                    <a:pt x="1467" y="1815"/>
                  </a:cubicBezTo>
                  <a:cubicBezTo>
                    <a:pt x="1501" y="1256"/>
                    <a:pt x="1821" y="776"/>
                    <a:pt x="1827" y="230"/>
                  </a:cubicBezTo>
                  <a:cubicBezTo>
                    <a:pt x="1828" y="120"/>
                    <a:pt x="1722" y="1"/>
                    <a:pt x="16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3981875" y="494100"/>
              <a:ext cx="133400" cy="143625"/>
            </a:xfrm>
            <a:custGeom>
              <a:avLst/>
              <a:gdLst/>
              <a:ahLst/>
              <a:cxnLst/>
              <a:rect l="l" t="t" r="r" b="b"/>
              <a:pathLst>
                <a:path w="5336" h="5745" extrusionOk="0">
                  <a:moveTo>
                    <a:pt x="1313" y="1"/>
                  </a:moveTo>
                  <a:cubicBezTo>
                    <a:pt x="838" y="1"/>
                    <a:pt x="396" y="146"/>
                    <a:pt x="67" y="510"/>
                  </a:cubicBezTo>
                  <a:cubicBezTo>
                    <a:pt x="0" y="583"/>
                    <a:pt x="21" y="715"/>
                    <a:pt x="127" y="740"/>
                  </a:cubicBezTo>
                  <a:cubicBezTo>
                    <a:pt x="609" y="854"/>
                    <a:pt x="1100" y="775"/>
                    <a:pt x="1590" y="878"/>
                  </a:cubicBezTo>
                  <a:cubicBezTo>
                    <a:pt x="2217" y="1010"/>
                    <a:pt x="2799" y="1311"/>
                    <a:pt x="3237" y="1782"/>
                  </a:cubicBezTo>
                  <a:cubicBezTo>
                    <a:pt x="4233" y="2855"/>
                    <a:pt x="3988" y="4034"/>
                    <a:pt x="3977" y="5344"/>
                  </a:cubicBezTo>
                  <a:cubicBezTo>
                    <a:pt x="3975" y="5575"/>
                    <a:pt x="4206" y="5744"/>
                    <a:pt x="4417" y="5744"/>
                  </a:cubicBezTo>
                  <a:cubicBezTo>
                    <a:pt x="4542" y="5744"/>
                    <a:pt x="4661" y="5685"/>
                    <a:pt x="4721" y="5545"/>
                  </a:cubicBezTo>
                  <a:cubicBezTo>
                    <a:pt x="5336" y="4102"/>
                    <a:pt x="4960" y="2273"/>
                    <a:pt x="3873" y="1146"/>
                  </a:cubicBezTo>
                  <a:cubicBezTo>
                    <a:pt x="3320" y="572"/>
                    <a:pt x="2254" y="1"/>
                    <a:pt x="1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4505625" y="1026150"/>
              <a:ext cx="123925" cy="151675"/>
            </a:xfrm>
            <a:custGeom>
              <a:avLst/>
              <a:gdLst/>
              <a:ahLst/>
              <a:cxnLst/>
              <a:rect l="l" t="t" r="r" b="b"/>
              <a:pathLst>
                <a:path w="4957" h="6067" extrusionOk="0">
                  <a:moveTo>
                    <a:pt x="3686" y="0"/>
                  </a:moveTo>
                  <a:cubicBezTo>
                    <a:pt x="3401" y="0"/>
                    <a:pt x="3121" y="32"/>
                    <a:pt x="2898" y="61"/>
                  </a:cubicBezTo>
                  <a:cubicBezTo>
                    <a:pt x="1923" y="186"/>
                    <a:pt x="1222" y="698"/>
                    <a:pt x="806" y="1588"/>
                  </a:cubicBezTo>
                  <a:cubicBezTo>
                    <a:pt x="397" y="2465"/>
                    <a:pt x="0" y="3637"/>
                    <a:pt x="402" y="4581"/>
                  </a:cubicBezTo>
                  <a:cubicBezTo>
                    <a:pt x="752" y="5403"/>
                    <a:pt x="1642" y="5985"/>
                    <a:pt x="2512" y="6065"/>
                  </a:cubicBezTo>
                  <a:cubicBezTo>
                    <a:pt x="2523" y="6066"/>
                    <a:pt x="2533" y="6067"/>
                    <a:pt x="2543" y="6067"/>
                  </a:cubicBezTo>
                  <a:cubicBezTo>
                    <a:pt x="2880" y="6067"/>
                    <a:pt x="3077" y="5564"/>
                    <a:pt x="2811" y="5342"/>
                  </a:cubicBezTo>
                  <a:cubicBezTo>
                    <a:pt x="2198" y="4824"/>
                    <a:pt x="1340" y="4692"/>
                    <a:pt x="1265" y="3704"/>
                  </a:cubicBezTo>
                  <a:cubicBezTo>
                    <a:pt x="1221" y="3129"/>
                    <a:pt x="1576" y="2130"/>
                    <a:pt x="1881" y="1653"/>
                  </a:cubicBezTo>
                  <a:cubicBezTo>
                    <a:pt x="2354" y="912"/>
                    <a:pt x="3134" y="855"/>
                    <a:pt x="3931" y="838"/>
                  </a:cubicBezTo>
                  <a:cubicBezTo>
                    <a:pt x="3958" y="838"/>
                    <a:pt x="3984" y="838"/>
                    <a:pt x="4010" y="838"/>
                  </a:cubicBezTo>
                  <a:cubicBezTo>
                    <a:pt x="4088" y="838"/>
                    <a:pt x="4162" y="840"/>
                    <a:pt x="4233" y="840"/>
                  </a:cubicBezTo>
                  <a:cubicBezTo>
                    <a:pt x="4473" y="840"/>
                    <a:pt x="4677" y="818"/>
                    <a:pt x="4886" y="631"/>
                  </a:cubicBezTo>
                  <a:cubicBezTo>
                    <a:pt x="4937" y="586"/>
                    <a:pt x="4957" y="482"/>
                    <a:pt x="4913" y="425"/>
                  </a:cubicBezTo>
                  <a:cubicBezTo>
                    <a:pt x="4656" y="89"/>
                    <a:pt x="4164" y="0"/>
                    <a:pt x="3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4027550" y="1310275"/>
              <a:ext cx="166725" cy="100125"/>
            </a:xfrm>
            <a:custGeom>
              <a:avLst/>
              <a:gdLst/>
              <a:ahLst/>
              <a:cxnLst/>
              <a:rect l="l" t="t" r="r" b="b"/>
              <a:pathLst>
                <a:path w="6669" h="4005" extrusionOk="0">
                  <a:moveTo>
                    <a:pt x="3324" y="1"/>
                  </a:moveTo>
                  <a:cubicBezTo>
                    <a:pt x="3209" y="1"/>
                    <a:pt x="3091" y="9"/>
                    <a:pt x="2970" y="24"/>
                  </a:cubicBezTo>
                  <a:cubicBezTo>
                    <a:pt x="1324" y="240"/>
                    <a:pt x="1" y="1837"/>
                    <a:pt x="166" y="3469"/>
                  </a:cubicBezTo>
                  <a:cubicBezTo>
                    <a:pt x="185" y="3666"/>
                    <a:pt x="364" y="3812"/>
                    <a:pt x="537" y="3812"/>
                  </a:cubicBezTo>
                  <a:cubicBezTo>
                    <a:pt x="638" y="3812"/>
                    <a:pt x="737" y="3762"/>
                    <a:pt x="802" y="3642"/>
                  </a:cubicBezTo>
                  <a:cubicBezTo>
                    <a:pt x="981" y="3306"/>
                    <a:pt x="969" y="2931"/>
                    <a:pt x="1129" y="2589"/>
                  </a:cubicBezTo>
                  <a:cubicBezTo>
                    <a:pt x="1395" y="2018"/>
                    <a:pt x="1956" y="1525"/>
                    <a:pt x="2521" y="1273"/>
                  </a:cubicBezTo>
                  <a:cubicBezTo>
                    <a:pt x="2813" y="1143"/>
                    <a:pt x="3079" y="1086"/>
                    <a:pt x="3323" y="1086"/>
                  </a:cubicBezTo>
                  <a:cubicBezTo>
                    <a:pt x="4535" y="1086"/>
                    <a:pt x="5191" y="2515"/>
                    <a:pt x="5577" y="3645"/>
                  </a:cubicBezTo>
                  <a:cubicBezTo>
                    <a:pt x="5663" y="3895"/>
                    <a:pt x="5866" y="4005"/>
                    <a:pt x="6068" y="4005"/>
                  </a:cubicBezTo>
                  <a:cubicBezTo>
                    <a:pt x="6369" y="4005"/>
                    <a:pt x="6669" y="3760"/>
                    <a:pt x="6571" y="3372"/>
                  </a:cubicBezTo>
                  <a:cubicBezTo>
                    <a:pt x="6178" y="1813"/>
                    <a:pt x="5098" y="1"/>
                    <a:pt x="3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3949900" y="1018125"/>
              <a:ext cx="139525" cy="120600"/>
            </a:xfrm>
            <a:custGeom>
              <a:avLst/>
              <a:gdLst/>
              <a:ahLst/>
              <a:cxnLst/>
              <a:rect l="l" t="t" r="r" b="b"/>
              <a:pathLst>
                <a:path w="5581" h="4824" extrusionOk="0">
                  <a:moveTo>
                    <a:pt x="2182" y="0"/>
                  </a:moveTo>
                  <a:cubicBezTo>
                    <a:pt x="2144" y="0"/>
                    <a:pt x="2104" y="8"/>
                    <a:pt x="2062" y="24"/>
                  </a:cubicBezTo>
                  <a:cubicBezTo>
                    <a:pt x="519" y="608"/>
                    <a:pt x="1" y="2565"/>
                    <a:pt x="1069" y="3847"/>
                  </a:cubicBezTo>
                  <a:cubicBezTo>
                    <a:pt x="1584" y="4464"/>
                    <a:pt x="2476" y="4824"/>
                    <a:pt x="3339" y="4824"/>
                  </a:cubicBezTo>
                  <a:cubicBezTo>
                    <a:pt x="4203" y="4824"/>
                    <a:pt x="5038" y="4463"/>
                    <a:pt x="5435" y="3642"/>
                  </a:cubicBezTo>
                  <a:cubicBezTo>
                    <a:pt x="5580" y="3339"/>
                    <a:pt x="5357" y="2963"/>
                    <a:pt x="5053" y="2963"/>
                  </a:cubicBezTo>
                  <a:cubicBezTo>
                    <a:pt x="4981" y="2963"/>
                    <a:pt x="4904" y="2984"/>
                    <a:pt x="4826" y="3033"/>
                  </a:cubicBezTo>
                  <a:cubicBezTo>
                    <a:pt x="4239" y="3403"/>
                    <a:pt x="3656" y="3813"/>
                    <a:pt x="3044" y="3813"/>
                  </a:cubicBezTo>
                  <a:cubicBezTo>
                    <a:pt x="2720" y="3813"/>
                    <a:pt x="2387" y="3698"/>
                    <a:pt x="2042" y="3401"/>
                  </a:cubicBezTo>
                  <a:cubicBezTo>
                    <a:pt x="1115" y="2603"/>
                    <a:pt x="1329" y="1292"/>
                    <a:pt x="2333" y="668"/>
                  </a:cubicBezTo>
                  <a:cubicBezTo>
                    <a:pt x="2621" y="489"/>
                    <a:pt x="2488" y="0"/>
                    <a:pt x="2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3626050" y="658650"/>
              <a:ext cx="88225" cy="180050"/>
            </a:xfrm>
            <a:custGeom>
              <a:avLst/>
              <a:gdLst/>
              <a:ahLst/>
              <a:cxnLst/>
              <a:rect l="l" t="t" r="r" b="b"/>
              <a:pathLst>
                <a:path w="3529" h="7202" extrusionOk="0">
                  <a:moveTo>
                    <a:pt x="915" y="0"/>
                  </a:moveTo>
                  <a:cubicBezTo>
                    <a:pt x="761" y="0"/>
                    <a:pt x="697" y="192"/>
                    <a:pt x="796" y="298"/>
                  </a:cubicBezTo>
                  <a:cubicBezTo>
                    <a:pt x="1551" y="1116"/>
                    <a:pt x="2308" y="1686"/>
                    <a:pt x="2459" y="2892"/>
                  </a:cubicBezTo>
                  <a:cubicBezTo>
                    <a:pt x="2623" y="4187"/>
                    <a:pt x="2212" y="5987"/>
                    <a:pt x="639" y="6191"/>
                  </a:cubicBezTo>
                  <a:cubicBezTo>
                    <a:pt x="31" y="6270"/>
                    <a:pt x="1" y="7202"/>
                    <a:pt x="566" y="7202"/>
                  </a:cubicBezTo>
                  <a:cubicBezTo>
                    <a:pt x="589" y="7202"/>
                    <a:pt x="614" y="7200"/>
                    <a:pt x="639" y="7197"/>
                  </a:cubicBezTo>
                  <a:cubicBezTo>
                    <a:pt x="2478" y="6954"/>
                    <a:pt x="3433" y="5381"/>
                    <a:pt x="3484" y="3605"/>
                  </a:cubicBezTo>
                  <a:cubicBezTo>
                    <a:pt x="3529" y="2071"/>
                    <a:pt x="2690" y="45"/>
                    <a:pt x="919" y="0"/>
                  </a:cubicBezTo>
                  <a:cubicBezTo>
                    <a:pt x="918" y="0"/>
                    <a:pt x="916" y="0"/>
                    <a:pt x="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1"/>
            <p:cNvSpPr/>
            <p:nvPr/>
          </p:nvSpPr>
          <p:spPr>
            <a:xfrm>
              <a:off x="3582675" y="1024675"/>
              <a:ext cx="164225" cy="167450"/>
            </a:xfrm>
            <a:custGeom>
              <a:avLst/>
              <a:gdLst/>
              <a:ahLst/>
              <a:cxnLst/>
              <a:rect l="l" t="t" r="r" b="b"/>
              <a:pathLst>
                <a:path w="6569" h="6698" extrusionOk="0">
                  <a:moveTo>
                    <a:pt x="2811" y="1"/>
                  </a:moveTo>
                  <a:cubicBezTo>
                    <a:pt x="1727" y="1"/>
                    <a:pt x="632" y="492"/>
                    <a:pt x="80" y="1428"/>
                  </a:cubicBezTo>
                  <a:cubicBezTo>
                    <a:pt x="0" y="1564"/>
                    <a:pt x="117" y="1701"/>
                    <a:pt x="244" y="1701"/>
                  </a:cubicBezTo>
                  <a:cubicBezTo>
                    <a:pt x="286" y="1701"/>
                    <a:pt x="330" y="1686"/>
                    <a:pt x="367" y="1650"/>
                  </a:cubicBezTo>
                  <a:cubicBezTo>
                    <a:pt x="912" y="1130"/>
                    <a:pt x="1675" y="861"/>
                    <a:pt x="2424" y="861"/>
                  </a:cubicBezTo>
                  <a:cubicBezTo>
                    <a:pt x="3340" y="861"/>
                    <a:pt x="4236" y="1265"/>
                    <a:pt x="4685" y="2106"/>
                  </a:cubicBezTo>
                  <a:cubicBezTo>
                    <a:pt x="5415" y="3475"/>
                    <a:pt x="5021" y="4700"/>
                    <a:pt x="4420" y="5998"/>
                  </a:cubicBezTo>
                  <a:cubicBezTo>
                    <a:pt x="4263" y="6337"/>
                    <a:pt x="4523" y="6697"/>
                    <a:pt x="4830" y="6697"/>
                  </a:cubicBezTo>
                  <a:cubicBezTo>
                    <a:pt x="4934" y="6697"/>
                    <a:pt x="5044" y="6655"/>
                    <a:pt x="5144" y="6556"/>
                  </a:cubicBezTo>
                  <a:cubicBezTo>
                    <a:pt x="6569" y="5150"/>
                    <a:pt x="6357" y="2422"/>
                    <a:pt x="5111" y="976"/>
                  </a:cubicBezTo>
                  <a:cubicBezTo>
                    <a:pt x="4543" y="318"/>
                    <a:pt x="3681" y="1"/>
                    <a:pt x="2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1"/>
            <p:cNvSpPr/>
            <p:nvPr/>
          </p:nvSpPr>
          <p:spPr>
            <a:xfrm>
              <a:off x="3650500" y="565525"/>
              <a:ext cx="42275" cy="32775"/>
            </a:xfrm>
            <a:custGeom>
              <a:avLst/>
              <a:gdLst/>
              <a:ahLst/>
              <a:cxnLst/>
              <a:rect l="l" t="t" r="r" b="b"/>
              <a:pathLst>
                <a:path w="1691" h="1311" extrusionOk="0">
                  <a:moveTo>
                    <a:pt x="845" y="0"/>
                  </a:moveTo>
                  <a:cubicBezTo>
                    <a:pt x="2" y="0"/>
                    <a:pt x="1" y="1311"/>
                    <a:pt x="845" y="1311"/>
                  </a:cubicBezTo>
                  <a:cubicBezTo>
                    <a:pt x="1691" y="1311"/>
                    <a:pt x="1690" y="0"/>
                    <a:pt x="8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1"/>
            <p:cNvSpPr/>
            <p:nvPr/>
          </p:nvSpPr>
          <p:spPr>
            <a:xfrm>
              <a:off x="3712775" y="477050"/>
              <a:ext cx="35150" cy="30950"/>
            </a:xfrm>
            <a:custGeom>
              <a:avLst/>
              <a:gdLst/>
              <a:ahLst/>
              <a:cxnLst/>
              <a:rect l="l" t="t" r="r" b="b"/>
              <a:pathLst>
                <a:path w="1406" h="1238" extrusionOk="0">
                  <a:moveTo>
                    <a:pt x="703" y="0"/>
                  </a:moveTo>
                  <a:cubicBezTo>
                    <a:pt x="624" y="0"/>
                    <a:pt x="543" y="15"/>
                    <a:pt x="465" y="48"/>
                  </a:cubicBezTo>
                  <a:cubicBezTo>
                    <a:pt x="150" y="179"/>
                    <a:pt x="1" y="542"/>
                    <a:pt x="133" y="856"/>
                  </a:cubicBezTo>
                  <a:cubicBezTo>
                    <a:pt x="231" y="1094"/>
                    <a:pt x="461" y="1238"/>
                    <a:pt x="704" y="1238"/>
                  </a:cubicBezTo>
                  <a:cubicBezTo>
                    <a:pt x="783" y="1238"/>
                    <a:pt x="864" y="1223"/>
                    <a:pt x="942" y="1190"/>
                  </a:cubicBezTo>
                  <a:cubicBezTo>
                    <a:pt x="1256" y="1058"/>
                    <a:pt x="1406" y="696"/>
                    <a:pt x="1274" y="381"/>
                  </a:cubicBezTo>
                  <a:cubicBezTo>
                    <a:pt x="1175" y="143"/>
                    <a:pt x="945"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1"/>
            <p:cNvSpPr/>
            <p:nvPr/>
          </p:nvSpPr>
          <p:spPr>
            <a:xfrm>
              <a:off x="3717300" y="545650"/>
              <a:ext cx="19150" cy="16350"/>
            </a:xfrm>
            <a:custGeom>
              <a:avLst/>
              <a:gdLst/>
              <a:ahLst/>
              <a:cxnLst/>
              <a:rect l="l" t="t" r="r" b="b"/>
              <a:pathLst>
                <a:path w="766" h="654" extrusionOk="0">
                  <a:moveTo>
                    <a:pt x="373" y="0"/>
                  </a:moveTo>
                  <a:cubicBezTo>
                    <a:pt x="102" y="0"/>
                    <a:pt x="1" y="390"/>
                    <a:pt x="177" y="566"/>
                  </a:cubicBezTo>
                  <a:cubicBezTo>
                    <a:pt x="237" y="626"/>
                    <a:pt x="321" y="654"/>
                    <a:pt x="407" y="654"/>
                  </a:cubicBezTo>
                  <a:cubicBezTo>
                    <a:pt x="584" y="654"/>
                    <a:pt x="765" y="533"/>
                    <a:pt x="741" y="333"/>
                  </a:cubicBezTo>
                  <a:lnTo>
                    <a:pt x="733" y="276"/>
                  </a:lnTo>
                  <a:cubicBezTo>
                    <a:pt x="713" y="119"/>
                    <a:pt x="625" y="29"/>
                    <a:pt x="466" y="9"/>
                  </a:cubicBezTo>
                  <a:lnTo>
                    <a:pt x="410" y="3"/>
                  </a:lnTo>
                  <a:cubicBezTo>
                    <a:pt x="398" y="1"/>
                    <a:pt x="385" y="0"/>
                    <a:pt x="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1"/>
            <p:cNvSpPr/>
            <p:nvPr/>
          </p:nvSpPr>
          <p:spPr>
            <a:xfrm>
              <a:off x="3752650" y="607375"/>
              <a:ext cx="28050" cy="21775"/>
            </a:xfrm>
            <a:custGeom>
              <a:avLst/>
              <a:gdLst/>
              <a:ahLst/>
              <a:cxnLst/>
              <a:rect l="l" t="t" r="r" b="b"/>
              <a:pathLst>
                <a:path w="1122" h="871" extrusionOk="0">
                  <a:moveTo>
                    <a:pt x="561" y="0"/>
                  </a:moveTo>
                  <a:cubicBezTo>
                    <a:pt x="1" y="0"/>
                    <a:pt x="0" y="870"/>
                    <a:pt x="561" y="870"/>
                  </a:cubicBezTo>
                  <a:cubicBezTo>
                    <a:pt x="1122" y="870"/>
                    <a:pt x="1122" y="0"/>
                    <a:pt x="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3738100" y="680225"/>
              <a:ext cx="34825" cy="27025"/>
            </a:xfrm>
            <a:custGeom>
              <a:avLst/>
              <a:gdLst/>
              <a:ahLst/>
              <a:cxnLst/>
              <a:rect l="l" t="t" r="r" b="b"/>
              <a:pathLst>
                <a:path w="1393" h="1081" extrusionOk="0">
                  <a:moveTo>
                    <a:pt x="696" y="0"/>
                  </a:moveTo>
                  <a:cubicBezTo>
                    <a:pt x="2" y="0"/>
                    <a:pt x="1" y="1081"/>
                    <a:pt x="696" y="1081"/>
                  </a:cubicBezTo>
                  <a:cubicBezTo>
                    <a:pt x="1392" y="1081"/>
                    <a:pt x="1392" y="0"/>
                    <a:pt x="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4192575" y="1246800"/>
              <a:ext cx="37200" cy="28825"/>
            </a:xfrm>
            <a:custGeom>
              <a:avLst/>
              <a:gdLst/>
              <a:ahLst/>
              <a:cxnLst/>
              <a:rect l="l" t="t" r="r" b="b"/>
              <a:pathLst>
                <a:path w="1488" h="1153" extrusionOk="0">
                  <a:moveTo>
                    <a:pt x="744" y="0"/>
                  </a:moveTo>
                  <a:cubicBezTo>
                    <a:pt x="1" y="0"/>
                    <a:pt x="0" y="1153"/>
                    <a:pt x="744" y="1153"/>
                  </a:cubicBezTo>
                  <a:cubicBezTo>
                    <a:pt x="1487" y="1153"/>
                    <a:pt x="1486" y="0"/>
                    <a:pt x="7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1"/>
            <p:cNvSpPr/>
            <p:nvPr/>
          </p:nvSpPr>
          <p:spPr>
            <a:xfrm>
              <a:off x="4242225" y="1174475"/>
              <a:ext cx="23800" cy="22500"/>
            </a:xfrm>
            <a:custGeom>
              <a:avLst/>
              <a:gdLst/>
              <a:ahLst/>
              <a:cxnLst/>
              <a:rect l="l" t="t" r="r" b="b"/>
              <a:pathLst>
                <a:path w="952" h="900" extrusionOk="0">
                  <a:moveTo>
                    <a:pt x="489" y="0"/>
                  </a:moveTo>
                  <a:cubicBezTo>
                    <a:pt x="339" y="0"/>
                    <a:pt x="187" y="69"/>
                    <a:pt x="92" y="217"/>
                  </a:cubicBezTo>
                  <a:lnTo>
                    <a:pt x="77" y="242"/>
                  </a:lnTo>
                  <a:cubicBezTo>
                    <a:pt x="1" y="362"/>
                    <a:pt x="1" y="540"/>
                    <a:pt x="77" y="660"/>
                  </a:cubicBezTo>
                  <a:lnTo>
                    <a:pt x="92" y="683"/>
                  </a:lnTo>
                  <a:cubicBezTo>
                    <a:pt x="186" y="831"/>
                    <a:pt x="339" y="900"/>
                    <a:pt x="490" y="900"/>
                  </a:cubicBezTo>
                  <a:cubicBezTo>
                    <a:pt x="723" y="900"/>
                    <a:pt x="952" y="735"/>
                    <a:pt x="952" y="450"/>
                  </a:cubicBezTo>
                  <a:cubicBezTo>
                    <a:pt x="952" y="166"/>
                    <a:pt x="723" y="0"/>
                    <a:pt x="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1"/>
            <p:cNvSpPr/>
            <p:nvPr/>
          </p:nvSpPr>
          <p:spPr>
            <a:xfrm>
              <a:off x="4323100" y="1212325"/>
              <a:ext cx="26225" cy="25075"/>
            </a:xfrm>
            <a:custGeom>
              <a:avLst/>
              <a:gdLst/>
              <a:ahLst/>
              <a:cxnLst/>
              <a:rect l="l" t="t" r="r" b="b"/>
              <a:pathLst>
                <a:path w="1049" h="1003" extrusionOk="0">
                  <a:moveTo>
                    <a:pt x="523" y="1"/>
                  </a:moveTo>
                  <a:cubicBezTo>
                    <a:pt x="263" y="1"/>
                    <a:pt x="0" y="218"/>
                    <a:pt x="0" y="502"/>
                  </a:cubicBezTo>
                  <a:cubicBezTo>
                    <a:pt x="0" y="786"/>
                    <a:pt x="264" y="1003"/>
                    <a:pt x="523" y="1003"/>
                  </a:cubicBezTo>
                  <a:cubicBezTo>
                    <a:pt x="641" y="1003"/>
                    <a:pt x="759" y="958"/>
                    <a:pt x="850" y="854"/>
                  </a:cubicBezTo>
                  <a:cubicBezTo>
                    <a:pt x="859" y="844"/>
                    <a:pt x="868" y="834"/>
                    <a:pt x="877" y="824"/>
                  </a:cubicBezTo>
                  <a:cubicBezTo>
                    <a:pt x="1047" y="631"/>
                    <a:pt x="1049" y="373"/>
                    <a:pt x="877" y="179"/>
                  </a:cubicBezTo>
                  <a:lnTo>
                    <a:pt x="850" y="149"/>
                  </a:lnTo>
                  <a:cubicBezTo>
                    <a:pt x="759" y="46"/>
                    <a:pt x="641"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4348825" y="1304200"/>
              <a:ext cx="20975" cy="21650"/>
            </a:xfrm>
            <a:custGeom>
              <a:avLst/>
              <a:gdLst/>
              <a:ahLst/>
              <a:cxnLst/>
              <a:rect l="l" t="t" r="r" b="b"/>
              <a:pathLst>
                <a:path w="839" h="866" extrusionOk="0">
                  <a:moveTo>
                    <a:pt x="420" y="0"/>
                  </a:moveTo>
                  <a:cubicBezTo>
                    <a:pt x="210" y="0"/>
                    <a:pt x="1" y="135"/>
                    <a:pt x="1" y="405"/>
                  </a:cubicBezTo>
                  <a:lnTo>
                    <a:pt x="1" y="460"/>
                  </a:lnTo>
                  <a:cubicBezTo>
                    <a:pt x="1" y="731"/>
                    <a:pt x="210" y="866"/>
                    <a:pt x="420" y="866"/>
                  </a:cubicBezTo>
                  <a:cubicBezTo>
                    <a:pt x="629" y="866"/>
                    <a:pt x="838" y="731"/>
                    <a:pt x="838" y="460"/>
                  </a:cubicBezTo>
                  <a:lnTo>
                    <a:pt x="838" y="405"/>
                  </a:lnTo>
                  <a:cubicBezTo>
                    <a:pt x="839" y="135"/>
                    <a:pt x="630"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4287100" y="1252400"/>
              <a:ext cx="22175" cy="17625"/>
            </a:xfrm>
            <a:custGeom>
              <a:avLst/>
              <a:gdLst/>
              <a:ahLst/>
              <a:cxnLst/>
              <a:rect l="l" t="t" r="r" b="b"/>
              <a:pathLst>
                <a:path w="887" h="705" extrusionOk="0">
                  <a:moveTo>
                    <a:pt x="403" y="1"/>
                  </a:moveTo>
                  <a:cubicBezTo>
                    <a:pt x="3" y="1"/>
                    <a:pt x="1" y="704"/>
                    <a:pt x="402" y="704"/>
                  </a:cubicBezTo>
                  <a:cubicBezTo>
                    <a:pt x="438" y="704"/>
                    <a:pt x="478" y="699"/>
                    <a:pt x="521" y="686"/>
                  </a:cubicBezTo>
                  <a:lnTo>
                    <a:pt x="573" y="671"/>
                  </a:lnTo>
                  <a:cubicBezTo>
                    <a:pt x="886" y="580"/>
                    <a:pt x="886" y="127"/>
                    <a:pt x="573" y="35"/>
                  </a:cubicBezTo>
                  <a:lnTo>
                    <a:pt x="521" y="19"/>
                  </a:lnTo>
                  <a:cubicBezTo>
                    <a:pt x="478" y="7"/>
                    <a:pt x="439" y="1"/>
                    <a:pt x="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4253100" y="1349000"/>
              <a:ext cx="30475" cy="22025"/>
            </a:xfrm>
            <a:custGeom>
              <a:avLst/>
              <a:gdLst/>
              <a:ahLst/>
              <a:cxnLst/>
              <a:rect l="l" t="t" r="r" b="b"/>
              <a:pathLst>
                <a:path w="1219" h="881" extrusionOk="0">
                  <a:moveTo>
                    <a:pt x="568" y="0"/>
                  </a:moveTo>
                  <a:cubicBezTo>
                    <a:pt x="255" y="0"/>
                    <a:pt x="1" y="385"/>
                    <a:pt x="270" y="691"/>
                  </a:cubicBezTo>
                  <a:lnTo>
                    <a:pt x="322" y="751"/>
                  </a:lnTo>
                  <a:cubicBezTo>
                    <a:pt x="401" y="842"/>
                    <a:pt x="496" y="880"/>
                    <a:pt x="589" y="880"/>
                  </a:cubicBezTo>
                  <a:cubicBezTo>
                    <a:pt x="909" y="880"/>
                    <a:pt x="1219" y="438"/>
                    <a:pt x="908" y="165"/>
                  </a:cubicBezTo>
                  <a:lnTo>
                    <a:pt x="848" y="113"/>
                  </a:lnTo>
                  <a:cubicBezTo>
                    <a:pt x="758" y="34"/>
                    <a:pt x="660" y="0"/>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4460250" y="951475"/>
              <a:ext cx="27400" cy="21250"/>
            </a:xfrm>
            <a:custGeom>
              <a:avLst/>
              <a:gdLst/>
              <a:ahLst/>
              <a:cxnLst/>
              <a:rect l="l" t="t" r="r" b="b"/>
              <a:pathLst>
                <a:path w="1096" h="850" extrusionOk="0">
                  <a:moveTo>
                    <a:pt x="548" y="1"/>
                  </a:moveTo>
                  <a:cubicBezTo>
                    <a:pt x="1" y="1"/>
                    <a:pt x="0" y="849"/>
                    <a:pt x="548" y="849"/>
                  </a:cubicBezTo>
                  <a:cubicBezTo>
                    <a:pt x="1095" y="849"/>
                    <a:pt x="1095" y="1"/>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4465325" y="867200"/>
              <a:ext cx="28400" cy="22050"/>
            </a:xfrm>
            <a:custGeom>
              <a:avLst/>
              <a:gdLst/>
              <a:ahLst/>
              <a:cxnLst/>
              <a:rect l="l" t="t" r="r" b="b"/>
              <a:pathLst>
                <a:path w="1136" h="882" extrusionOk="0">
                  <a:moveTo>
                    <a:pt x="568" y="1"/>
                  </a:moveTo>
                  <a:cubicBezTo>
                    <a:pt x="1" y="1"/>
                    <a:pt x="0" y="882"/>
                    <a:pt x="568" y="882"/>
                  </a:cubicBezTo>
                  <a:cubicBezTo>
                    <a:pt x="1136" y="882"/>
                    <a:pt x="1136" y="1"/>
                    <a:pt x="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4556025" y="789800"/>
              <a:ext cx="31475" cy="31500"/>
            </a:xfrm>
            <a:custGeom>
              <a:avLst/>
              <a:gdLst/>
              <a:ahLst/>
              <a:cxnLst/>
              <a:rect l="l" t="t" r="r" b="b"/>
              <a:pathLst>
                <a:path w="1259" h="1260" extrusionOk="0">
                  <a:moveTo>
                    <a:pt x="630" y="1"/>
                  </a:moveTo>
                  <a:cubicBezTo>
                    <a:pt x="290" y="1"/>
                    <a:pt x="1" y="290"/>
                    <a:pt x="1" y="630"/>
                  </a:cubicBezTo>
                  <a:cubicBezTo>
                    <a:pt x="1" y="970"/>
                    <a:pt x="289" y="1260"/>
                    <a:pt x="630" y="1260"/>
                  </a:cubicBezTo>
                  <a:cubicBezTo>
                    <a:pt x="972" y="1260"/>
                    <a:pt x="1259" y="970"/>
                    <a:pt x="1259" y="630"/>
                  </a:cubicBezTo>
                  <a:cubicBezTo>
                    <a:pt x="1259" y="290"/>
                    <a:pt x="972" y="1"/>
                    <a:pt x="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1"/>
            <p:cNvSpPr/>
            <p:nvPr/>
          </p:nvSpPr>
          <p:spPr>
            <a:xfrm>
              <a:off x="4551800" y="879700"/>
              <a:ext cx="26650" cy="27200"/>
            </a:xfrm>
            <a:custGeom>
              <a:avLst/>
              <a:gdLst/>
              <a:ahLst/>
              <a:cxnLst/>
              <a:rect l="l" t="t" r="r" b="b"/>
              <a:pathLst>
                <a:path w="1066" h="1088" extrusionOk="0">
                  <a:moveTo>
                    <a:pt x="563" y="1"/>
                  </a:moveTo>
                  <a:cubicBezTo>
                    <a:pt x="484" y="1"/>
                    <a:pt x="404" y="25"/>
                    <a:pt x="331" y="79"/>
                  </a:cubicBezTo>
                  <a:cubicBezTo>
                    <a:pt x="130" y="229"/>
                    <a:pt x="49" y="361"/>
                    <a:pt x="27" y="612"/>
                  </a:cubicBezTo>
                  <a:cubicBezTo>
                    <a:pt x="1" y="918"/>
                    <a:pt x="257" y="1088"/>
                    <a:pt x="517" y="1088"/>
                  </a:cubicBezTo>
                  <a:cubicBezTo>
                    <a:pt x="644" y="1088"/>
                    <a:pt x="772" y="1047"/>
                    <a:pt x="868" y="961"/>
                  </a:cubicBezTo>
                  <a:cubicBezTo>
                    <a:pt x="1009" y="836"/>
                    <a:pt x="1065" y="685"/>
                    <a:pt x="1063" y="500"/>
                  </a:cubicBezTo>
                  <a:cubicBezTo>
                    <a:pt x="1061" y="244"/>
                    <a:pt x="815" y="1"/>
                    <a:pt x="5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1"/>
            <p:cNvSpPr/>
            <p:nvPr/>
          </p:nvSpPr>
          <p:spPr>
            <a:xfrm>
              <a:off x="4629275" y="886350"/>
              <a:ext cx="33150" cy="25700"/>
            </a:xfrm>
            <a:custGeom>
              <a:avLst/>
              <a:gdLst/>
              <a:ahLst/>
              <a:cxnLst/>
              <a:rect l="l" t="t" r="r" b="b"/>
              <a:pathLst>
                <a:path w="1326" h="1028" extrusionOk="0">
                  <a:moveTo>
                    <a:pt x="663" y="0"/>
                  </a:moveTo>
                  <a:cubicBezTo>
                    <a:pt x="2" y="0"/>
                    <a:pt x="1" y="1028"/>
                    <a:pt x="663" y="1028"/>
                  </a:cubicBezTo>
                  <a:cubicBezTo>
                    <a:pt x="1326" y="1028"/>
                    <a:pt x="1326" y="0"/>
                    <a:pt x="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4247925" y="425875"/>
              <a:ext cx="27625" cy="22550"/>
            </a:xfrm>
            <a:custGeom>
              <a:avLst/>
              <a:gdLst/>
              <a:ahLst/>
              <a:cxnLst/>
              <a:rect l="l" t="t" r="r" b="b"/>
              <a:pathLst>
                <a:path w="1105" h="902" extrusionOk="0">
                  <a:moveTo>
                    <a:pt x="609" y="1"/>
                  </a:moveTo>
                  <a:cubicBezTo>
                    <a:pt x="462" y="1"/>
                    <a:pt x="316" y="77"/>
                    <a:pt x="227" y="210"/>
                  </a:cubicBezTo>
                  <a:lnTo>
                    <a:pt x="185" y="274"/>
                  </a:lnTo>
                  <a:cubicBezTo>
                    <a:pt x="1" y="551"/>
                    <a:pt x="264" y="902"/>
                    <a:pt x="553" y="902"/>
                  </a:cubicBezTo>
                  <a:cubicBezTo>
                    <a:pt x="619" y="902"/>
                    <a:pt x="687" y="883"/>
                    <a:pt x="751" y="840"/>
                  </a:cubicBezTo>
                  <a:lnTo>
                    <a:pt x="815" y="798"/>
                  </a:lnTo>
                  <a:cubicBezTo>
                    <a:pt x="1045" y="646"/>
                    <a:pt x="1105" y="326"/>
                    <a:pt x="902" y="123"/>
                  </a:cubicBezTo>
                  <a:cubicBezTo>
                    <a:pt x="818" y="39"/>
                    <a:pt x="713"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4147750" y="427075"/>
              <a:ext cx="31775" cy="26800"/>
            </a:xfrm>
            <a:custGeom>
              <a:avLst/>
              <a:gdLst/>
              <a:ahLst/>
              <a:cxnLst/>
              <a:rect l="l" t="t" r="r" b="b"/>
              <a:pathLst>
                <a:path w="1271" h="1072" extrusionOk="0">
                  <a:moveTo>
                    <a:pt x="635" y="1"/>
                  </a:moveTo>
                  <a:cubicBezTo>
                    <a:pt x="441" y="1"/>
                    <a:pt x="246" y="119"/>
                    <a:pt x="150" y="357"/>
                  </a:cubicBezTo>
                  <a:cubicBezTo>
                    <a:pt x="143" y="375"/>
                    <a:pt x="137" y="391"/>
                    <a:pt x="130" y="408"/>
                  </a:cubicBezTo>
                  <a:cubicBezTo>
                    <a:pt x="0" y="730"/>
                    <a:pt x="324" y="1071"/>
                    <a:pt x="635" y="1071"/>
                  </a:cubicBezTo>
                  <a:cubicBezTo>
                    <a:pt x="947" y="1071"/>
                    <a:pt x="1270" y="730"/>
                    <a:pt x="1141" y="408"/>
                  </a:cubicBezTo>
                  <a:cubicBezTo>
                    <a:pt x="1134" y="391"/>
                    <a:pt x="1127" y="375"/>
                    <a:pt x="1121" y="357"/>
                  </a:cubicBezTo>
                  <a:cubicBezTo>
                    <a:pt x="1025" y="120"/>
                    <a:pt x="830" y="1"/>
                    <a:pt x="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4118325" y="333925"/>
              <a:ext cx="37500" cy="29125"/>
            </a:xfrm>
            <a:custGeom>
              <a:avLst/>
              <a:gdLst/>
              <a:ahLst/>
              <a:cxnLst/>
              <a:rect l="l" t="t" r="r" b="b"/>
              <a:pathLst>
                <a:path w="1500" h="1165" extrusionOk="0">
                  <a:moveTo>
                    <a:pt x="751" y="1"/>
                  </a:moveTo>
                  <a:cubicBezTo>
                    <a:pt x="2" y="1"/>
                    <a:pt x="1" y="1164"/>
                    <a:pt x="751" y="1164"/>
                  </a:cubicBezTo>
                  <a:cubicBezTo>
                    <a:pt x="1500" y="1164"/>
                    <a:pt x="1500" y="1"/>
                    <a:pt x="7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4203775" y="360575"/>
              <a:ext cx="34300" cy="26550"/>
            </a:xfrm>
            <a:custGeom>
              <a:avLst/>
              <a:gdLst/>
              <a:ahLst/>
              <a:cxnLst/>
              <a:rect l="l" t="t" r="r" b="b"/>
              <a:pathLst>
                <a:path w="1372" h="1062" extrusionOk="0">
                  <a:moveTo>
                    <a:pt x="801" y="0"/>
                  </a:moveTo>
                  <a:cubicBezTo>
                    <a:pt x="759" y="0"/>
                    <a:pt x="716" y="7"/>
                    <a:pt x="675" y="22"/>
                  </a:cubicBezTo>
                  <a:cubicBezTo>
                    <a:pt x="641" y="13"/>
                    <a:pt x="607" y="9"/>
                    <a:pt x="573" y="9"/>
                  </a:cubicBezTo>
                  <a:cubicBezTo>
                    <a:pt x="352" y="9"/>
                    <a:pt x="136" y="179"/>
                    <a:pt x="79" y="389"/>
                  </a:cubicBezTo>
                  <a:cubicBezTo>
                    <a:pt x="1" y="673"/>
                    <a:pt x="176" y="926"/>
                    <a:pt x="438" y="1020"/>
                  </a:cubicBezTo>
                  <a:cubicBezTo>
                    <a:pt x="514" y="1048"/>
                    <a:pt x="599" y="1062"/>
                    <a:pt x="684" y="1062"/>
                  </a:cubicBezTo>
                  <a:cubicBezTo>
                    <a:pt x="770" y="1062"/>
                    <a:pt x="857" y="1047"/>
                    <a:pt x="934" y="1016"/>
                  </a:cubicBezTo>
                  <a:cubicBezTo>
                    <a:pt x="1190" y="912"/>
                    <a:pt x="1372" y="673"/>
                    <a:pt x="1292" y="384"/>
                  </a:cubicBezTo>
                  <a:cubicBezTo>
                    <a:pt x="1237" y="183"/>
                    <a:pt x="1020" y="0"/>
                    <a:pt x="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4254175" y="291575"/>
              <a:ext cx="31450" cy="24400"/>
            </a:xfrm>
            <a:custGeom>
              <a:avLst/>
              <a:gdLst/>
              <a:ahLst/>
              <a:cxnLst/>
              <a:rect l="l" t="t" r="r" b="b"/>
              <a:pathLst>
                <a:path w="1258" h="976" extrusionOk="0">
                  <a:moveTo>
                    <a:pt x="629" y="1"/>
                  </a:moveTo>
                  <a:cubicBezTo>
                    <a:pt x="1" y="1"/>
                    <a:pt x="1" y="976"/>
                    <a:pt x="629" y="976"/>
                  </a:cubicBezTo>
                  <a:cubicBezTo>
                    <a:pt x="1257" y="976"/>
                    <a:pt x="1256" y="1"/>
                    <a:pt x="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3952875" y="923525"/>
              <a:ext cx="27400" cy="21250"/>
            </a:xfrm>
            <a:custGeom>
              <a:avLst/>
              <a:gdLst/>
              <a:ahLst/>
              <a:cxnLst/>
              <a:rect l="l" t="t" r="r" b="b"/>
              <a:pathLst>
                <a:path w="1096" h="850" extrusionOk="0">
                  <a:moveTo>
                    <a:pt x="548" y="0"/>
                  </a:moveTo>
                  <a:cubicBezTo>
                    <a:pt x="0" y="0"/>
                    <a:pt x="0" y="849"/>
                    <a:pt x="548" y="849"/>
                  </a:cubicBezTo>
                  <a:cubicBezTo>
                    <a:pt x="1094" y="849"/>
                    <a:pt x="1095" y="0"/>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3869550" y="931250"/>
              <a:ext cx="29100" cy="22575"/>
            </a:xfrm>
            <a:custGeom>
              <a:avLst/>
              <a:gdLst/>
              <a:ahLst/>
              <a:cxnLst/>
              <a:rect l="l" t="t" r="r" b="b"/>
              <a:pathLst>
                <a:path w="1164" h="903" extrusionOk="0">
                  <a:moveTo>
                    <a:pt x="582" y="1"/>
                  </a:moveTo>
                  <a:cubicBezTo>
                    <a:pt x="1" y="1"/>
                    <a:pt x="0" y="903"/>
                    <a:pt x="582" y="903"/>
                  </a:cubicBezTo>
                  <a:cubicBezTo>
                    <a:pt x="1164" y="903"/>
                    <a:pt x="1163" y="1"/>
                    <a:pt x="5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3873550" y="1026450"/>
              <a:ext cx="30600" cy="41675"/>
            </a:xfrm>
            <a:custGeom>
              <a:avLst/>
              <a:gdLst/>
              <a:ahLst/>
              <a:cxnLst/>
              <a:rect l="l" t="t" r="r" b="b"/>
              <a:pathLst>
                <a:path w="1224" h="1667" extrusionOk="0">
                  <a:moveTo>
                    <a:pt x="589" y="1"/>
                  </a:moveTo>
                  <a:cubicBezTo>
                    <a:pt x="315" y="1"/>
                    <a:pt x="1" y="257"/>
                    <a:pt x="34" y="557"/>
                  </a:cubicBezTo>
                  <a:lnTo>
                    <a:pt x="95" y="1116"/>
                  </a:lnTo>
                  <a:cubicBezTo>
                    <a:pt x="127" y="1412"/>
                    <a:pt x="325" y="1666"/>
                    <a:pt x="646" y="1666"/>
                  </a:cubicBezTo>
                  <a:cubicBezTo>
                    <a:pt x="923" y="1666"/>
                    <a:pt x="1223" y="1414"/>
                    <a:pt x="1195" y="1116"/>
                  </a:cubicBezTo>
                  <a:cubicBezTo>
                    <a:pt x="1179" y="930"/>
                    <a:pt x="1162" y="743"/>
                    <a:pt x="1146" y="557"/>
                  </a:cubicBezTo>
                  <a:cubicBezTo>
                    <a:pt x="1118" y="258"/>
                    <a:pt x="910" y="1"/>
                    <a:pt x="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3901475" y="1338250"/>
              <a:ext cx="23950" cy="23175"/>
            </a:xfrm>
            <a:custGeom>
              <a:avLst/>
              <a:gdLst/>
              <a:ahLst/>
              <a:cxnLst/>
              <a:rect l="l" t="t" r="r" b="b"/>
              <a:pathLst>
                <a:path w="958" h="927" extrusionOk="0">
                  <a:moveTo>
                    <a:pt x="479" y="1"/>
                  </a:moveTo>
                  <a:cubicBezTo>
                    <a:pt x="350" y="1"/>
                    <a:pt x="220" y="63"/>
                    <a:pt x="144" y="188"/>
                  </a:cubicBezTo>
                  <a:cubicBezTo>
                    <a:pt x="107" y="248"/>
                    <a:pt x="81" y="314"/>
                    <a:pt x="64" y="382"/>
                  </a:cubicBezTo>
                  <a:cubicBezTo>
                    <a:pt x="1" y="653"/>
                    <a:pt x="194" y="926"/>
                    <a:pt x="478" y="926"/>
                  </a:cubicBezTo>
                  <a:cubicBezTo>
                    <a:pt x="764" y="926"/>
                    <a:pt x="957" y="654"/>
                    <a:pt x="893" y="382"/>
                  </a:cubicBezTo>
                  <a:cubicBezTo>
                    <a:pt x="877" y="314"/>
                    <a:pt x="851" y="248"/>
                    <a:pt x="814" y="188"/>
                  </a:cubicBezTo>
                  <a:cubicBezTo>
                    <a:pt x="738" y="63"/>
                    <a:pt x="608" y="1"/>
                    <a:pt x="4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1"/>
            <p:cNvSpPr/>
            <p:nvPr/>
          </p:nvSpPr>
          <p:spPr>
            <a:xfrm>
              <a:off x="3888275" y="1256275"/>
              <a:ext cx="30775" cy="23875"/>
            </a:xfrm>
            <a:custGeom>
              <a:avLst/>
              <a:gdLst/>
              <a:ahLst/>
              <a:cxnLst/>
              <a:rect l="l" t="t" r="r" b="b"/>
              <a:pathLst>
                <a:path w="1231" h="955" extrusionOk="0">
                  <a:moveTo>
                    <a:pt x="615" y="0"/>
                  </a:moveTo>
                  <a:cubicBezTo>
                    <a:pt x="1" y="0"/>
                    <a:pt x="0" y="954"/>
                    <a:pt x="615" y="954"/>
                  </a:cubicBezTo>
                  <a:cubicBezTo>
                    <a:pt x="1230" y="954"/>
                    <a:pt x="1230" y="0"/>
                    <a:pt x="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1"/>
            <p:cNvSpPr/>
            <p:nvPr/>
          </p:nvSpPr>
          <p:spPr>
            <a:xfrm>
              <a:off x="3796550" y="1311025"/>
              <a:ext cx="40925" cy="31750"/>
            </a:xfrm>
            <a:custGeom>
              <a:avLst/>
              <a:gdLst/>
              <a:ahLst/>
              <a:cxnLst/>
              <a:rect l="l" t="t" r="r" b="b"/>
              <a:pathLst>
                <a:path w="1637" h="1270" extrusionOk="0">
                  <a:moveTo>
                    <a:pt x="818" y="1"/>
                  </a:moveTo>
                  <a:cubicBezTo>
                    <a:pt x="2" y="1"/>
                    <a:pt x="1" y="1270"/>
                    <a:pt x="818" y="1270"/>
                  </a:cubicBezTo>
                  <a:cubicBezTo>
                    <a:pt x="1635" y="1270"/>
                    <a:pt x="1636" y="1"/>
                    <a:pt x="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51"/>
          <p:cNvGrpSpPr/>
          <p:nvPr/>
        </p:nvGrpSpPr>
        <p:grpSpPr>
          <a:xfrm>
            <a:off x="1899525" y="2015188"/>
            <a:ext cx="1221025" cy="1193175"/>
            <a:chOff x="4554900" y="1411875"/>
            <a:chExt cx="1221025" cy="1193175"/>
          </a:xfrm>
        </p:grpSpPr>
        <p:sp>
          <p:nvSpPr>
            <p:cNvPr id="1545" name="Google Shape;1545;p51"/>
            <p:cNvSpPr/>
            <p:nvPr/>
          </p:nvSpPr>
          <p:spPr>
            <a:xfrm>
              <a:off x="4554900" y="1411875"/>
              <a:ext cx="1221025" cy="1193175"/>
            </a:xfrm>
            <a:custGeom>
              <a:avLst/>
              <a:gdLst/>
              <a:ahLst/>
              <a:cxnLst/>
              <a:rect l="l" t="t" r="r" b="b"/>
              <a:pathLst>
                <a:path w="48841" h="47727" extrusionOk="0">
                  <a:moveTo>
                    <a:pt x="15750" y="2775"/>
                  </a:moveTo>
                  <a:cubicBezTo>
                    <a:pt x="17064" y="5695"/>
                    <a:pt x="14259" y="8826"/>
                    <a:pt x="14817" y="11932"/>
                  </a:cubicBezTo>
                  <a:cubicBezTo>
                    <a:pt x="15422" y="15287"/>
                    <a:pt x="18927" y="18884"/>
                    <a:pt x="16908" y="22363"/>
                  </a:cubicBezTo>
                  <a:cubicBezTo>
                    <a:pt x="16278" y="23450"/>
                    <a:pt x="15267" y="23997"/>
                    <a:pt x="14207" y="23997"/>
                  </a:cubicBezTo>
                  <a:cubicBezTo>
                    <a:pt x="13477" y="23997"/>
                    <a:pt x="12724" y="23737"/>
                    <a:pt x="12055" y="23217"/>
                  </a:cubicBezTo>
                  <a:cubicBezTo>
                    <a:pt x="10548" y="22045"/>
                    <a:pt x="10204" y="20285"/>
                    <a:pt x="9168" y="18798"/>
                  </a:cubicBezTo>
                  <a:cubicBezTo>
                    <a:pt x="8645" y="18048"/>
                    <a:pt x="7894" y="17535"/>
                    <a:pt x="6991" y="17535"/>
                  </a:cubicBezTo>
                  <a:cubicBezTo>
                    <a:pt x="6878" y="17535"/>
                    <a:pt x="6764" y="17543"/>
                    <a:pt x="6647" y="17560"/>
                  </a:cubicBezTo>
                  <a:cubicBezTo>
                    <a:pt x="5030" y="17788"/>
                    <a:pt x="3858" y="19683"/>
                    <a:pt x="2307" y="19914"/>
                  </a:cubicBezTo>
                  <a:cubicBezTo>
                    <a:pt x="3617" y="13626"/>
                    <a:pt x="7201" y="7785"/>
                    <a:pt x="12597" y="4388"/>
                  </a:cubicBezTo>
                  <a:cubicBezTo>
                    <a:pt x="13598" y="3759"/>
                    <a:pt x="14653" y="3219"/>
                    <a:pt x="15750" y="2775"/>
                  </a:cubicBezTo>
                  <a:close/>
                  <a:moveTo>
                    <a:pt x="25163" y="1301"/>
                  </a:moveTo>
                  <a:lnTo>
                    <a:pt x="25163" y="1301"/>
                  </a:lnTo>
                  <a:cubicBezTo>
                    <a:pt x="25963" y="1349"/>
                    <a:pt x="26766" y="1432"/>
                    <a:pt x="27573" y="1558"/>
                  </a:cubicBezTo>
                  <a:cubicBezTo>
                    <a:pt x="32548" y="2334"/>
                    <a:pt x="37085" y="4099"/>
                    <a:pt x="40433" y="8089"/>
                  </a:cubicBezTo>
                  <a:cubicBezTo>
                    <a:pt x="44260" y="12650"/>
                    <a:pt x="46291" y="19023"/>
                    <a:pt x="46042" y="25149"/>
                  </a:cubicBezTo>
                  <a:cubicBezTo>
                    <a:pt x="45237" y="25566"/>
                    <a:pt x="44352" y="25828"/>
                    <a:pt x="43452" y="25828"/>
                  </a:cubicBezTo>
                  <a:cubicBezTo>
                    <a:pt x="43108" y="25828"/>
                    <a:pt x="42762" y="25790"/>
                    <a:pt x="42417" y="25707"/>
                  </a:cubicBezTo>
                  <a:cubicBezTo>
                    <a:pt x="40855" y="25335"/>
                    <a:pt x="40334" y="24186"/>
                    <a:pt x="39762" y="22847"/>
                  </a:cubicBezTo>
                  <a:cubicBezTo>
                    <a:pt x="39183" y="21500"/>
                    <a:pt x="38364" y="19973"/>
                    <a:pt x="36708" y="19872"/>
                  </a:cubicBezTo>
                  <a:cubicBezTo>
                    <a:pt x="36642" y="19868"/>
                    <a:pt x="36576" y="19866"/>
                    <a:pt x="36512" y="19866"/>
                  </a:cubicBezTo>
                  <a:cubicBezTo>
                    <a:pt x="34459" y="19866"/>
                    <a:pt x="33379" y="21869"/>
                    <a:pt x="32213" y="23248"/>
                  </a:cubicBezTo>
                  <a:cubicBezTo>
                    <a:pt x="31604" y="23966"/>
                    <a:pt x="30725" y="24579"/>
                    <a:pt x="29900" y="24579"/>
                  </a:cubicBezTo>
                  <a:cubicBezTo>
                    <a:pt x="29346" y="24579"/>
                    <a:pt x="28816" y="24303"/>
                    <a:pt x="28409" y="23597"/>
                  </a:cubicBezTo>
                  <a:cubicBezTo>
                    <a:pt x="27729" y="22419"/>
                    <a:pt x="28012" y="20987"/>
                    <a:pt x="28154" y="19710"/>
                  </a:cubicBezTo>
                  <a:cubicBezTo>
                    <a:pt x="28322" y="18196"/>
                    <a:pt x="28343" y="16216"/>
                    <a:pt x="26682" y="15512"/>
                  </a:cubicBezTo>
                  <a:cubicBezTo>
                    <a:pt x="26309" y="15354"/>
                    <a:pt x="25931" y="15314"/>
                    <a:pt x="25550" y="15314"/>
                  </a:cubicBezTo>
                  <a:cubicBezTo>
                    <a:pt x="25164" y="15314"/>
                    <a:pt x="24775" y="15355"/>
                    <a:pt x="24383" y="15355"/>
                  </a:cubicBezTo>
                  <a:cubicBezTo>
                    <a:pt x="24321" y="15355"/>
                    <a:pt x="24258" y="15354"/>
                    <a:pt x="24196" y="15351"/>
                  </a:cubicBezTo>
                  <a:cubicBezTo>
                    <a:pt x="22393" y="15284"/>
                    <a:pt x="22229" y="13824"/>
                    <a:pt x="22554" y="12376"/>
                  </a:cubicBezTo>
                  <a:cubicBezTo>
                    <a:pt x="23078" y="10040"/>
                    <a:pt x="24817" y="8579"/>
                    <a:pt x="25661" y="6443"/>
                  </a:cubicBezTo>
                  <a:cubicBezTo>
                    <a:pt x="26007" y="5566"/>
                    <a:pt x="26122" y="4600"/>
                    <a:pt x="25976" y="3668"/>
                  </a:cubicBezTo>
                  <a:cubicBezTo>
                    <a:pt x="25848" y="2839"/>
                    <a:pt x="25370" y="2097"/>
                    <a:pt x="25163" y="1301"/>
                  </a:cubicBezTo>
                  <a:close/>
                  <a:moveTo>
                    <a:pt x="23721" y="1255"/>
                  </a:moveTo>
                  <a:cubicBezTo>
                    <a:pt x="23925" y="1255"/>
                    <a:pt x="24130" y="1258"/>
                    <a:pt x="24335" y="1263"/>
                  </a:cubicBezTo>
                  <a:cubicBezTo>
                    <a:pt x="24338" y="1368"/>
                    <a:pt x="24348" y="1471"/>
                    <a:pt x="24364" y="1574"/>
                  </a:cubicBezTo>
                  <a:cubicBezTo>
                    <a:pt x="24540" y="2645"/>
                    <a:pt x="25094" y="3507"/>
                    <a:pt x="25031" y="4649"/>
                  </a:cubicBezTo>
                  <a:cubicBezTo>
                    <a:pt x="24910" y="6846"/>
                    <a:pt x="22893" y="8464"/>
                    <a:pt x="22054" y="10404"/>
                  </a:cubicBezTo>
                  <a:cubicBezTo>
                    <a:pt x="21461" y="11776"/>
                    <a:pt x="20917" y="13595"/>
                    <a:pt x="21585" y="15042"/>
                  </a:cubicBezTo>
                  <a:cubicBezTo>
                    <a:pt x="22139" y="16243"/>
                    <a:pt x="23218" y="16444"/>
                    <a:pt x="24369" y="16444"/>
                  </a:cubicBezTo>
                  <a:cubicBezTo>
                    <a:pt x="24562" y="16444"/>
                    <a:pt x="24756" y="16438"/>
                    <a:pt x="24950" y="16430"/>
                  </a:cubicBezTo>
                  <a:cubicBezTo>
                    <a:pt x="25067" y="16426"/>
                    <a:pt x="25180" y="16423"/>
                    <a:pt x="25289" y="16423"/>
                  </a:cubicBezTo>
                  <a:cubicBezTo>
                    <a:pt x="25849" y="16423"/>
                    <a:pt x="26311" y="16510"/>
                    <a:pt x="26703" y="16991"/>
                  </a:cubicBezTo>
                  <a:cubicBezTo>
                    <a:pt x="27092" y="17466"/>
                    <a:pt x="27135" y="17991"/>
                    <a:pt x="27131" y="18594"/>
                  </a:cubicBezTo>
                  <a:cubicBezTo>
                    <a:pt x="27123" y="19735"/>
                    <a:pt x="26816" y="20855"/>
                    <a:pt x="26865" y="22000"/>
                  </a:cubicBezTo>
                  <a:cubicBezTo>
                    <a:pt x="26925" y="23396"/>
                    <a:pt x="27545" y="24945"/>
                    <a:pt x="28914" y="25528"/>
                  </a:cubicBezTo>
                  <a:cubicBezTo>
                    <a:pt x="29252" y="25672"/>
                    <a:pt x="29594" y="25736"/>
                    <a:pt x="29932" y="25736"/>
                  </a:cubicBezTo>
                  <a:cubicBezTo>
                    <a:pt x="30972" y="25736"/>
                    <a:pt x="31972" y="25126"/>
                    <a:pt x="32701" y="24372"/>
                  </a:cubicBezTo>
                  <a:cubicBezTo>
                    <a:pt x="33731" y="23306"/>
                    <a:pt x="35130" y="20969"/>
                    <a:pt x="36587" y="20969"/>
                  </a:cubicBezTo>
                  <a:cubicBezTo>
                    <a:pt x="37148" y="20969"/>
                    <a:pt x="37719" y="21317"/>
                    <a:pt x="38280" y="22218"/>
                  </a:cubicBezTo>
                  <a:cubicBezTo>
                    <a:pt x="39274" y="23813"/>
                    <a:pt x="39436" y="25668"/>
                    <a:pt x="41366" y="26490"/>
                  </a:cubicBezTo>
                  <a:cubicBezTo>
                    <a:pt x="42035" y="26775"/>
                    <a:pt x="42740" y="26904"/>
                    <a:pt x="43446" y="26904"/>
                  </a:cubicBezTo>
                  <a:cubicBezTo>
                    <a:pt x="44302" y="26904"/>
                    <a:pt x="45160" y="26714"/>
                    <a:pt x="45957" y="26380"/>
                  </a:cubicBezTo>
                  <a:lnTo>
                    <a:pt x="45957" y="26380"/>
                  </a:lnTo>
                  <a:cubicBezTo>
                    <a:pt x="45656" y="29664"/>
                    <a:pt x="44685" y="32836"/>
                    <a:pt x="42958" y="35571"/>
                  </a:cubicBezTo>
                  <a:cubicBezTo>
                    <a:pt x="41107" y="38503"/>
                    <a:pt x="38650" y="40775"/>
                    <a:pt x="35838" y="42442"/>
                  </a:cubicBezTo>
                  <a:cubicBezTo>
                    <a:pt x="35766" y="39702"/>
                    <a:pt x="37408" y="37491"/>
                    <a:pt x="38353" y="34976"/>
                  </a:cubicBezTo>
                  <a:cubicBezTo>
                    <a:pt x="39010" y="33227"/>
                    <a:pt x="38982" y="30982"/>
                    <a:pt x="37231" y="29857"/>
                  </a:cubicBezTo>
                  <a:cubicBezTo>
                    <a:pt x="36803" y="29582"/>
                    <a:pt x="36345" y="29454"/>
                    <a:pt x="35876" y="29454"/>
                  </a:cubicBezTo>
                  <a:cubicBezTo>
                    <a:pt x="35575" y="29454"/>
                    <a:pt x="35269" y="29507"/>
                    <a:pt x="34964" y="29606"/>
                  </a:cubicBezTo>
                  <a:cubicBezTo>
                    <a:pt x="34410" y="29788"/>
                    <a:pt x="33911" y="30188"/>
                    <a:pt x="33347" y="30327"/>
                  </a:cubicBezTo>
                  <a:cubicBezTo>
                    <a:pt x="33209" y="30361"/>
                    <a:pt x="33072" y="30374"/>
                    <a:pt x="32937" y="30374"/>
                  </a:cubicBezTo>
                  <a:cubicBezTo>
                    <a:pt x="32433" y="30374"/>
                    <a:pt x="31943" y="30189"/>
                    <a:pt x="31439" y="30189"/>
                  </a:cubicBezTo>
                  <a:cubicBezTo>
                    <a:pt x="31343" y="30189"/>
                    <a:pt x="31248" y="30195"/>
                    <a:pt x="31151" y="30211"/>
                  </a:cubicBezTo>
                  <a:cubicBezTo>
                    <a:pt x="28988" y="30565"/>
                    <a:pt x="28913" y="33171"/>
                    <a:pt x="28576" y="34842"/>
                  </a:cubicBezTo>
                  <a:cubicBezTo>
                    <a:pt x="28316" y="36136"/>
                    <a:pt x="27804" y="37523"/>
                    <a:pt x="26325" y="37753"/>
                  </a:cubicBezTo>
                  <a:cubicBezTo>
                    <a:pt x="26168" y="37777"/>
                    <a:pt x="26019" y="37789"/>
                    <a:pt x="25879" y="37789"/>
                  </a:cubicBezTo>
                  <a:cubicBezTo>
                    <a:pt x="24520" y="37789"/>
                    <a:pt x="23911" y="36697"/>
                    <a:pt x="23340" y="35523"/>
                  </a:cubicBezTo>
                  <a:cubicBezTo>
                    <a:pt x="22675" y="34151"/>
                    <a:pt x="21507" y="33419"/>
                    <a:pt x="20114" y="33419"/>
                  </a:cubicBezTo>
                  <a:cubicBezTo>
                    <a:pt x="19758" y="33419"/>
                    <a:pt x="19388" y="33466"/>
                    <a:pt x="19008" y="33563"/>
                  </a:cubicBezTo>
                  <a:cubicBezTo>
                    <a:pt x="18431" y="33711"/>
                    <a:pt x="17914" y="34079"/>
                    <a:pt x="17343" y="34216"/>
                  </a:cubicBezTo>
                  <a:cubicBezTo>
                    <a:pt x="17048" y="34286"/>
                    <a:pt x="16750" y="34441"/>
                    <a:pt x="16482" y="34441"/>
                  </a:cubicBezTo>
                  <a:cubicBezTo>
                    <a:pt x="16149" y="34441"/>
                    <a:pt x="15861" y="34202"/>
                    <a:pt x="15682" y="33268"/>
                  </a:cubicBezTo>
                  <a:cubicBezTo>
                    <a:pt x="15611" y="32901"/>
                    <a:pt x="15786" y="32433"/>
                    <a:pt x="15873" y="32062"/>
                  </a:cubicBezTo>
                  <a:cubicBezTo>
                    <a:pt x="16208" y="30649"/>
                    <a:pt x="16605" y="29295"/>
                    <a:pt x="16415" y="27825"/>
                  </a:cubicBezTo>
                  <a:cubicBezTo>
                    <a:pt x="16325" y="27128"/>
                    <a:pt x="16129" y="26322"/>
                    <a:pt x="15504" y="25900"/>
                  </a:cubicBezTo>
                  <a:cubicBezTo>
                    <a:pt x="15188" y="25685"/>
                    <a:pt x="14800" y="25610"/>
                    <a:pt x="14391" y="25610"/>
                  </a:cubicBezTo>
                  <a:cubicBezTo>
                    <a:pt x="13705" y="25610"/>
                    <a:pt x="12961" y="25823"/>
                    <a:pt x="12395" y="25953"/>
                  </a:cubicBezTo>
                  <a:cubicBezTo>
                    <a:pt x="11023" y="26269"/>
                    <a:pt x="9937" y="26928"/>
                    <a:pt x="8802" y="27736"/>
                  </a:cubicBezTo>
                  <a:cubicBezTo>
                    <a:pt x="7703" y="28519"/>
                    <a:pt x="6566" y="28933"/>
                    <a:pt x="5370" y="29508"/>
                  </a:cubicBezTo>
                  <a:cubicBezTo>
                    <a:pt x="4531" y="29911"/>
                    <a:pt x="3893" y="30497"/>
                    <a:pt x="3774" y="31464"/>
                  </a:cubicBezTo>
                  <a:cubicBezTo>
                    <a:pt x="3691" y="32139"/>
                    <a:pt x="3910" y="32827"/>
                    <a:pt x="3929" y="33498"/>
                  </a:cubicBezTo>
                  <a:cubicBezTo>
                    <a:pt x="3941" y="33970"/>
                    <a:pt x="3892" y="34442"/>
                    <a:pt x="3781" y="34902"/>
                  </a:cubicBezTo>
                  <a:cubicBezTo>
                    <a:pt x="2343" y="31612"/>
                    <a:pt x="1651" y="27936"/>
                    <a:pt x="1765" y="24427"/>
                  </a:cubicBezTo>
                  <a:cubicBezTo>
                    <a:pt x="1803" y="23283"/>
                    <a:pt x="1916" y="22142"/>
                    <a:pt x="2104" y="21013"/>
                  </a:cubicBezTo>
                  <a:cubicBezTo>
                    <a:pt x="3599" y="20925"/>
                    <a:pt x="4524" y="19720"/>
                    <a:pt x="5885" y="18990"/>
                  </a:cubicBezTo>
                  <a:cubicBezTo>
                    <a:pt x="6242" y="18799"/>
                    <a:pt x="6564" y="18714"/>
                    <a:pt x="6857" y="18714"/>
                  </a:cubicBezTo>
                  <a:cubicBezTo>
                    <a:pt x="8648" y="18714"/>
                    <a:pt x="9357" y="21882"/>
                    <a:pt x="10394" y="23130"/>
                  </a:cubicBezTo>
                  <a:cubicBezTo>
                    <a:pt x="11437" y="24383"/>
                    <a:pt x="12898" y="25098"/>
                    <a:pt x="14320" y="25098"/>
                  </a:cubicBezTo>
                  <a:cubicBezTo>
                    <a:pt x="15641" y="25098"/>
                    <a:pt x="16928" y="24480"/>
                    <a:pt x="17810" y="23102"/>
                  </a:cubicBezTo>
                  <a:cubicBezTo>
                    <a:pt x="20127" y="19485"/>
                    <a:pt x="17165" y="15892"/>
                    <a:pt x="16156" y="12459"/>
                  </a:cubicBezTo>
                  <a:cubicBezTo>
                    <a:pt x="15458" y="10086"/>
                    <a:pt x="16596" y="8273"/>
                    <a:pt x="17097" y="6028"/>
                  </a:cubicBezTo>
                  <a:cubicBezTo>
                    <a:pt x="17374" y="4787"/>
                    <a:pt x="17392" y="3472"/>
                    <a:pt x="16766" y="2390"/>
                  </a:cubicBezTo>
                  <a:cubicBezTo>
                    <a:pt x="19001" y="1620"/>
                    <a:pt x="21338" y="1255"/>
                    <a:pt x="23721" y="1255"/>
                  </a:cubicBezTo>
                  <a:close/>
                  <a:moveTo>
                    <a:pt x="14219" y="26774"/>
                  </a:moveTo>
                  <a:cubicBezTo>
                    <a:pt x="14416" y="26774"/>
                    <a:pt x="14585" y="26844"/>
                    <a:pt x="14844" y="27069"/>
                  </a:cubicBezTo>
                  <a:cubicBezTo>
                    <a:pt x="15278" y="27446"/>
                    <a:pt x="15258" y="27597"/>
                    <a:pt x="15311" y="28145"/>
                  </a:cubicBezTo>
                  <a:cubicBezTo>
                    <a:pt x="15469" y="29749"/>
                    <a:pt x="14802" y="31117"/>
                    <a:pt x="14606" y="32663"/>
                  </a:cubicBezTo>
                  <a:cubicBezTo>
                    <a:pt x="14432" y="34034"/>
                    <a:pt x="15139" y="35479"/>
                    <a:pt x="16609" y="35479"/>
                  </a:cubicBezTo>
                  <a:cubicBezTo>
                    <a:pt x="16692" y="35479"/>
                    <a:pt x="16777" y="35474"/>
                    <a:pt x="16865" y="35465"/>
                  </a:cubicBezTo>
                  <a:cubicBezTo>
                    <a:pt x="17993" y="35343"/>
                    <a:pt x="18895" y="34518"/>
                    <a:pt x="20052" y="34479"/>
                  </a:cubicBezTo>
                  <a:cubicBezTo>
                    <a:pt x="20089" y="34478"/>
                    <a:pt x="20127" y="34478"/>
                    <a:pt x="20163" y="34478"/>
                  </a:cubicBezTo>
                  <a:cubicBezTo>
                    <a:pt x="21781" y="34478"/>
                    <a:pt x="22188" y="35712"/>
                    <a:pt x="22833" y="36942"/>
                  </a:cubicBezTo>
                  <a:cubicBezTo>
                    <a:pt x="23454" y="38128"/>
                    <a:pt x="24632" y="38844"/>
                    <a:pt x="25941" y="38844"/>
                  </a:cubicBezTo>
                  <a:cubicBezTo>
                    <a:pt x="26115" y="38844"/>
                    <a:pt x="26292" y="38831"/>
                    <a:pt x="26470" y="38805"/>
                  </a:cubicBezTo>
                  <a:cubicBezTo>
                    <a:pt x="28207" y="38552"/>
                    <a:pt x="29129" y="37093"/>
                    <a:pt x="29513" y="35500"/>
                  </a:cubicBezTo>
                  <a:cubicBezTo>
                    <a:pt x="29739" y="34566"/>
                    <a:pt x="29750" y="33566"/>
                    <a:pt x="30057" y="32653"/>
                  </a:cubicBezTo>
                  <a:cubicBezTo>
                    <a:pt x="30378" y="31704"/>
                    <a:pt x="31006" y="31364"/>
                    <a:pt x="31825" y="31364"/>
                  </a:cubicBezTo>
                  <a:cubicBezTo>
                    <a:pt x="32006" y="31364"/>
                    <a:pt x="32197" y="31381"/>
                    <a:pt x="32395" y="31411"/>
                  </a:cubicBezTo>
                  <a:cubicBezTo>
                    <a:pt x="32561" y="31436"/>
                    <a:pt x="32720" y="31450"/>
                    <a:pt x="32876" y="31450"/>
                  </a:cubicBezTo>
                  <a:cubicBezTo>
                    <a:pt x="33125" y="31450"/>
                    <a:pt x="33369" y="31416"/>
                    <a:pt x="33629" y="31344"/>
                  </a:cubicBezTo>
                  <a:cubicBezTo>
                    <a:pt x="34158" y="31196"/>
                    <a:pt x="34609" y="30852"/>
                    <a:pt x="35128" y="30680"/>
                  </a:cubicBezTo>
                  <a:cubicBezTo>
                    <a:pt x="35376" y="30598"/>
                    <a:pt x="35613" y="30558"/>
                    <a:pt x="35836" y="30558"/>
                  </a:cubicBezTo>
                  <a:cubicBezTo>
                    <a:pt x="36515" y="30558"/>
                    <a:pt x="37068" y="30931"/>
                    <a:pt x="37435" y="31640"/>
                  </a:cubicBezTo>
                  <a:cubicBezTo>
                    <a:pt x="38202" y="33120"/>
                    <a:pt x="37331" y="34804"/>
                    <a:pt x="36660" y="36139"/>
                  </a:cubicBezTo>
                  <a:cubicBezTo>
                    <a:pt x="35558" y="38337"/>
                    <a:pt x="34619" y="40541"/>
                    <a:pt x="34825" y="43007"/>
                  </a:cubicBezTo>
                  <a:cubicBezTo>
                    <a:pt x="30962" y="45042"/>
                    <a:pt x="26513" y="46003"/>
                    <a:pt x="22059" y="46003"/>
                  </a:cubicBezTo>
                  <a:cubicBezTo>
                    <a:pt x="19925" y="46003"/>
                    <a:pt x="17789" y="45782"/>
                    <a:pt x="15717" y="45353"/>
                  </a:cubicBezTo>
                  <a:cubicBezTo>
                    <a:pt x="10465" y="44265"/>
                    <a:pt x="6610" y="40599"/>
                    <a:pt x="4296" y="36004"/>
                  </a:cubicBezTo>
                  <a:cubicBezTo>
                    <a:pt x="4597" y="35424"/>
                    <a:pt x="4814" y="34810"/>
                    <a:pt x="4910" y="34146"/>
                  </a:cubicBezTo>
                  <a:cubicBezTo>
                    <a:pt x="4997" y="33551"/>
                    <a:pt x="4943" y="33005"/>
                    <a:pt x="4927" y="32412"/>
                  </a:cubicBezTo>
                  <a:cubicBezTo>
                    <a:pt x="4897" y="31366"/>
                    <a:pt x="5104" y="30855"/>
                    <a:pt x="6033" y="30457"/>
                  </a:cubicBezTo>
                  <a:cubicBezTo>
                    <a:pt x="6877" y="30094"/>
                    <a:pt x="7703" y="29843"/>
                    <a:pt x="8488" y="29343"/>
                  </a:cubicBezTo>
                  <a:cubicBezTo>
                    <a:pt x="9609" y="28628"/>
                    <a:pt x="10591" y="27733"/>
                    <a:pt x="11864" y="27279"/>
                  </a:cubicBezTo>
                  <a:cubicBezTo>
                    <a:pt x="12407" y="27087"/>
                    <a:pt x="12983" y="26977"/>
                    <a:pt x="13550" y="26879"/>
                  </a:cubicBezTo>
                  <a:cubicBezTo>
                    <a:pt x="13849" y="26828"/>
                    <a:pt x="14045" y="26774"/>
                    <a:pt x="14219" y="26774"/>
                  </a:cubicBezTo>
                  <a:close/>
                  <a:moveTo>
                    <a:pt x="23721" y="1"/>
                  </a:moveTo>
                  <a:cubicBezTo>
                    <a:pt x="20993" y="1"/>
                    <a:pt x="18285" y="442"/>
                    <a:pt x="15707" y="1463"/>
                  </a:cubicBezTo>
                  <a:cubicBezTo>
                    <a:pt x="7943" y="4538"/>
                    <a:pt x="2264" y="12056"/>
                    <a:pt x="974" y="20269"/>
                  </a:cubicBezTo>
                  <a:cubicBezTo>
                    <a:pt x="937" y="20361"/>
                    <a:pt x="922" y="20459"/>
                    <a:pt x="931" y="20557"/>
                  </a:cubicBezTo>
                  <a:cubicBezTo>
                    <a:pt x="878" y="20931"/>
                    <a:pt x="829" y="21305"/>
                    <a:pt x="794" y="21682"/>
                  </a:cubicBezTo>
                  <a:cubicBezTo>
                    <a:pt x="0" y="25676"/>
                    <a:pt x="567" y="29544"/>
                    <a:pt x="1755" y="33527"/>
                  </a:cubicBezTo>
                  <a:cubicBezTo>
                    <a:pt x="3302" y="38717"/>
                    <a:pt x="6562" y="42863"/>
                    <a:pt x="11395" y="45328"/>
                  </a:cubicBezTo>
                  <a:cubicBezTo>
                    <a:pt x="14594" y="46961"/>
                    <a:pt x="18200" y="47726"/>
                    <a:pt x="21859" y="47726"/>
                  </a:cubicBezTo>
                  <a:cubicBezTo>
                    <a:pt x="29134" y="47726"/>
                    <a:pt x="36617" y="44701"/>
                    <a:pt x="41525" y="39454"/>
                  </a:cubicBezTo>
                  <a:cubicBezTo>
                    <a:pt x="48806" y="31667"/>
                    <a:pt x="48841" y="19072"/>
                    <a:pt x="43387" y="10070"/>
                  </a:cubicBezTo>
                  <a:cubicBezTo>
                    <a:pt x="40740" y="5702"/>
                    <a:pt x="36792" y="2584"/>
                    <a:pt x="31929" y="1209"/>
                  </a:cubicBezTo>
                  <a:cubicBezTo>
                    <a:pt x="29250" y="451"/>
                    <a:pt x="26475" y="1"/>
                    <a:pt x="237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5027050" y="1915675"/>
              <a:ext cx="49475" cy="99525"/>
            </a:xfrm>
            <a:custGeom>
              <a:avLst/>
              <a:gdLst/>
              <a:ahLst/>
              <a:cxnLst/>
              <a:rect l="l" t="t" r="r" b="b"/>
              <a:pathLst>
                <a:path w="1979" h="3981" extrusionOk="0">
                  <a:moveTo>
                    <a:pt x="1146" y="1"/>
                  </a:moveTo>
                  <a:cubicBezTo>
                    <a:pt x="979" y="1"/>
                    <a:pt x="825" y="108"/>
                    <a:pt x="830" y="333"/>
                  </a:cubicBezTo>
                  <a:cubicBezTo>
                    <a:pt x="843" y="879"/>
                    <a:pt x="873" y="1407"/>
                    <a:pt x="742" y="1943"/>
                  </a:cubicBezTo>
                  <a:cubicBezTo>
                    <a:pt x="613" y="2476"/>
                    <a:pt x="363" y="2956"/>
                    <a:pt x="130" y="3448"/>
                  </a:cubicBezTo>
                  <a:cubicBezTo>
                    <a:pt x="1" y="3719"/>
                    <a:pt x="202" y="3980"/>
                    <a:pt x="443" y="3980"/>
                  </a:cubicBezTo>
                  <a:cubicBezTo>
                    <a:pt x="524" y="3980"/>
                    <a:pt x="610" y="3950"/>
                    <a:pt x="689" y="3880"/>
                  </a:cubicBezTo>
                  <a:cubicBezTo>
                    <a:pt x="1636" y="3041"/>
                    <a:pt x="1979" y="1409"/>
                    <a:pt x="1510" y="241"/>
                  </a:cubicBezTo>
                  <a:cubicBezTo>
                    <a:pt x="1447" y="83"/>
                    <a:pt x="1292" y="1"/>
                    <a:pt x="1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5043225" y="1831900"/>
              <a:ext cx="22875" cy="44450"/>
            </a:xfrm>
            <a:custGeom>
              <a:avLst/>
              <a:gdLst/>
              <a:ahLst/>
              <a:cxnLst/>
              <a:rect l="l" t="t" r="r" b="b"/>
              <a:pathLst>
                <a:path w="915" h="1778" extrusionOk="0">
                  <a:moveTo>
                    <a:pt x="285" y="1"/>
                  </a:moveTo>
                  <a:cubicBezTo>
                    <a:pt x="148" y="1"/>
                    <a:pt x="1" y="109"/>
                    <a:pt x="17" y="256"/>
                  </a:cubicBezTo>
                  <a:cubicBezTo>
                    <a:pt x="61" y="660"/>
                    <a:pt x="52" y="1047"/>
                    <a:pt x="44" y="1452"/>
                  </a:cubicBezTo>
                  <a:cubicBezTo>
                    <a:pt x="40" y="1672"/>
                    <a:pt x="191" y="1777"/>
                    <a:pt x="353" y="1777"/>
                  </a:cubicBezTo>
                  <a:cubicBezTo>
                    <a:pt x="495" y="1777"/>
                    <a:pt x="646" y="1697"/>
                    <a:pt x="710" y="1543"/>
                  </a:cubicBezTo>
                  <a:cubicBezTo>
                    <a:pt x="914" y="1052"/>
                    <a:pt x="776" y="479"/>
                    <a:pt x="450" y="75"/>
                  </a:cubicBezTo>
                  <a:cubicBezTo>
                    <a:pt x="408" y="23"/>
                    <a:pt x="348"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5410500" y="2099175"/>
              <a:ext cx="146400" cy="101850"/>
            </a:xfrm>
            <a:custGeom>
              <a:avLst/>
              <a:gdLst/>
              <a:ahLst/>
              <a:cxnLst/>
              <a:rect l="l" t="t" r="r" b="b"/>
              <a:pathLst>
                <a:path w="5856" h="4074" extrusionOk="0">
                  <a:moveTo>
                    <a:pt x="1916" y="1"/>
                  </a:moveTo>
                  <a:cubicBezTo>
                    <a:pt x="1283" y="1"/>
                    <a:pt x="663" y="150"/>
                    <a:pt x="186" y="478"/>
                  </a:cubicBezTo>
                  <a:cubicBezTo>
                    <a:pt x="1" y="605"/>
                    <a:pt x="73" y="879"/>
                    <a:pt x="299" y="894"/>
                  </a:cubicBezTo>
                  <a:cubicBezTo>
                    <a:pt x="430" y="904"/>
                    <a:pt x="562" y="907"/>
                    <a:pt x="695" y="907"/>
                  </a:cubicBezTo>
                  <a:cubicBezTo>
                    <a:pt x="1065" y="907"/>
                    <a:pt x="1439" y="881"/>
                    <a:pt x="1806" y="881"/>
                  </a:cubicBezTo>
                  <a:cubicBezTo>
                    <a:pt x="2467" y="881"/>
                    <a:pt x="3108" y="966"/>
                    <a:pt x="3668" y="1442"/>
                  </a:cubicBezTo>
                  <a:cubicBezTo>
                    <a:pt x="4447" y="2103"/>
                    <a:pt x="4643" y="3090"/>
                    <a:pt x="5178" y="3915"/>
                  </a:cubicBezTo>
                  <a:cubicBezTo>
                    <a:pt x="5246" y="4021"/>
                    <a:pt x="5373" y="4073"/>
                    <a:pt x="5497" y="4073"/>
                  </a:cubicBezTo>
                  <a:cubicBezTo>
                    <a:pt x="5679" y="4073"/>
                    <a:pt x="5855" y="3959"/>
                    <a:pt x="5829" y="3739"/>
                  </a:cubicBezTo>
                  <a:cubicBezTo>
                    <a:pt x="5687" y="2572"/>
                    <a:pt x="5036" y="1304"/>
                    <a:pt x="4057" y="623"/>
                  </a:cubicBezTo>
                  <a:cubicBezTo>
                    <a:pt x="3487" y="226"/>
                    <a:pt x="2693" y="1"/>
                    <a:pt x="19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5514800" y="2238175"/>
              <a:ext cx="52225" cy="86150"/>
            </a:xfrm>
            <a:custGeom>
              <a:avLst/>
              <a:gdLst/>
              <a:ahLst/>
              <a:cxnLst/>
              <a:rect l="l" t="t" r="r" b="b"/>
              <a:pathLst>
                <a:path w="2089" h="3446" extrusionOk="0">
                  <a:moveTo>
                    <a:pt x="1649" y="1"/>
                  </a:moveTo>
                  <a:cubicBezTo>
                    <a:pt x="1513" y="1"/>
                    <a:pt x="1367" y="82"/>
                    <a:pt x="1322" y="218"/>
                  </a:cubicBezTo>
                  <a:cubicBezTo>
                    <a:pt x="1008" y="1174"/>
                    <a:pt x="661" y="2003"/>
                    <a:pt x="167" y="2880"/>
                  </a:cubicBezTo>
                  <a:cubicBezTo>
                    <a:pt x="1" y="3175"/>
                    <a:pt x="240" y="3446"/>
                    <a:pt x="507" y="3446"/>
                  </a:cubicBezTo>
                  <a:cubicBezTo>
                    <a:pt x="597" y="3446"/>
                    <a:pt x="689" y="3416"/>
                    <a:pt x="771" y="3346"/>
                  </a:cubicBezTo>
                  <a:cubicBezTo>
                    <a:pt x="1638" y="2598"/>
                    <a:pt x="2088" y="1343"/>
                    <a:pt x="1910" y="218"/>
                  </a:cubicBezTo>
                  <a:cubicBezTo>
                    <a:pt x="1886" y="67"/>
                    <a:pt x="1771" y="1"/>
                    <a:pt x="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5163325" y="1672575"/>
              <a:ext cx="70000" cy="46400"/>
            </a:xfrm>
            <a:custGeom>
              <a:avLst/>
              <a:gdLst/>
              <a:ahLst/>
              <a:cxnLst/>
              <a:rect l="l" t="t" r="r" b="b"/>
              <a:pathLst>
                <a:path w="2800" h="1856" extrusionOk="0">
                  <a:moveTo>
                    <a:pt x="452" y="0"/>
                  </a:moveTo>
                  <a:cubicBezTo>
                    <a:pt x="200" y="0"/>
                    <a:pt x="1" y="342"/>
                    <a:pt x="127" y="585"/>
                  </a:cubicBezTo>
                  <a:cubicBezTo>
                    <a:pt x="503" y="1309"/>
                    <a:pt x="1434" y="1856"/>
                    <a:pt x="2261" y="1856"/>
                  </a:cubicBezTo>
                  <a:cubicBezTo>
                    <a:pt x="2345" y="1856"/>
                    <a:pt x="2429" y="1850"/>
                    <a:pt x="2510" y="1838"/>
                  </a:cubicBezTo>
                  <a:cubicBezTo>
                    <a:pt x="2785" y="1799"/>
                    <a:pt x="2800" y="1392"/>
                    <a:pt x="2586" y="1270"/>
                  </a:cubicBezTo>
                  <a:cubicBezTo>
                    <a:pt x="2253" y="1082"/>
                    <a:pt x="1896" y="945"/>
                    <a:pt x="1561" y="764"/>
                  </a:cubicBezTo>
                  <a:cubicBezTo>
                    <a:pt x="1212" y="576"/>
                    <a:pt x="956" y="302"/>
                    <a:pt x="643" y="69"/>
                  </a:cubicBezTo>
                  <a:cubicBezTo>
                    <a:pt x="579" y="21"/>
                    <a:pt x="514"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5193225" y="1644600"/>
              <a:ext cx="46750" cy="27875"/>
            </a:xfrm>
            <a:custGeom>
              <a:avLst/>
              <a:gdLst/>
              <a:ahLst/>
              <a:cxnLst/>
              <a:rect l="l" t="t" r="r" b="b"/>
              <a:pathLst>
                <a:path w="1870" h="1115" extrusionOk="0">
                  <a:moveTo>
                    <a:pt x="262" y="1"/>
                  </a:moveTo>
                  <a:cubicBezTo>
                    <a:pt x="131" y="1"/>
                    <a:pt x="0" y="147"/>
                    <a:pt x="47" y="279"/>
                  </a:cubicBezTo>
                  <a:cubicBezTo>
                    <a:pt x="92" y="413"/>
                    <a:pt x="115" y="554"/>
                    <a:pt x="206" y="666"/>
                  </a:cubicBezTo>
                  <a:cubicBezTo>
                    <a:pt x="298" y="780"/>
                    <a:pt x="429" y="882"/>
                    <a:pt x="556" y="956"/>
                  </a:cubicBezTo>
                  <a:cubicBezTo>
                    <a:pt x="742" y="1064"/>
                    <a:pt x="938" y="1115"/>
                    <a:pt x="1139" y="1115"/>
                  </a:cubicBezTo>
                  <a:cubicBezTo>
                    <a:pt x="1248" y="1115"/>
                    <a:pt x="1358" y="1100"/>
                    <a:pt x="1469" y="1072"/>
                  </a:cubicBezTo>
                  <a:cubicBezTo>
                    <a:pt x="1869" y="971"/>
                    <a:pt x="1755" y="414"/>
                    <a:pt x="1378" y="386"/>
                  </a:cubicBezTo>
                  <a:cubicBezTo>
                    <a:pt x="1196" y="369"/>
                    <a:pt x="1017" y="329"/>
                    <a:pt x="847" y="267"/>
                  </a:cubicBezTo>
                  <a:cubicBezTo>
                    <a:pt x="774" y="242"/>
                    <a:pt x="713" y="203"/>
                    <a:pt x="645" y="166"/>
                  </a:cubicBezTo>
                  <a:cubicBezTo>
                    <a:pt x="541" y="111"/>
                    <a:pt x="453" y="102"/>
                    <a:pt x="365" y="35"/>
                  </a:cubicBezTo>
                  <a:cubicBezTo>
                    <a:pt x="333" y="11"/>
                    <a:pt x="297"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5205800" y="1605625"/>
              <a:ext cx="47600" cy="19350"/>
            </a:xfrm>
            <a:custGeom>
              <a:avLst/>
              <a:gdLst/>
              <a:ahLst/>
              <a:cxnLst/>
              <a:rect l="l" t="t" r="r" b="b"/>
              <a:pathLst>
                <a:path w="1904" h="774" extrusionOk="0">
                  <a:moveTo>
                    <a:pt x="1384" y="0"/>
                  </a:moveTo>
                  <a:cubicBezTo>
                    <a:pt x="1357" y="0"/>
                    <a:pt x="1329" y="3"/>
                    <a:pt x="1300" y="9"/>
                  </a:cubicBezTo>
                  <a:cubicBezTo>
                    <a:pt x="1132" y="43"/>
                    <a:pt x="967" y="51"/>
                    <a:pt x="801" y="51"/>
                  </a:cubicBezTo>
                  <a:cubicBezTo>
                    <a:pt x="673" y="51"/>
                    <a:pt x="545" y="46"/>
                    <a:pt x="415" y="46"/>
                  </a:cubicBezTo>
                  <a:cubicBezTo>
                    <a:pt x="393" y="46"/>
                    <a:pt x="371" y="46"/>
                    <a:pt x="348" y="47"/>
                  </a:cubicBezTo>
                  <a:cubicBezTo>
                    <a:pt x="60" y="49"/>
                    <a:pt x="0" y="401"/>
                    <a:pt x="211" y="553"/>
                  </a:cubicBezTo>
                  <a:cubicBezTo>
                    <a:pt x="427" y="710"/>
                    <a:pt x="696" y="773"/>
                    <a:pt x="965" y="773"/>
                  </a:cubicBezTo>
                  <a:cubicBezTo>
                    <a:pt x="1144" y="773"/>
                    <a:pt x="1324" y="745"/>
                    <a:pt x="1488" y="697"/>
                  </a:cubicBezTo>
                  <a:cubicBezTo>
                    <a:pt x="1904" y="575"/>
                    <a:pt x="1768" y="0"/>
                    <a:pt x="1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1"/>
            <p:cNvSpPr/>
            <p:nvPr/>
          </p:nvSpPr>
          <p:spPr>
            <a:xfrm>
              <a:off x="5222700" y="1549500"/>
              <a:ext cx="29350" cy="18350"/>
            </a:xfrm>
            <a:custGeom>
              <a:avLst/>
              <a:gdLst/>
              <a:ahLst/>
              <a:cxnLst/>
              <a:rect l="l" t="t" r="r" b="b"/>
              <a:pathLst>
                <a:path w="1174" h="734" extrusionOk="0">
                  <a:moveTo>
                    <a:pt x="792" y="0"/>
                  </a:moveTo>
                  <a:cubicBezTo>
                    <a:pt x="768" y="0"/>
                    <a:pt x="742" y="3"/>
                    <a:pt x="716" y="9"/>
                  </a:cubicBezTo>
                  <a:cubicBezTo>
                    <a:pt x="552" y="46"/>
                    <a:pt x="386" y="131"/>
                    <a:pt x="235" y="205"/>
                  </a:cubicBezTo>
                  <a:cubicBezTo>
                    <a:pt x="148" y="247"/>
                    <a:pt x="0" y="368"/>
                    <a:pt x="47" y="487"/>
                  </a:cubicBezTo>
                  <a:cubicBezTo>
                    <a:pt x="115" y="662"/>
                    <a:pt x="284" y="733"/>
                    <a:pt x="466" y="733"/>
                  </a:cubicBezTo>
                  <a:cubicBezTo>
                    <a:pt x="671" y="733"/>
                    <a:pt x="892" y="642"/>
                    <a:pt x="1004" y="505"/>
                  </a:cubicBezTo>
                  <a:cubicBezTo>
                    <a:pt x="1174" y="299"/>
                    <a:pt x="1047" y="0"/>
                    <a:pt x="7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1"/>
            <p:cNvSpPr/>
            <p:nvPr/>
          </p:nvSpPr>
          <p:spPr>
            <a:xfrm>
              <a:off x="4725525" y="2285350"/>
              <a:ext cx="41625" cy="57875"/>
            </a:xfrm>
            <a:custGeom>
              <a:avLst/>
              <a:gdLst/>
              <a:ahLst/>
              <a:cxnLst/>
              <a:rect l="l" t="t" r="r" b="b"/>
              <a:pathLst>
                <a:path w="1665" h="2315" extrusionOk="0">
                  <a:moveTo>
                    <a:pt x="1402" y="0"/>
                  </a:moveTo>
                  <a:cubicBezTo>
                    <a:pt x="1381" y="0"/>
                    <a:pt x="1359" y="3"/>
                    <a:pt x="1337" y="8"/>
                  </a:cubicBezTo>
                  <a:cubicBezTo>
                    <a:pt x="993" y="96"/>
                    <a:pt x="773" y="488"/>
                    <a:pt x="593" y="768"/>
                  </a:cubicBezTo>
                  <a:cubicBezTo>
                    <a:pt x="374" y="1106"/>
                    <a:pt x="223" y="1461"/>
                    <a:pt x="96" y="1841"/>
                  </a:cubicBezTo>
                  <a:cubicBezTo>
                    <a:pt x="0" y="2133"/>
                    <a:pt x="225" y="2314"/>
                    <a:pt x="460" y="2314"/>
                  </a:cubicBezTo>
                  <a:cubicBezTo>
                    <a:pt x="617" y="2314"/>
                    <a:pt x="779" y="2233"/>
                    <a:pt x="851" y="2049"/>
                  </a:cubicBezTo>
                  <a:cubicBezTo>
                    <a:pt x="978" y="1728"/>
                    <a:pt x="1124" y="1413"/>
                    <a:pt x="1285" y="1107"/>
                  </a:cubicBezTo>
                  <a:cubicBezTo>
                    <a:pt x="1427" y="838"/>
                    <a:pt x="1664" y="570"/>
                    <a:pt x="1664" y="257"/>
                  </a:cubicBezTo>
                  <a:cubicBezTo>
                    <a:pt x="1664" y="110"/>
                    <a:pt x="1540" y="0"/>
                    <a:pt x="1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4755775" y="2327825"/>
              <a:ext cx="33725" cy="48200"/>
            </a:xfrm>
            <a:custGeom>
              <a:avLst/>
              <a:gdLst/>
              <a:ahLst/>
              <a:cxnLst/>
              <a:rect l="l" t="t" r="r" b="b"/>
              <a:pathLst>
                <a:path w="1349" h="1928" extrusionOk="0">
                  <a:moveTo>
                    <a:pt x="1080" y="0"/>
                  </a:moveTo>
                  <a:cubicBezTo>
                    <a:pt x="1066" y="0"/>
                    <a:pt x="1053" y="1"/>
                    <a:pt x="1039" y="3"/>
                  </a:cubicBezTo>
                  <a:cubicBezTo>
                    <a:pt x="737" y="47"/>
                    <a:pt x="567" y="361"/>
                    <a:pt x="420" y="599"/>
                  </a:cubicBezTo>
                  <a:cubicBezTo>
                    <a:pt x="243" y="883"/>
                    <a:pt x="107" y="1165"/>
                    <a:pt x="45" y="1495"/>
                  </a:cubicBezTo>
                  <a:cubicBezTo>
                    <a:pt x="1" y="1733"/>
                    <a:pt x="202" y="1927"/>
                    <a:pt x="399" y="1927"/>
                  </a:cubicBezTo>
                  <a:cubicBezTo>
                    <a:pt x="499" y="1927"/>
                    <a:pt x="599" y="1877"/>
                    <a:pt x="665" y="1756"/>
                  </a:cubicBezTo>
                  <a:cubicBezTo>
                    <a:pt x="815" y="1483"/>
                    <a:pt x="923" y="1197"/>
                    <a:pt x="1058" y="915"/>
                  </a:cubicBezTo>
                  <a:cubicBezTo>
                    <a:pt x="1180" y="663"/>
                    <a:pt x="1348" y="437"/>
                    <a:pt x="1289" y="145"/>
                  </a:cubicBezTo>
                  <a:cubicBezTo>
                    <a:pt x="1268" y="43"/>
                    <a:pt x="1172" y="0"/>
                    <a:pt x="1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4782500" y="2375800"/>
              <a:ext cx="33775" cy="42100"/>
            </a:xfrm>
            <a:custGeom>
              <a:avLst/>
              <a:gdLst/>
              <a:ahLst/>
              <a:cxnLst/>
              <a:rect l="l" t="t" r="r" b="b"/>
              <a:pathLst>
                <a:path w="1351" h="1684" extrusionOk="0">
                  <a:moveTo>
                    <a:pt x="1038" y="1"/>
                  </a:moveTo>
                  <a:cubicBezTo>
                    <a:pt x="972" y="1"/>
                    <a:pt x="902" y="23"/>
                    <a:pt x="840" y="72"/>
                  </a:cubicBezTo>
                  <a:cubicBezTo>
                    <a:pt x="449" y="382"/>
                    <a:pt x="0" y="1034"/>
                    <a:pt x="330" y="1536"/>
                  </a:cubicBezTo>
                  <a:cubicBezTo>
                    <a:pt x="389" y="1625"/>
                    <a:pt x="490" y="1684"/>
                    <a:pt x="594" y="1684"/>
                  </a:cubicBezTo>
                  <a:cubicBezTo>
                    <a:pt x="642" y="1684"/>
                    <a:pt x="691" y="1671"/>
                    <a:pt x="736" y="1642"/>
                  </a:cubicBezTo>
                  <a:cubicBezTo>
                    <a:pt x="1153" y="1377"/>
                    <a:pt x="1212" y="786"/>
                    <a:pt x="1307" y="345"/>
                  </a:cubicBezTo>
                  <a:cubicBezTo>
                    <a:pt x="1351" y="138"/>
                    <a:pt x="1204" y="1"/>
                    <a:pt x="1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4822075" y="2419175"/>
              <a:ext cx="20600" cy="28925"/>
            </a:xfrm>
            <a:custGeom>
              <a:avLst/>
              <a:gdLst/>
              <a:ahLst/>
              <a:cxnLst/>
              <a:rect l="l" t="t" r="r" b="b"/>
              <a:pathLst>
                <a:path w="824" h="1157" extrusionOk="0">
                  <a:moveTo>
                    <a:pt x="497" y="1"/>
                  </a:moveTo>
                  <a:cubicBezTo>
                    <a:pt x="428" y="1"/>
                    <a:pt x="359" y="24"/>
                    <a:pt x="309" y="68"/>
                  </a:cubicBezTo>
                  <a:cubicBezTo>
                    <a:pt x="48" y="296"/>
                    <a:pt x="1" y="738"/>
                    <a:pt x="207" y="1011"/>
                  </a:cubicBezTo>
                  <a:cubicBezTo>
                    <a:pt x="280" y="1107"/>
                    <a:pt x="399" y="1156"/>
                    <a:pt x="512" y="1156"/>
                  </a:cubicBezTo>
                  <a:cubicBezTo>
                    <a:pt x="673" y="1156"/>
                    <a:pt x="823" y="1056"/>
                    <a:pt x="813" y="847"/>
                  </a:cubicBezTo>
                  <a:cubicBezTo>
                    <a:pt x="802" y="625"/>
                    <a:pt x="764" y="398"/>
                    <a:pt x="727" y="179"/>
                  </a:cubicBezTo>
                  <a:cubicBezTo>
                    <a:pt x="707" y="57"/>
                    <a:pt x="603"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51"/>
          <p:cNvGrpSpPr/>
          <p:nvPr/>
        </p:nvGrpSpPr>
        <p:grpSpPr>
          <a:xfrm>
            <a:off x="7282075" y="2015200"/>
            <a:ext cx="1139075" cy="1113100"/>
            <a:chOff x="4097100" y="2731950"/>
            <a:chExt cx="1139075" cy="1113100"/>
          </a:xfrm>
        </p:grpSpPr>
        <p:sp>
          <p:nvSpPr>
            <p:cNvPr id="1559" name="Google Shape;1559;p51"/>
            <p:cNvSpPr/>
            <p:nvPr/>
          </p:nvSpPr>
          <p:spPr>
            <a:xfrm>
              <a:off x="4097100" y="2731950"/>
              <a:ext cx="1139075" cy="1113100"/>
            </a:xfrm>
            <a:custGeom>
              <a:avLst/>
              <a:gdLst/>
              <a:ahLst/>
              <a:cxnLst/>
              <a:rect l="l" t="t" r="r" b="b"/>
              <a:pathLst>
                <a:path w="45563" h="44524" extrusionOk="0">
                  <a:moveTo>
                    <a:pt x="22127" y="1168"/>
                  </a:moveTo>
                  <a:cubicBezTo>
                    <a:pt x="23315" y="1168"/>
                    <a:pt x="24517" y="1265"/>
                    <a:pt x="25723" y="1453"/>
                  </a:cubicBezTo>
                  <a:cubicBezTo>
                    <a:pt x="28205" y="1841"/>
                    <a:pt x="30569" y="2496"/>
                    <a:pt x="32709" y="3588"/>
                  </a:cubicBezTo>
                  <a:cubicBezTo>
                    <a:pt x="32100" y="3565"/>
                    <a:pt x="31492" y="3553"/>
                    <a:pt x="30887" y="3553"/>
                  </a:cubicBezTo>
                  <a:cubicBezTo>
                    <a:pt x="28414" y="3553"/>
                    <a:pt x="25968" y="3754"/>
                    <a:pt x="23513" y="4229"/>
                  </a:cubicBezTo>
                  <a:cubicBezTo>
                    <a:pt x="22551" y="4415"/>
                    <a:pt x="17086" y="5245"/>
                    <a:pt x="18042" y="7230"/>
                  </a:cubicBezTo>
                  <a:cubicBezTo>
                    <a:pt x="18443" y="8066"/>
                    <a:pt x="19910" y="7987"/>
                    <a:pt x="20650" y="8050"/>
                  </a:cubicBezTo>
                  <a:cubicBezTo>
                    <a:pt x="21735" y="8142"/>
                    <a:pt x="22825" y="8182"/>
                    <a:pt x="23914" y="8182"/>
                  </a:cubicBezTo>
                  <a:cubicBezTo>
                    <a:pt x="24526" y="8182"/>
                    <a:pt x="25139" y="8170"/>
                    <a:pt x="25751" y="8147"/>
                  </a:cubicBezTo>
                  <a:cubicBezTo>
                    <a:pt x="27457" y="8082"/>
                    <a:pt x="29159" y="7935"/>
                    <a:pt x="30857" y="7749"/>
                  </a:cubicBezTo>
                  <a:cubicBezTo>
                    <a:pt x="32494" y="7568"/>
                    <a:pt x="34202" y="7457"/>
                    <a:pt x="35804" y="7064"/>
                  </a:cubicBezTo>
                  <a:cubicBezTo>
                    <a:pt x="36128" y="6984"/>
                    <a:pt x="36066" y="6475"/>
                    <a:pt x="35733" y="6475"/>
                  </a:cubicBezTo>
                  <a:cubicBezTo>
                    <a:pt x="35730" y="6475"/>
                    <a:pt x="35727" y="6475"/>
                    <a:pt x="35724" y="6475"/>
                  </a:cubicBezTo>
                  <a:cubicBezTo>
                    <a:pt x="33145" y="6542"/>
                    <a:pt x="30550" y="7110"/>
                    <a:pt x="27971" y="7307"/>
                  </a:cubicBezTo>
                  <a:cubicBezTo>
                    <a:pt x="26594" y="7412"/>
                    <a:pt x="25209" y="7479"/>
                    <a:pt x="23824" y="7479"/>
                  </a:cubicBezTo>
                  <a:cubicBezTo>
                    <a:pt x="22616" y="7479"/>
                    <a:pt x="21409" y="7428"/>
                    <a:pt x="20208" y="7307"/>
                  </a:cubicBezTo>
                  <a:cubicBezTo>
                    <a:pt x="19986" y="7284"/>
                    <a:pt x="19281" y="7315"/>
                    <a:pt x="19137" y="7171"/>
                  </a:cubicBezTo>
                  <a:cubicBezTo>
                    <a:pt x="18804" y="6837"/>
                    <a:pt x="19292" y="6298"/>
                    <a:pt x="19486" y="6110"/>
                  </a:cubicBezTo>
                  <a:cubicBezTo>
                    <a:pt x="19906" y="5702"/>
                    <a:pt x="20808" y="5573"/>
                    <a:pt x="21380" y="5424"/>
                  </a:cubicBezTo>
                  <a:cubicBezTo>
                    <a:pt x="22568" y="5114"/>
                    <a:pt x="23775" y="4869"/>
                    <a:pt x="24985" y="4655"/>
                  </a:cubicBezTo>
                  <a:cubicBezTo>
                    <a:pt x="27664" y="4182"/>
                    <a:pt x="30446" y="3905"/>
                    <a:pt x="33167" y="3874"/>
                  </a:cubicBezTo>
                  <a:cubicBezTo>
                    <a:pt x="33188" y="3874"/>
                    <a:pt x="33208" y="3870"/>
                    <a:pt x="33227" y="3861"/>
                  </a:cubicBezTo>
                  <a:cubicBezTo>
                    <a:pt x="34886" y="4779"/>
                    <a:pt x="36401" y="5976"/>
                    <a:pt x="37719" y="7545"/>
                  </a:cubicBezTo>
                  <a:cubicBezTo>
                    <a:pt x="40899" y="11335"/>
                    <a:pt x="42747" y="16465"/>
                    <a:pt x="42950" y="21577"/>
                  </a:cubicBezTo>
                  <a:cubicBezTo>
                    <a:pt x="40285" y="21624"/>
                    <a:pt x="37628" y="21900"/>
                    <a:pt x="34990" y="22278"/>
                  </a:cubicBezTo>
                  <a:cubicBezTo>
                    <a:pt x="32737" y="22599"/>
                    <a:pt x="29476" y="22967"/>
                    <a:pt x="27991" y="24958"/>
                  </a:cubicBezTo>
                  <a:cubicBezTo>
                    <a:pt x="26387" y="27110"/>
                    <a:pt x="29683" y="27682"/>
                    <a:pt x="31148" y="27764"/>
                  </a:cubicBezTo>
                  <a:cubicBezTo>
                    <a:pt x="32057" y="27815"/>
                    <a:pt x="32998" y="27845"/>
                    <a:pt x="33951" y="27845"/>
                  </a:cubicBezTo>
                  <a:cubicBezTo>
                    <a:pt x="36084" y="27845"/>
                    <a:pt x="38272" y="27693"/>
                    <a:pt x="40271" y="27282"/>
                  </a:cubicBezTo>
                  <a:cubicBezTo>
                    <a:pt x="40625" y="27208"/>
                    <a:pt x="40537" y="26662"/>
                    <a:pt x="40188" y="26661"/>
                  </a:cubicBezTo>
                  <a:cubicBezTo>
                    <a:pt x="40167" y="26661"/>
                    <a:pt x="40146" y="26661"/>
                    <a:pt x="40125" y="26661"/>
                  </a:cubicBezTo>
                  <a:cubicBezTo>
                    <a:pt x="37914" y="26661"/>
                    <a:pt x="35699" y="26952"/>
                    <a:pt x="33484" y="26990"/>
                  </a:cubicBezTo>
                  <a:cubicBezTo>
                    <a:pt x="33047" y="26998"/>
                    <a:pt x="32606" y="27009"/>
                    <a:pt x="32164" y="27009"/>
                  </a:cubicBezTo>
                  <a:cubicBezTo>
                    <a:pt x="31380" y="27009"/>
                    <a:pt x="30594" y="26973"/>
                    <a:pt x="29831" y="26815"/>
                  </a:cubicBezTo>
                  <a:cubicBezTo>
                    <a:pt x="29564" y="26762"/>
                    <a:pt x="29300" y="26691"/>
                    <a:pt x="29041" y="26606"/>
                  </a:cubicBezTo>
                  <a:cubicBezTo>
                    <a:pt x="28539" y="25883"/>
                    <a:pt x="28552" y="25338"/>
                    <a:pt x="29083" y="24967"/>
                  </a:cubicBezTo>
                  <a:cubicBezTo>
                    <a:pt x="29452" y="24588"/>
                    <a:pt x="30025" y="24346"/>
                    <a:pt x="30504" y="24146"/>
                  </a:cubicBezTo>
                  <a:cubicBezTo>
                    <a:pt x="32442" y="23336"/>
                    <a:pt x="34610" y="23059"/>
                    <a:pt x="36673" y="22763"/>
                  </a:cubicBezTo>
                  <a:cubicBezTo>
                    <a:pt x="38765" y="22463"/>
                    <a:pt x="40866" y="22243"/>
                    <a:pt x="42964" y="22006"/>
                  </a:cubicBezTo>
                  <a:lnTo>
                    <a:pt x="42964" y="22006"/>
                  </a:lnTo>
                  <a:cubicBezTo>
                    <a:pt x="42984" y="22923"/>
                    <a:pt x="42950" y="23839"/>
                    <a:pt x="42860" y="24752"/>
                  </a:cubicBezTo>
                  <a:cubicBezTo>
                    <a:pt x="42537" y="24714"/>
                    <a:pt x="42211" y="24699"/>
                    <a:pt x="41883" y="24699"/>
                  </a:cubicBezTo>
                  <a:cubicBezTo>
                    <a:pt x="40941" y="24699"/>
                    <a:pt x="39984" y="24823"/>
                    <a:pt x="39056" y="24885"/>
                  </a:cubicBezTo>
                  <a:cubicBezTo>
                    <a:pt x="37754" y="24970"/>
                    <a:pt x="36438" y="25033"/>
                    <a:pt x="35155" y="25282"/>
                  </a:cubicBezTo>
                  <a:cubicBezTo>
                    <a:pt x="34931" y="25325"/>
                    <a:pt x="35003" y="25642"/>
                    <a:pt x="35206" y="25657"/>
                  </a:cubicBezTo>
                  <a:cubicBezTo>
                    <a:pt x="35622" y="25689"/>
                    <a:pt x="36039" y="25701"/>
                    <a:pt x="36457" y="25701"/>
                  </a:cubicBezTo>
                  <a:cubicBezTo>
                    <a:pt x="37395" y="25701"/>
                    <a:pt x="38336" y="25639"/>
                    <a:pt x="39270" y="25593"/>
                  </a:cubicBezTo>
                  <a:cubicBezTo>
                    <a:pt x="40430" y="25536"/>
                    <a:pt x="41660" y="25577"/>
                    <a:pt x="42799" y="25319"/>
                  </a:cubicBezTo>
                  <a:lnTo>
                    <a:pt x="42799" y="25319"/>
                  </a:lnTo>
                  <a:cubicBezTo>
                    <a:pt x="42450" y="28129"/>
                    <a:pt x="41562" y="30830"/>
                    <a:pt x="40076" y="33182"/>
                  </a:cubicBezTo>
                  <a:cubicBezTo>
                    <a:pt x="39153" y="34644"/>
                    <a:pt x="38037" y="35974"/>
                    <a:pt x="36758" y="37138"/>
                  </a:cubicBezTo>
                  <a:cubicBezTo>
                    <a:pt x="35724" y="37194"/>
                    <a:pt x="34693" y="37247"/>
                    <a:pt x="33658" y="37247"/>
                  </a:cubicBezTo>
                  <a:cubicBezTo>
                    <a:pt x="33458" y="37247"/>
                    <a:pt x="33257" y="37245"/>
                    <a:pt x="33056" y="37241"/>
                  </a:cubicBezTo>
                  <a:cubicBezTo>
                    <a:pt x="33028" y="37240"/>
                    <a:pt x="32997" y="37240"/>
                    <a:pt x="32962" y="37240"/>
                  </a:cubicBezTo>
                  <a:cubicBezTo>
                    <a:pt x="32773" y="37240"/>
                    <a:pt x="32481" y="37247"/>
                    <a:pt x="32137" y="37247"/>
                  </a:cubicBezTo>
                  <a:cubicBezTo>
                    <a:pt x="30775" y="37247"/>
                    <a:pt x="28606" y="37140"/>
                    <a:pt x="28878" y="36075"/>
                  </a:cubicBezTo>
                  <a:cubicBezTo>
                    <a:pt x="28973" y="35701"/>
                    <a:pt x="29815" y="35374"/>
                    <a:pt x="30142" y="35265"/>
                  </a:cubicBezTo>
                  <a:cubicBezTo>
                    <a:pt x="30459" y="35160"/>
                    <a:pt x="30790" y="35093"/>
                    <a:pt x="31115" y="35019"/>
                  </a:cubicBezTo>
                  <a:cubicBezTo>
                    <a:pt x="31759" y="34872"/>
                    <a:pt x="32404" y="34733"/>
                    <a:pt x="33052" y="34609"/>
                  </a:cubicBezTo>
                  <a:cubicBezTo>
                    <a:pt x="34483" y="34335"/>
                    <a:pt x="35946" y="34194"/>
                    <a:pt x="37365" y="33868"/>
                  </a:cubicBezTo>
                  <a:cubicBezTo>
                    <a:pt x="37557" y="33824"/>
                    <a:pt x="37502" y="33550"/>
                    <a:pt x="37321" y="33539"/>
                  </a:cubicBezTo>
                  <a:cubicBezTo>
                    <a:pt x="37056" y="33522"/>
                    <a:pt x="36788" y="33515"/>
                    <a:pt x="36519" y="33515"/>
                  </a:cubicBezTo>
                  <a:cubicBezTo>
                    <a:pt x="34720" y="33515"/>
                    <a:pt x="32857" y="33858"/>
                    <a:pt x="31124" y="34222"/>
                  </a:cubicBezTo>
                  <a:cubicBezTo>
                    <a:pt x="29970" y="34464"/>
                    <a:pt x="27984" y="34888"/>
                    <a:pt x="27966" y="36429"/>
                  </a:cubicBezTo>
                  <a:cubicBezTo>
                    <a:pt x="27949" y="37796"/>
                    <a:pt x="29671" y="37835"/>
                    <a:pt x="30634" y="37917"/>
                  </a:cubicBezTo>
                  <a:cubicBezTo>
                    <a:pt x="31718" y="38009"/>
                    <a:pt x="32814" y="38062"/>
                    <a:pt x="33910" y="38062"/>
                  </a:cubicBezTo>
                  <a:cubicBezTo>
                    <a:pt x="34520" y="38062"/>
                    <a:pt x="35129" y="38045"/>
                    <a:pt x="35737" y="38010"/>
                  </a:cubicBezTo>
                  <a:lnTo>
                    <a:pt x="35737" y="38010"/>
                  </a:lnTo>
                  <a:cubicBezTo>
                    <a:pt x="31520" y="41360"/>
                    <a:pt x="26056" y="42915"/>
                    <a:pt x="20585" y="42915"/>
                  </a:cubicBezTo>
                  <a:cubicBezTo>
                    <a:pt x="18592" y="42915"/>
                    <a:pt x="16598" y="42709"/>
                    <a:pt x="14663" y="42308"/>
                  </a:cubicBezTo>
                  <a:cubicBezTo>
                    <a:pt x="10956" y="41540"/>
                    <a:pt x="7999" y="39395"/>
                    <a:pt x="5841" y="36542"/>
                  </a:cubicBezTo>
                  <a:cubicBezTo>
                    <a:pt x="9392" y="36377"/>
                    <a:pt x="12942" y="35820"/>
                    <a:pt x="16496" y="35820"/>
                  </a:cubicBezTo>
                  <a:cubicBezTo>
                    <a:pt x="17016" y="35820"/>
                    <a:pt x="17537" y="35832"/>
                    <a:pt x="18058" y="35859"/>
                  </a:cubicBezTo>
                  <a:cubicBezTo>
                    <a:pt x="19120" y="35914"/>
                    <a:pt x="20276" y="36015"/>
                    <a:pt x="21270" y="36429"/>
                  </a:cubicBezTo>
                  <a:cubicBezTo>
                    <a:pt x="21860" y="36562"/>
                    <a:pt x="21962" y="36959"/>
                    <a:pt x="21577" y="37623"/>
                  </a:cubicBezTo>
                  <a:cubicBezTo>
                    <a:pt x="21354" y="37693"/>
                    <a:pt x="21128" y="37754"/>
                    <a:pt x="20900" y="37805"/>
                  </a:cubicBezTo>
                  <a:cubicBezTo>
                    <a:pt x="20426" y="37922"/>
                    <a:pt x="19944" y="38018"/>
                    <a:pt x="19462" y="38097"/>
                  </a:cubicBezTo>
                  <a:cubicBezTo>
                    <a:pt x="18465" y="38263"/>
                    <a:pt x="17492" y="38322"/>
                    <a:pt x="16521" y="38322"/>
                  </a:cubicBezTo>
                  <a:cubicBezTo>
                    <a:pt x="15250" y="38322"/>
                    <a:pt x="13983" y="38221"/>
                    <a:pt x="12677" y="38126"/>
                  </a:cubicBezTo>
                  <a:cubicBezTo>
                    <a:pt x="12667" y="38125"/>
                    <a:pt x="12658" y="38125"/>
                    <a:pt x="12649" y="38125"/>
                  </a:cubicBezTo>
                  <a:cubicBezTo>
                    <a:pt x="12255" y="38125"/>
                    <a:pt x="12184" y="38760"/>
                    <a:pt x="12578" y="38855"/>
                  </a:cubicBezTo>
                  <a:cubicBezTo>
                    <a:pt x="13682" y="39123"/>
                    <a:pt x="14846" y="39238"/>
                    <a:pt x="16019" y="39238"/>
                  </a:cubicBezTo>
                  <a:cubicBezTo>
                    <a:pt x="17681" y="39238"/>
                    <a:pt x="19362" y="39007"/>
                    <a:pt x="20916" y="38654"/>
                  </a:cubicBezTo>
                  <a:cubicBezTo>
                    <a:pt x="21631" y="38491"/>
                    <a:pt x="22657" y="38303"/>
                    <a:pt x="22893" y="37468"/>
                  </a:cubicBezTo>
                  <a:cubicBezTo>
                    <a:pt x="23108" y="36704"/>
                    <a:pt x="22468" y="36092"/>
                    <a:pt x="21850" y="35778"/>
                  </a:cubicBezTo>
                  <a:cubicBezTo>
                    <a:pt x="20554" y="35122"/>
                    <a:pt x="18961" y="34945"/>
                    <a:pt x="17382" y="34945"/>
                  </a:cubicBezTo>
                  <a:cubicBezTo>
                    <a:pt x="16235" y="34945"/>
                    <a:pt x="15095" y="35038"/>
                    <a:pt x="14083" y="35109"/>
                  </a:cubicBezTo>
                  <a:cubicBezTo>
                    <a:pt x="11194" y="35311"/>
                    <a:pt x="8281" y="35541"/>
                    <a:pt x="5410" y="35947"/>
                  </a:cubicBezTo>
                  <a:cubicBezTo>
                    <a:pt x="2798" y="32183"/>
                    <a:pt x="1500" y="27336"/>
                    <a:pt x="1649" y="22787"/>
                  </a:cubicBezTo>
                  <a:cubicBezTo>
                    <a:pt x="1653" y="22651"/>
                    <a:pt x="1661" y="22515"/>
                    <a:pt x="1667" y="22379"/>
                  </a:cubicBezTo>
                  <a:cubicBezTo>
                    <a:pt x="3604" y="22721"/>
                    <a:pt x="5712" y="22592"/>
                    <a:pt x="7660" y="22647"/>
                  </a:cubicBezTo>
                  <a:cubicBezTo>
                    <a:pt x="9712" y="22704"/>
                    <a:pt x="11768" y="22728"/>
                    <a:pt x="13819" y="22820"/>
                  </a:cubicBezTo>
                  <a:cubicBezTo>
                    <a:pt x="14878" y="22867"/>
                    <a:pt x="15947" y="22939"/>
                    <a:pt x="16987" y="23150"/>
                  </a:cubicBezTo>
                  <a:cubicBezTo>
                    <a:pt x="17428" y="23239"/>
                    <a:pt x="19340" y="23612"/>
                    <a:pt x="17764" y="24592"/>
                  </a:cubicBezTo>
                  <a:cubicBezTo>
                    <a:pt x="17577" y="24708"/>
                    <a:pt x="17229" y="24730"/>
                    <a:pt x="16893" y="24730"/>
                  </a:cubicBezTo>
                  <a:cubicBezTo>
                    <a:pt x="16697" y="24730"/>
                    <a:pt x="16506" y="24722"/>
                    <a:pt x="16354" y="24722"/>
                  </a:cubicBezTo>
                  <a:cubicBezTo>
                    <a:pt x="16302" y="24722"/>
                    <a:pt x="16255" y="24723"/>
                    <a:pt x="16214" y="24725"/>
                  </a:cubicBezTo>
                  <a:cubicBezTo>
                    <a:pt x="13990" y="24846"/>
                    <a:pt x="11762" y="24783"/>
                    <a:pt x="9539" y="24888"/>
                  </a:cubicBezTo>
                  <a:cubicBezTo>
                    <a:pt x="9089" y="24909"/>
                    <a:pt x="9095" y="25550"/>
                    <a:pt x="9539" y="25584"/>
                  </a:cubicBezTo>
                  <a:cubicBezTo>
                    <a:pt x="10163" y="25631"/>
                    <a:pt x="10790" y="25648"/>
                    <a:pt x="11418" y="25648"/>
                  </a:cubicBezTo>
                  <a:cubicBezTo>
                    <a:pt x="12277" y="25648"/>
                    <a:pt x="13137" y="25617"/>
                    <a:pt x="13990" y="25591"/>
                  </a:cubicBezTo>
                  <a:cubicBezTo>
                    <a:pt x="15262" y="25552"/>
                    <a:pt x="16730" y="25663"/>
                    <a:pt x="17969" y="25336"/>
                  </a:cubicBezTo>
                  <a:cubicBezTo>
                    <a:pt x="19634" y="24897"/>
                    <a:pt x="19474" y="23145"/>
                    <a:pt x="17991" y="22606"/>
                  </a:cubicBezTo>
                  <a:cubicBezTo>
                    <a:pt x="16372" y="22017"/>
                    <a:pt x="14483" y="21948"/>
                    <a:pt x="12657" y="21948"/>
                  </a:cubicBezTo>
                  <a:cubicBezTo>
                    <a:pt x="12101" y="21948"/>
                    <a:pt x="11551" y="21954"/>
                    <a:pt x="11016" y="21954"/>
                  </a:cubicBezTo>
                  <a:cubicBezTo>
                    <a:pt x="10719" y="21954"/>
                    <a:pt x="10427" y="21952"/>
                    <a:pt x="10141" y="21946"/>
                  </a:cubicBezTo>
                  <a:lnTo>
                    <a:pt x="5629" y="21849"/>
                  </a:lnTo>
                  <a:cubicBezTo>
                    <a:pt x="4855" y="21832"/>
                    <a:pt x="4063" y="21789"/>
                    <a:pt x="3276" y="21789"/>
                  </a:cubicBezTo>
                  <a:cubicBezTo>
                    <a:pt x="2746" y="21789"/>
                    <a:pt x="2218" y="21809"/>
                    <a:pt x="1697" y="21869"/>
                  </a:cubicBezTo>
                  <a:cubicBezTo>
                    <a:pt x="1967" y="18053"/>
                    <a:pt x="3138" y="14266"/>
                    <a:pt x="5101" y="11000"/>
                  </a:cubicBezTo>
                  <a:cubicBezTo>
                    <a:pt x="8044" y="11158"/>
                    <a:pt x="10977" y="11161"/>
                    <a:pt x="13916" y="11514"/>
                  </a:cubicBezTo>
                  <a:cubicBezTo>
                    <a:pt x="14199" y="11548"/>
                    <a:pt x="15344" y="11577"/>
                    <a:pt x="15468" y="11829"/>
                  </a:cubicBezTo>
                  <a:lnTo>
                    <a:pt x="15137" y="12984"/>
                  </a:lnTo>
                  <a:cubicBezTo>
                    <a:pt x="14859" y="13025"/>
                    <a:pt x="14578" y="13049"/>
                    <a:pt x="14297" y="13056"/>
                  </a:cubicBezTo>
                  <a:cubicBezTo>
                    <a:pt x="13494" y="13103"/>
                    <a:pt x="12686" y="13112"/>
                    <a:pt x="11881" y="13127"/>
                  </a:cubicBezTo>
                  <a:cubicBezTo>
                    <a:pt x="11256" y="13139"/>
                    <a:pt x="10631" y="13143"/>
                    <a:pt x="10006" y="13143"/>
                  </a:cubicBezTo>
                  <a:cubicBezTo>
                    <a:pt x="9020" y="13143"/>
                    <a:pt x="8035" y="13133"/>
                    <a:pt x="7049" y="13125"/>
                  </a:cubicBezTo>
                  <a:cubicBezTo>
                    <a:pt x="7048" y="13125"/>
                    <a:pt x="7048" y="13125"/>
                    <a:pt x="7047" y="13125"/>
                  </a:cubicBezTo>
                  <a:cubicBezTo>
                    <a:pt x="6631" y="13125"/>
                    <a:pt x="6634" y="13756"/>
                    <a:pt x="7049" y="13773"/>
                  </a:cubicBezTo>
                  <a:cubicBezTo>
                    <a:pt x="8078" y="13815"/>
                    <a:pt x="9108" y="13834"/>
                    <a:pt x="10138" y="13834"/>
                  </a:cubicBezTo>
                  <a:cubicBezTo>
                    <a:pt x="11525" y="13834"/>
                    <a:pt x="12913" y="13800"/>
                    <a:pt x="14297" y="13740"/>
                  </a:cubicBezTo>
                  <a:cubicBezTo>
                    <a:pt x="15251" y="13699"/>
                    <a:pt x="16995" y="13356"/>
                    <a:pt x="16488" y="11964"/>
                  </a:cubicBezTo>
                  <a:cubicBezTo>
                    <a:pt x="15949" y="10485"/>
                    <a:pt x="13148" y="10702"/>
                    <a:pt x="11929" y="10595"/>
                  </a:cubicBezTo>
                  <a:cubicBezTo>
                    <a:pt x="10218" y="10445"/>
                    <a:pt x="8463" y="10304"/>
                    <a:pt x="6723" y="10304"/>
                  </a:cubicBezTo>
                  <a:cubicBezTo>
                    <a:pt x="6321" y="10304"/>
                    <a:pt x="5920" y="10312"/>
                    <a:pt x="5520" y="10328"/>
                  </a:cubicBezTo>
                  <a:cubicBezTo>
                    <a:pt x="7139" y="7835"/>
                    <a:pt x="9234" y="5679"/>
                    <a:pt x="11752" y="4093"/>
                  </a:cubicBezTo>
                  <a:cubicBezTo>
                    <a:pt x="14942" y="2085"/>
                    <a:pt x="18474" y="1168"/>
                    <a:pt x="22127" y="1168"/>
                  </a:cubicBezTo>
                  <a:close/>
                  <a:moveTo>
                    <a:pt x="22127" y="1"/>
                  </a:moveTo>
                  <a:cubicBezTo>
                    <a:pt x="19583" y="1"/>
                    <a:pt x="17058" y="412"/>
                    <a:pt x="14654" y="1364"/>
                  </a:cubicBezTo>
                  <a:cubicBezTo>
                    <a:pt x="6996" y="4397"/>
                    <a:pt x="1510" y="12060"/>
                    <a:pt x="741" y="20227"/>
                  </a:cubicBezTo>
                  <a:cubicBezTo>
                    <a:pt x="1" y="23953"/>
                    <a:pt x="528" y="27562"/>
                    <a:pt x="1636" y="31276"/>
                  </a:cubicBezTo>
                  <a:cubicBezTo>
                    <a:pt x="3081" y="36118"/>
                    <a:pt x="6123" y="39987"/>
                    <a:pt x="10630" y="42286"/>
                  </a:cubicBezTo>
                  <a:cubicBezTo>
                    <a:pt x="13615" y="43809"/>
                    <a:pt x="16979" y="44523"/>
                    <a:pt x="20393" y="44523"/>
                  </a:cubicBezTo>
                  <a:cubicBezTo>
                    <a:pt x="27180" y="44523"/>
                    <a:pt x="34161" y="41701"/>
                    <a:pt x="38738" y="36805"/>
                  </a:cubicBezTo>
                  <a:cubicBezTo>
                    <a:pt x="45529" y="29543"/>
                    <a:pt x="45563" y="17792"/>
                    <a:pt x="40475" y="9394"/>
                  </a:cubicBezTo>
                  <a:cubicBezTo>
                    <a:pt x="38006" y="5320"/>
                    <a:pt x="34323" y="2411"/>
                    <a:pt x="29786" y="1128"/>
                  </a:cubicBezTo>
                  <a:cubicBezTo>
                    <a:pt x="27286" y="421"/>
                    <a:pt x="24697" y="1"/>
                    <a:pt x="22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1"/>
            <p:cNvSpPr/>
            <p:nvPr/>
          </p:nvSpPr>
          <p:spPr>
            <a:xfrm>
              <a:off x="4639450" y="3087000"/>
              <a:ext cx="418925" cy="125400"/>
            </a:xfrm>
            <a:custGeom>
              <a:avLst/>
              <a:gdLst/>
              <a:ahLst/>
              <a:cxnLst/>
              <a:rect l="l" t="t" r="r" b="b"/>
              <a:pathLst>
                <a:path w="16757" h="5016" extrusionOk="0">
                  <a:moveTo>
                    <a:pt x="1409" y="0"/>
                  </a:moveTo>
                  <a:cubicBezTo>
                    <a:pt x="1165" y="0"/>
                    <a:pt x="921" y="2"/>
                    <a:pt x="677" y="7"/>
                  </a:cubicBezTo>
                  <a:cubicBezTo>
                    <a:pt x="351" y="12"/>
                    <a:pt x="370" y="463"/>
                    <a:pt x="677" y="500"/>
                  </a:cubicBezTo>
                  <a:cubicBezTo>
                    <a:pt x="3107" y="790"/>
                    <a:pt x="5562" y="904"/>
                    <a:pt x="7999" y="1122"/>
                  </a:cubicBezTo>
                  <a:cubicBezTo>
                    <a:pt x="9255" y="1233"/>
                    <a:pt x="10509" y="1358"/>
                    <a:pt x="11761" y="1495"/>
                  </a:cubicBezTo>
                  <a:cubicBezTo>
                    <a:pt x="12416" y="1566"/>
                    <a:pt x="13079" y="1621"/>
                    <a:pt x="13727" y="1743"/>
                  </a:cubicBezTo>
                  <a:cubicBezTo>
                    <a:pt x="13984" y="1791"/>
                    <a:pt x="14243" y="1844"/>
                    <a:pt x="14495" y="1918"/>
                  </a:cubicBezTo>
                  <a:lnTo>
                    <a:pt x="14866" y="2040"/>
                  </a:lnTo>
                  <a:cubicBezTo>
                    <a:pt x="15481" y="2101"/>
                    <a:pt x="15680" y="2414"/>
                    <a:pt x="15463" y="2978"/>
                  </a:cubicBezTo>
                  <a:cubicBezTo>
                    <a:pt x="15433" y="3800"/>
                    <a:pt x="15219" y="3760"/>
                    <a:pt x="14477" y="3897"/>
                  </a:cubicBezTo>
                  <a:cubicBezTo>
                    <a:pt x="14173" y="3954"/>
                    <a:pt x="13875" y="3976"/>
                    <a:pt x="13568" y="3996"/>
                  </a:cubicBezTo>
                  <a:cubicBezTo>
                    <a:pt x="12982" y="4032"/>
                    <a:pt x="12395" y="4056"/>
                    <a:pt x="11809" y="4081"/>
                  </a:cubicBezTo>
                  <a:cubicBezTo>
                    <a:pt x="10540" y="4137"/>
                    <a:pt x="9270" y="4181"/>
                    <a:pt x="8000" y="4215"/>
                  </a:cubicBezTo>
                  <a:cubicBezTo>
                    <a:pt x="7600" y="4226"/>
                    <a:pt x="7198" y="4230"/>
                    <a:pt x="6795" y="4230"/>
                  </a:cubicBezTo>
                  <a:cubicBezTo>
                    <a:pt x="5705" y="4230"/>
                    <a:pt x="4606" y="4202"/>
                    <a:pt x="3510" y="4202"/>
                  </a:cubicBezTo>
                  <a:cubicBezTo>
                    <a:pt x="2458" y="4202"/>
                    <a:pt x="1409" y="4227"/>
                    <a:pt x="377" y="4329"/>
                  </a:cubicBezTo>
                  <a:cubicBezTo>
                    <a:pt x="0" y="4367"/>
                    <a:pt x="5" y="4871"/>
                    <a:pt x="377" y="4913"/>
                  </a:cubicBezTo>
                  <a:cubicBezTo>
                    <a:pt x="1058" y="4991"/>
                    <a:pt x="1753" y="5016"/>
                    <a:pt x="2451" y="5016"/>
                  </a:cubicBezTo>
                  <a:cubicBezTo>
                    <a:pt x="3483" y="5016"/>
                    <a:pt x="4522" y="4962"/>
                    <a:pt x="5533" y="4948"/>
                  </a:cubicBezTo>
                  <a:cubicBezTo>
                    <a:pt x="7177" y="4923"/>
                    <a:pt x="8821" y="4880"/>
                    <a:pt x="10464" y="4819"/>
                  </a:cubicBezTo>
                  <a:cubicBezTo>
                    <a:pt x="10535" y="4816"/>
                    <a:pt x="10617" y="4815"/>
                    <a:pt x="10709" y="4815"/>
                  </a:cubicBezTo>
                  <a:cubicBezTo>
                    <a:pt x="11052" y="4815"/>
                    <a:pt x="11533" y="4830"/>
                    <a:pt x="12074" y="4830"/>
                  </a:cubicBezTo>
                  <a:cubicBezTo>
                    <a:pt x="14021" y="4830"/>
                    <a:pt x="16757" y="4644"/>
                    <a:pt x="16726" y="2940"/>
                  </a:cubicBezTo>
                  <a:cubicBezTo>
                    <a:pt x="16687" y="790"/>
                    <a:pt x="12231" y="819"/>
                    <a:pt x="10877" y="678"/>
                  </a:cubicBezTo>
                  <a:cubicBezTo>
                    <a:pt x="7747" y="351"/>
                    <a:pt x="4565" y="0"/>
                    <a:pt x="1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1"/>
            <p:cNvSpPr/>
            <p:nvPr/>
          </p:nvSpPr>
          <p:spPr>
            <a:xfrm>
              <a:off x="4206450" y="3354425"/>
              <a:ext cx="80475" cy="19750"/>
            </a:xfrm>
            <a:custGeom>
              <a:avLst/>
              <a:gdLst/>
              <a:ahLst/>
              <a:cxnLst/>
              <a:rect l="l" t="t" r="r" b="b"/>
              <a:pathLst>
                <a:path w="3219" h="790" extrusionOk="0">
                  <a:moveTo>
                    <a:pt x="563" y="1"/>
                  </a:moveTo>
                  <a:cubicBezTo>
                    <a:pt x="537" y="1"/>
                    <a:pt x="511" y="1"/>
                    <a:pt x="486" y="1"/>
                  </a:cubicBezTo>
                  <a:cubicBezTo>
                    <a:pt x="103" y="8"/>
                    <a:pt x="0" y="595"/>
                    <a:pt x="393" y="685"/>
                  </a:cubicBezTo>
                  <a:cubicBezTo>
                    <a:pt x="740" y="764"/>
                    <a:pt x="1107" y="789"/>
                    <a:pt x="1470" y="789"/>
                  </a:cubicBezTo>
                  <a:cubicBezTo>
                    <a:pt x="1638" y="789"/>
                    <a:pt x="1804" y="784"/>
                    <a:pt x="1967" y="776"/>
                  </a:cubicBezTo>
                  <a:cubicBezTo>
                    <a:pt x="2380" y="755"/>
                    <a:pt x="2817" y="744"/>
                    <a:pt x="3149" y="481"/>
                  </a:cubicBezTo>
                  <a:cubicBezTo>
                    <a:pt x="3218" y="427"/>
                    <a:pt x="3189" y="311"/>
                    <a:pt x="3123" y="272"/>
                  </a:cubicBezTo>
                  <a:cubicBezTo>
                    <a:pt x="2777" y="73"/>
                    <a:pt x="2356" y="107"/>
                    <a:pt x="1967" y="88"/>
                  </a:cubicBezTo>
                  <a:cubicBezTo>
                    <a:pt x="1502" y="65"/>
                    <a:pt x="1029" y="1"/>
                    <a:pt x="5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1"/>
            <p:cNvSpPr/>
            <p:nvPr/>
          </p:nvSpPr>
          <p:spPr>
            <a:xfrm>
              <a:off x="4240000" y="3454650"/>
              <a:ext cx="382175" cy="38050"/>
            </a:xfrm>
            <a:custGeom>
              <a:avLst/>
              <a:gdLst/>
              <a:ahLst/>
              <a:cxnLst/>
              <a:rect l="l" t="t" r="r" b="b"/>
              <a:pathLst>
                <a:path w="15287" h="1522" extrusionOk="0">
                  <a:moveTo>
                    <a:pt x="1634" y="1"/>
                  </a:moveTo>
                  <a:cubicBezTo>
                    <a:pt x="1205" y="1"/>
                    <a:pt x="779" y="13"/>
                    <a:pt x="355" y="40"/>
                  </a:cubicBezTo>
                  <a:cubicBezTo>
                    <a:pt x="88" y="57"/>
                    <a:pt x="0" y="463"/>
                    <a:pt x="288" y="530"/>
                  </a:cubicBezTo>
                  <a:cubicBezTo>
                    <a:pt x="2573" y="1056"/>
                    <a:pt x="5042" y="1060"/>
                    <a:pt x="7376" y="1207"/>
                  </a:cubicBezTo>
                  <a:cubicBezTo>
                    <a:pt x="9176" y="1321"/>
                    <a:pt x="11031" y="1522"/>
                    <a:pt x="12860" y="1522"/>
                  </a:cubicBezTo>
                  <a:cubicBezTo>
                    <a:pt x="13527" y="1522"/>
                    <a:pt x="14190" y="1495"/>
                    <a:pt x="14846" y="1427"/>
                  </a:cubicBezTo>
                  <a:cubicBezTo>
                    <a:pt x="15153" y="1396"/>
                    <a:pt x="15287" y="902"/>
                    <a:pt x="14926" y="839"/>
                  </a:cubicBezTo>
                  <a:cubicBezTo>
                    <a:pt x="12601" y="432"/>
                    <a:pt x="10170" y="503"/>
                    <a:pt x="7815" y="379"/>
                  </a:cubicBezTo>
                  <a:cubicBezTo>
                    <a:pt x="5782" y="272"/>
                    <a:pt x="3688" y="1"/>
                    <a:pt x="1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1"/>
            <p:cNvSpPr/>
            <p:nvPr/>
          </p:nvSpPr>
          <p:spPr>
            <a:xfrm>
              <a:off x="4664150" y="3485425"/>
              <a:ext cx="179300" cy="27150"/>
            </a:xfrm>
            <a:custGeom>
              <a:avLst/>
              <a:gdLst/>
              <a:ahLst/>
              <a:cxnLst/>
              <a:rect l="l" t="t" r="r" b="b"/>
              <a:pathLst>
                <a:path w="7172" h="1086" extrusionOk="0">
                  <a:moveTo>
                    <a:pt x="1392" y="0"/>
                  </a:moveTo>
                  <a:cubicBezTo>
                    <a:pt x="980" y="0"/>
                    <a:pt x="572" y="29"/>
                    <a:pt x="172" y="110"/>
                  </a:cubicBezTo>
                  <a:cubicBezTo>
                    <a:pt x="1" y="145"/>
                    <a:pt x="34" y="377"/>
                    <a:pt x="172" y="428"/>
                  </a:cubicBezTo>
                  <a:cubicBezTo>
                    <a:pt x="1140" y="781"/>
                    <a:pt x="2229" y="791"/>
                    <a:pt x="3247" y="882"/>
                  </a:cubicBezTo>
                  <a:cubicBezTo>
                    <a:pt x="4267" y="974"/>
                    <a:pt x="5285" y="1086"/>
                    <a:pt x="6309" y="1086"/>
                  </a:cubicBezTo>
                  <a:cubicBezTo>
                    <a:pt x="6443" y="1086"/>
                    <a:pt x="6578" y="1084"/>
                    <a:pt x="6712" y="1080"/>
                  </a:cubicBezTo>
                  <a:cubicBezTo>
                    <a:pt x="7060" y="1068"/>
                    <a:pt x="7172" y="512"/>
                    <a:pt x="6797" y="444"/>
                  </a:cubicBezTo>
                  <a:cubicBezTo>
                    <a:pt x="5695" y="242"/>
                    <a:pt x="4581" y="191"/>
                    <a:pt x="3464" y="122"/>
                  </a:cubicBezTo>
                  <a:cubicBezTo>
                    <a:pt x="2784" y="80"/>
                    <a:pt x="2084" y="0"/>
                    <a:pt x="1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1"/>
            <p:cNvSpPr/>
            <p:nvPr/>
          </p:nvSpPr>
          <p:spPr>
            <a:xfrm>
              <a:off x="4242800" y="3163025"/>
              <a:ext cx="271100" cy="20950"/>
            </a:xfrm>
            <a:custGeom>
              <a:avLst/>
              <a:gdLst/>
              <a:ahLst/>
              <a:cxnLst/>
              <a:rect l="l" t="t" r="r" b="b"/>
              <a:pathLst>
                <a:path w="10844" h="838" extrusionOk="0">
                  <a:moveTo>
                    <a:pt x="7660" y="1"/>
                  </a:moveTo>
                  <a:cubicBezTo>
                    <a:pt x="6798" y="1"/>
                    <a:pt x="5937" y="7"/>
                    <a:pt x="5076" y="12"/>
                  </a:cubicBezTo>
                  <a:cubicBezTo>
                    <a:pt x="4989" y="12"/>
                    <a:pt x="4903" y="13"/>
                    <a:pt x="4816" y="13"/>
                  </a:cubicBezTo>
                  <a:cubicBezTo>
                    <a:pt x="4265" y="13"/>
                    <a:pt x="3709" y="4"/>
                    <a:pt x="3154" y="4"/>
                  </a:cubicBezTo>
                  <a:cubicBezTo>
                    <a:pt x="2159" y="4"/>
                    <a:pt x="1162" y="31"/>
                    <a:pt x="187" y="178"/>
                  </a:cubicBezTo>
                  <a:cubicBezTo>
                    <a:pt x="0" y="206"/>
                    <a:pt x="5" y="519"/>
                    <a:pt x="187" y="551"/>
                  </a:cubicBezTo>
                  <a:cubicBezTo>
                    <a:pt x="1787" y="837"/>
                    <a:pt x="3456" y="782"/>
                    <a:pt x="5076" y="806"/>
                  </a:cubicBezTo>
                  <a:cubicBezTo>
                    <a:pt x="5944" y="819"/>
                    <a:pt x="6813" y="830"/>
                    <a:pt x="7682" y="830"/>
                  </a:cubicBezTo>
                  <a:cubicBezTo>
                    <a:pt x="8573" y="830"/>
                    <a:pt x="9465" y="819"/>
                    <a:pt x="10355" y="789"/>
                  </a:cubicBezTo>
                  <a:cubicBezTo>
                    <a:pt x="10842" y="772"/>
                    <a:pt x="10843" y="42"/>
                    <a:pt x="10355" y="30"/>
                  </a:cubicBezTo>
                  <a:cubicBezTo>
                    <a:pt x="9457" y="8"/>
                    <a:pt x="8558" y="1"/>
                    <a:pt x="76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1"/>
            <p:cNvSpPr/>
            <p:nvPr/>
          </p:nvSpPr>
          <p:spPr>
            <a:xfrm>
              <a:off x="4369650" y="2945950"/>
              <a:ext cx="25025" cy="19400"/>
            </a:xfrm>
            <a:custGeom>
              <a:avLst/>
              <a:gdLst/>
              <a:ahLst/>
              <a:cxnLst/>
              <a:rect l="l" t="t" r="r" b="b"/>
              <a:pathLst>
                <a:path w="1001" h="776" extrusionOk="0">
                  <a:moveTo>
                    <a:pt x="501" y="0"/>
                  </a:moveTo>
                  <a:cubicBezTo>
                    <a:pt x="2" y="0"/>
                    <a:pt x="1" y="776"/>
                    <a:pt x="501" y="776"/>
                  </a:cubicBezTo>
                  <a:cubicBezTo>
                    <a:pt x="1000" y="776"/>
                    <a:pt x="1000"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1"/>
            <p:cNvSpPr/>
            <p:nvPr/>
          </p:nvSpPr>
          <p:spPr>
            <a:xfrm>
              <a:off x="4300425" y="2948525"/>
              <a:ext cx="21825" cy="18950"/>
            </a:xfrm>
            <a:custGeom>
              <a:avLst/>
              <a:gdLst/>
              <a:ahLst/>
              <a:cxnLst/>
              <a:rect l="l" t="t" r="r" b="b"/>
              <a:pathLst>
                <a:path w="873" h="758" extrusionOk="0">
                  <a:moveTo>
                    <a:pt x="436" y="0"/>
                  </a:moveTo>
                  <a:cubicBezTo>
                    <a:pt x="223" y="0"/>
                    <a:pt x="1" y="234"/>
                    <a:pt x="91" y="455"/>
                  </a:cubicBezTo>
                  <a:lnTo>
                    <a:pt x="117" y="523"/>
                  </a:lnTo>
                  <a:cubicBezTo>
                    <a:pt x="181" y="679"/>
                    <a:pt x="309" y="758"/>
                    <a:pt x="438" y="758"/>
                  </a:cubicBezTo>
                  <a:cubicBezTo>
                    <a:pt x="566" y="758"/>
                    <a:pt x="695" y="680"/>
                    <a:pt x="758" y="523"/>
                  </a:cubicBezTo>
                  <a:lnTo>
                    <a:pt x="784" y="455"/>
                  </a:lnTo>
                  <a:cubicBezTo>
                    <a:pt x="873" y="234"/>
                    <a:pt x="650"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1"/>
            <p:cNvSpPr/>
            <p:nvPr/>
          </p:nvSpPr>
          <p:spPr>
            <a:xfrm>
              <a:off x="4342700" y="2877800"/>
              <a:ext cx="23000" cy="17825"/>
            </a:xfrm>
            <a:custGeom>
              <a:avLst/>
              <a:gdLst/>
              <a:ahLst/>
              <a:cxnLst/>
              <a:rect l="l" t="t" r="r" b="b"/>
              <a:pathLst>
                <a:path w="920" h="713" extrusionOk="0">
                  <a:moveTo>
                    <a:pt x="461" y="0"/>
                  </a:moveTo>
                  <a:cubicBezTo>
                    <a:pt x="2" y="0"/>
                    <a:pt x="1" y="713"/>
                    <a:pt x="461" y="713"/>
                  </a:cubicBezTo>
                  <a:cubicBezTo>
                    <a:pt x="919" y="713"/>
                    <a:pt x="919" y="0"/>
                    <a:pt x="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1"/>
            <p:cNvSpPr/>
            <p:nvPr/>
          </p:nvSpPr>
          <p:spPr>
            <a:xfrm>
              <a:off x="4334450" y="2921050"/>
              <a:ext cx="17175" cy="13300"/>
            </a:xfrm>
            <a:custGeom>
              <a:avLst/>
              <a:gdLst/>
              <a:ahLst/>
              <a:cxnLst/>
              <a:rect l="l" t="t" r="r" b="b"/>
              <a:pathLst>
                <a:path w="687" h="532" extrusionOk="0">
                  <a:moveTo>
                    <a:pt x="343" y="1"/>
                  </a:moveTo>
                  <a:cubicBezTo>
                    <a:pt x="2" y="1"/>
                    <a:pt x="1" y="532"/>
                    <a:pt x="343" y="532"/>
                  </a:cubicBezTo>
                  <a:cubicBezTo>
                    <a:pt x="685" y="532"/>
                    <a:pt x="687" y="1"/>
                    <a:pt x="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1"/>
            <p:cNvSpPr/>
            <p:nvPr/>
          </p:nvSpPr>
          <p:spPr>
            <a:xfrm>
              <a:off x="4392400" y="2899225"/>
              <a:ext cx="20525" cy="15925"/>
            </a:xfrm>
            <a:custGeom>
              <a:avLst/>
              <a:gdLst/>
              <a:ahLst/>
              <a:cxnLst/>
              <a:rect l="l" t="t" r="r" b="b"/>
              <a:pathLst>
                <a:path w="821" h="637" extrusionOk="0">
                  <a:moveTo>
                    <a:pt x="411" y="1"/>
                  </a:moveTo>
                  <a:cubicBezTo>
                    <a:pt x="2" y="1"/>
                    <a:pt x="1" y="637"/>
                    <a:pt x="411" y="637"/>
                  </a:cubicBezTo>
                  <a:cubicBezTo>
                    <a:pt x="821" y="637"/>
                    <a:pt x="821" y="1"/>
                    <a:pt x="4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1"/>
            <p:cNvSpPr/>
            <p:nvPr/>
          </p:nvSpPr>
          <p:spPr>
            <a:xfrm>
              <a:off x="4436000" y="2831275"/>
              <a:ext cx="22775" cy="17675"/>
            </a:xfrm>
            <a:custGeom>
              <a:avLst/>
              <a:gdLst/>
              <a:ahLst/>
              <a:cxnLst/>
              <a:rect l="l" t="t" r="r" b="b"/>
              <a:pathLst>
                <a:path w="911" h="707" extrusionOk="0">
                  <a:moveTo>
                    <a:pt x="456" y="1"/>
                  </a:moveTo>
                  <a:cubicBezTo>
                    <a:pt x="2" y="1"/>
                    <a:pt x="1" y="707"/>
                    <a:pt x="456" y="707"/>
                  </a:cubicBezTo>
                  <a:cubicBezTo>
                    <a:pt x="910" y="707"/>
                    <a:pt x="910" y="1"/>
                    <a:pt x="4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1"/>
            <p:cNvSpPr/>
            <p:nvPr/>
          </p:nvSpPr>
          <p:spPr>
            <a:xfrm>
              <a:off x="4493050" y="2809775"/>
              <a:ext cx="20525" cy="15925"/>
            </a:xfrm>
            <a:custGeom>
              <a:avLst/>
              <a:gdLst/>
              <a:ahLst/>
              <a:cxnLst/>
              <a:rect l="l" t="t" r="r" b="b"/>
              <a:pathLst>
                <a:path w="821" h="637" extrusionOk="0">
                  <a:moveTo>
                    <a:pt x="410" y="1"/>
                  </a:moveTo>
                  <a:cubicBezTo>
                    <a:pt x="1" y="1"/>
                    <a:pt x="0" y="637"/>
                    <a:pt x="410" y="637"/>
                  </a:cubicBezTo>
                  <a:cubicBezTo>
                    <a:pt x="820" y="637"/>
                    <a:pt x="820" y="1"/>
                    <a:pt x="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1"/>
            <p:cNvSpPr/>
            <p:nvPr/>
          </p:nvSpPr>
          <p:spPr>
            <a:xfrm>
              <a:off x="4645475" y="3361775"/>
              <a:ext cx="25000" cy="18575"/>
            </a:xfrm>
            <a:custGeom>
              <a:avLst/>
              <a:gdLst/>
              <a:ahLst/>
              <a:cxnLst/>
              <a:rect l="l" t="t" r="r" b="b"/>
              <a:pathLst>
                <a:path w="1000" h="743" extrusionOk="0">
                  <a:moveTo>
                    <a:pt x="500" y="1"/>
                  </a:moveTo>
                  <a:cubicBezTo>
                    <a:pt x="424" y="1"/>
                    <a:pt x="348" y="29"/>
                    <a:pt x="283" y="87"/>
                  </a:cubicBezTo>
                  <a:lnTo>
                    <a:pt x="243" y="122"/>
                  </a:lnTo>
                  <a:cubicBezTo>
                    <a:pt x="1" y="337"/>
                    <a:pt x="199" y="742"/>
                    <a:pt x="501" y="742"/>
                  </a:cubicBezTo>
                  <a:cubicBezTo>
                    <a:pt x="801" y="742"/>
                    <a:pt x="999" y="336"/>
                    <a:pt x="758" y="122"/>
                  </a:cubicBezTo>
                  <a:lnTo>
                    <a:pt x="718" y="87"/>
                  </a:lnTo>
                  <a:cubicBezTo>
                    <a:pt x="653" y="30"/>
                    <a:pt x="576" y="1"/>
                    <a:pt x="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1"/>
            <p:cNvSpPr/>
            <p:nvPr/>
          </p:nvSpPr>
          <p:spPr>
            <a:xfrm>
              <a:off x="4631575" y="3285925"/>
              <a:ext cx="23000" cy="17825"/>
            </a:xfrm>
            <a:custGeom>
              <a:avLst/>
              <a:gdLst/>
              <a:ahLst/>
              <a:cxnLst/>
              <a:rect l="l" t="t" r="r" b="b"/>
              <a:pathLst>
                <a:path w="920" h="713" extrusionOk="0">
                  <a:moveTo>
                    <a:pt x="460" y="0"/>
                  </a:moveTo>
                  <a:cubicBezTo>
                    <a:pt x="2" y="0"/>
                    <a:pt x="1" y="713"/>
                    <a:pt x="460" y="713"/>
                  </a:cubicBezTo>
                  <a:cubicBezTo>
                    <a:pt x="919" y="713"/>
                    <a:pt x="919"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1"/>
            <p:cNvSpPr/>
            <p:nvPr/>
          </p:nvSpPr>
          <p:spPr>
            <a:xfrm>
              <a:off x="4584900" y="3259350"/>
              <a:ext cx="19425" cy="15075"/>
            </a:xfrm>
            <a:custGeom>
              <a:avLst/>
              <a:gdLst/>
              <a:ahLst/>
              <a:cxnLst/>
              <a:rect l="l" t="t" r="r" b="b"/>
              <a:pathLst>
                <a:path w="777" h="603" extrusionOk="0">
                  <a:moveTo>
                    <a:pt x="388" y="0"/>
                  </a:moveTo>
                  <a:cubicBezTo>
                    <a:pt x="2" y="0"/>
                    <a:pt x="1" y="602"/>
                    <a:pt x="388" y="602"/>
                  </a:cubicBezTo>
                  <a:cubicBezTo>
                    <a:pt x="776" y="602"/>
                    <a:pt x="776" y="0"/>
                    <a:pt x="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1"/>
            <p:cNvSpPr/>
            <p:nvPr/>
          </p:nvSpPr>
          <p:spPr>
            <a:xfrm>
              <a:off x="4697150" y="3245200"/>
              <a:ext cx="22325" cy="17300"/>
            </a:xfrm>
            <a:custGeom>
              <a:avLst/>
              <a:gdLst/>
              <a:ahLst/>
              <a:cxnLst/>
              <a:rect l="l" t="t" r="r" b="b"/>
              <a:pathLst>
                <a:path w="893" h="692" extrusionOk="0">
                  <a:moveTo>
                    <a:pt x="446" y="0"/>
                  </a:moveTo>
                  <a:cubicBezTo>
                    <a:pt x="1" y="0"/>
                    <a:pt x="0" y="692"/>
                    <a:pt x="446" y="692"/>
                  </a:cubicBezTo>
                  <a:cubicBezTo>
                    <a:pt x="892" y="692"/>
                    <a:pt x="892" y="0"/>
                    <a:pt x="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1"/>
            <p:cNvSpPr/>
            <p:nvPr/>
          </p:nvSpPr>
          <p:spPr>
            <a:xfrm>
              <a:off x="4686875" y="3296350"/>
              <a:ext cx="23725" cy="17400"/>
            </a:xfrm>
            <a:custGeom>
              <a:avLst/>
              <a:gdLst/>
              <a:ahLst/>
              <a:cxnLst/>
              <a:rect l="l" t="t" r="r" b="b"/>
              <a:pathLst>
                <a:path w="949" h="696" extrusionOk="0">
                  <a:moveTo>
                    <a:pt x="420" y="1"/>
                  </a:moveTo>
                  <a:cubicBezTo>
                    <a:pt x="210" y="1"/>
                    <a:pt x="0" y="274"/>
                    <a:pt x="148" y="465"/>
                  </a:cubicBezTo>
                  <a:cubicBezTo>
                    <a:pt x="169" y="493"/>
                    <a:pt x="190" y="519"/>
                    <a:pt x="211" y="547"/>
                  </a:cubicBezTo>
                  <a:cubicBezTo>
                    <a:pt x="291" y="653"/>
                    <a:pt x="386" y="696"/>
                    <a:pt x="477" y="696"/>
                  </a:cubicBezTo>
                  <a:cubicBezTo>
                    <a:pt x="734" y="696"/>
                    <a:pt x="949" y="345"/>
                    <a:pt x="645" y="113"/>
                  </a:cubicBezTo>
                  <a:cubicBezTo>
                    <a:pt x="617" y="92"/>
                    <a:pt x="591" y="71"/>
                    <a:pt x="563" y="50"/>
                  </a:cubicBezTo>
                  <a:cubicBezTo>
                    <a:pt x="519" y="15"/>
                    <a:pt x="469" y="1"/>
                    <a:pt x="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1"/>
            <p:cNvSpPr/>
            <p:nvPr/>
          </p:nvSpPr>
          <p:spPr>
            <a:xfrm>
              <a:off x="4706175" y="3388050"/>
              <a:ext cx="19175" cy="14875"/>
            </a:xfrm>
            <a:custGeom>
              <a:avLst/>
              <a:gdLst/>
              <a:ahLst/>
              <a:cxnLst/>
              <a:rect l="l" t="t" r="r" b="b"/>
              <a:pathLst>
                <a:path w="767" h="595" extrusionOk="0">
                  <a:moveTo>
                    <a:pt x="383" y="0"/>
                  </a:moveTo>
                  <a:cubicBezTo>
                    <a:pt x="1" y="0"/>
                    <a:pt x="1" y="594"/>
                    <a:pt x="383" y="594"/>
                  </a:cubicBezTo>
                  <a:cubicBezTo>
                    <a:pt x="766" y="594"/>
                    <a:pt x="766" y="0"/>
                    <a:pt x="3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1"/>
            <p:cNvSpPr/>
            <p:nvPr/>
          </p:nvSpPr>
          <p:spPr>
            <a:xfrm>
              <a:off x="4783375" y="3278675"/>
              <a:ext cx="17600" cy="13675"/>
            </a:xfrm>
            <a:custGeom>
              <a:avLst/>
              <a:gdLst/>
              <a:ahLst/>
              <a:cxnLst/>
              <a:rect l="l" t="t" r="r" b="b"/>
              <a:pathLst>
                <a:path w="704" h="547" extrusionOk="0">
                  <a:moveTo>
                    <a:pt x="352" y="1"/>
                  </a:moveTo>
                  <a:cubicBezTo>
                    <a:pt x="1" y="1"/>
                    <a:pt x="1" y="546"/>
                    <a:pt x="352" y="546"/>
                  </a:cubicBezTo>
                  <a:cubicBezTo>
                    <a:pt x="703" y="546"/>
                    <a:pt x="703" y="1"/>
                    <a:pt x="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1"/>
            <p:cNvSpPr/>
            <p:nvPr/>
          </p:nvSpPr>
          <p:spPr>
            <a:xfrm>
              <a:off x="4847800" y="3255725"/>
              <a:ext cx="19175" cy="14875"/>
            </a:xfrm>
            <a:custGeom>
              <a:avLst/>
              <a:gdLst/>
              <a:ahLst/>
              <a:cxnLst/>
              <a:rect l="l" t="t" r="r" b="b"/>
              <a:pathLst>
                <a:path w="767" h="595" extrusionOk="0">
                  <a:moveTo>
                    <a:pt x="383" y="0"/>
                  </a:moveTo>
                  <a:cubicBezTo>
                    <a:pt x="1" y="0"/>
                    <a:pt x="1" y="594"/>
                    <a:pt x="383" y="594"/>
                  </a:cubicBezTo>
                  <a:cubicBezTo>
                    <a:pt x="767" y="594"/>
                    <a:pt x="767" y="0"/>
                    <a:pt x="3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1"/>
            <p:cNvSpPr/>
            <p:nvPr/>
          </p:nvSpPr>
          <p:spPr>
            <a:xfrm>
              <a:off x="4627225" y="3756525"/>
              <a:ext cx="20525" cy="15900"/>
            </a:xfrm>
            <a:custGeom>
              <a:avLst/>
              <a:gdLst/>
              <a:ahLst/>
              <a:cxnLst/>
              <a:rect l="l" t="t" r="r" b="b"/>
              <a:pathLst>
                <a:path w="821" h="636" extrusionOk="0">
                  <a:moveTo>
                    <a:pt x="411" y="1"/>
                  </a:moveTo>
                  <a:cubicBezTo>
                    <a:pt x="1" y="1"/>
                    <a:pt x="1" y="636"/>
                    <a:pt x="411" y="636"/>
                  </a:cubicBezTo>
                  <a:cubicBezTo>
                    <a:pt x="821" y="636"/>
                    <a:pt x="821" y="1"/>
                    <a:pt x="4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1"/>
            <p:cNvSpPr/>
            <p:nvPr/>
          </p:nvSpPr>
          <p:spPr>
            <a:xfrm>
              <a:off x="4645750" y="3711025"/>
              <a:ext cx="19750" cy="15575"/>
            </a:xfrm>
            <a:custGeom>
              <a:avLst/>
              <a:gdLst/>
              <a:ahLst/>
              <a:cxnLst/>
              <a:rect l="l" t="t" r="r" b="b"/>
              <a:pathLst>
                <a:path w="790" h="623" extrusionOk="0">
                  <a:moveTo>
                    <a:pt x="503" y="0"/>
                  </a:moveTo>
                  <a:cubicBezTo>
                    <a:pt x="419" y="0"/>
                    <a:pt x="333" y="40"/>
                    <a:pt x="272" y="91"/>
                  </a:cubicBezTo>
                  <a:lnTo>
                    <a:pt x="211" y="142"/>
                  </a:lnTo>
                  <a:cubicBezTo>
                    <a:pt x="0" y="319"/>
                    <a:pt x="195" y="622"/>
                    <a:pt x="426" y="622"/>
                  </a:cubicBezTo>
                  <a:cubicBezTo>
                    <a:pt x="446" y="622"/>
                    <a:pt x="466" y="620"/>
                    <a:pt x="486" y="615"/>
                  </a:cubicBezTo>
                  <a:lnTo>
                    <a:pt x="566" y="596"/>
                  </a:lnTo>
                  <a:cubicBezTo>
                    <a:pt x="692" y="566"/>
                    <a:pt x="790" y="433"/>
                    <a:pt x="788" y="305"/>
                  </a:cubicBezTo>
                  <a:cubicBezTo>
                    <a:pt x="785" y="175"/>
                    <a:pt x="737" y="118"/>
                    <a:pt x="638" y="43"/>
                  </a:cubicBezTo>
                  <a:cubicBezTo>
                    <a:pt x="597" y="13"/>
                    <a:pt x="551" y="0"/>
                    <a:pt x="5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1"/>
            <p:cNvSpPr/>
            <p:nvPr/>
          </p:nvSpPr>
          <p:spPr>
            <a:xfrm>
              <a:off x="4693125" y="3758925"/>
              <a:ext cx="19175" cy="14850"/>
            </a:xfrm>
            <a:custGeom>
              <a:avLst/>
              <a:gdLst/>
              <a:ahLst/>
              <a:cxnLst/>
              <a:rect l="l" t="t" r="r" b="b"/>
              <a:pathLst>
                <a:path w="767" h="594" extrusionOk="0">
                  <a:moveTo>
                    <a:pt x="384" y="0"/>
                  </a:moveTo>
                  <a:cubicBezTo>
                    <a:pt x="2" y="0"/>
                    <a:pt x="1" y="594"/>
                    <a:pt x="384" y="594"/>
                  </a:cubicBezTo>
                  <a:cubicBezTo>
                    <a:pt x="766" y="594"/>
                    <a:pt x="766" y="0"/>
                    <a:pt x="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1"/>
            <p:cNvSpPr/>
            <p:nvPr/>
          </p:nvSpPr>
          <p:spPr>
            <a:xfrm>
              <a:off x="4781075" y="3740525"/>
              <a:ext cx="18475" cy="14375"/>
            </a:xfrm>
            <a:custGeom>
              <a:avLst/>
              <a:gdLst/>
              <a:ahLst/>
              <a:cxnLst/>
              <a:rect l="l" t="t" r="r" b="b"/>
              <a:pathLst>
                <a:path w="739" h="575" extrusionOk="0">
                  <a:moveTo>
                    <a:pt x="370" y="0"/>
                  </a:moveTo>
                  <a:cubicBezTo>
                    <a:pt x="1" y="0"/>
                    <a:pt x="1" y="574"/>
                    <a:pt x="370" y="574"/>
                  </a:cubicBezTo>
                  <a:cubicBezTo>
                    <a:pt x="739" y="574"/>
                    <a:pt x="739" y="0"/>
                    <a:pt x="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1"/>
            <p:cNvSpPr/>
            <p:nvPr/>
          </p:nvSpPr>
          <p:spPr>
            <a:xfrm>
              <a:off x="4748900" y="3704250"/>
              <a:ext cx="22150" cy="16100"/>
            </a:xfrm>
            <a:custGeom>
              <a:avLst/>
              <a:gdLst/>
              <a:ahLst/>
              <a:cxnLst/>
              <a:rect l="l" t="t" r="r" b="b"/>
              <a:pathLst>
                <a:path w="886" h="644" extrusionOk="0">
                  <a:moveTo>
                    <a:pt x="445" y="0"/>
                  </a:moveTo>
                  <a:cubicBezTo>
                    <a:pt x="423" y="0"/>
                    <a:pt x="400" y="2"/>
                    <a:pt x="376" y="5"/>
                  </a:cubicBezTo>
                  <a:lnTo>
                    <a:pt x="304" y="15"/>
                  </a:lnTo>
                  <a:cubicBezTo>
                    <a:pt x="1" y="57"/>
                    <a:pt x="0" y="586"/>
                    <a:pt x="304" y="629"/>
                  </a:cubicBezTo>
                  <a:lnTo>
                    <a:pt x="376" y="638"/>
                  </a:lnTo>
                  <a:cubicBezTo>
                    <a:pt x="400" y="641"/>
                    <a:pt x="423" y="643"/>
                    <a:pt x="446" y="643"/>
                  </a:cubicBezTo>
                  <a:cubicBezTo>
                    <a:pt x="883" y="643"/>
                    <a:pt x="885" y="0"/>
                    <a:pt x="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1"/>
            <p:cNvSpPr/>
            <p:nvPr/>
          </p:nvSpPr>
          <p:spPr>
            <a:xfrm>
              <a:off x="4693525" y="3690675"/>
              <a:ext cx="22100" cy="17150"/>
            </a:xfrm>
            <a:custGeom>
              <a:avLst/>
              <a:gdLst/>
              <a:ahLst/>
              <a:cxnLst/>
              <a:rect l="l" t="t" r="r" b="b"/>
              <a:pathLst>
                <a:path w="884" h="686" extrusionOk="0">
                  <a:moveTo>
                    <a:pt x="442" y="1"/>
                  </a:moveTo>
                  <a:cubicBezTo>
                    <a:pt x="1" y="1"/>
                    <a:pt x="0" y="686"/>
                    <a:pt x="442" y="686"/>
                  </a:cubicBezTo>
                  <a:cubicBezTo>
                    <a:pt x="883" y="686"/>
                    <a:pt x="883" y="1"/>
                    <a:pt x="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1"/>
            <p:cNvSpPr/>
            <p:nvPr/>
          </p:nvSpPr>
          <p:spPr>
            <a:xfrm>
              <a:off x="4739125" y="3619075"/>
              <a:ext cx="24100" cy="18725"/>
            </a:xfrm>
            <a:custGeom>
              <a:avLst/>
              <a:gdLst/>
              <a:ahLst/>
              <a:cxnLst/>
              <a:rect l="l" t="t" r="r" b="b"/>
              <a:pathLst>
                <a:path w="964" h="749" extrusionOk="0">
                  <a:moveTo>
                    <a:pt x="482" y="1"/>
                  </a:moveTo>
                  <a:cubicBezTo>
                    <a:pt x="1" y="1"/>
                    <a:pt x="0" y="749"/>
                    <a:pt x="482" y="749"/>
                  </a:cubicBezTo>
                  <a:cubicBezTo>
                    <a:pt x="964" y="749"/>
                    <a:pt x="964"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1"/>
            <p:cNvSpPr/>
            <p:nvPr/>
          </p:nvSpPr>
          <p:spPr>
            <a:xfrm>
              <a:off x="5009225" y="2950500"/>
              <a:ext cx="21775" cy="17400"/>
            </a:xfrm>
            <a:custGeom>
              <a:avLst/>
              <a:gdLst/>
              <a:ahLst/>
              <a:cxnLst/>
              <a:rect l="l" t="t" r="r" b="b"/>
              <a:pathLst>
                <a:path w="871" h="696" extrusionOk="0">
                  <a:moveTo>
                    <a:pt x="340" y="1"/>
                  </a:moveTo>
                  <a:cubicBezTo>
                    <a:pt x="152" y="1"/>
                    <a:pt x="0" y="193"/>
                    <a:pt x="77" y="389"/>
                  </a:cubicBezTo>
                  <a:cubicBezTo>
                    <a:pt x="98" y="564"/>
                    <a:pt x="257" y="695"/>
                    <a:pt x="424" y="695"/>
                  </a:cubicBezTo>
                  <a:cubicBezTo>
                    <a:pt x="503" y="695"/>
                    <a:pt x="585" y="666"/>
                    <a:pt x="654" y="598"/>
                  </a:cubicBezTo>
                  <a:cubicBezTo>
                    <a:pt x="870" y="385"/>
                    <a:pt x="704" y="56"/>
                    <a:pt x="448" y="22"/>
                  </a:cubicBezTo>
                  <a:cubicBezTo>
                    <a:pt x="412" y="7"/>
                    <a:pt x="376" y="1"/>
                    <a:pt x="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1"/>
            <p:cNvSpPr/>
            <p:nvPr/>
          </p:nvSpPr>
          <p:spPr>
            <a:xfrm>
              <a:off x="4916650" y="2970550"/>
              <a:ext cx="23175" cy="17000"/>
            </a:xfrm>
            <a:custGeom>
              <a:avLst/>
              <a:gdLst/>
              <a:ahLst/>
              <a:cxnLst/>
              <a:rect l="l" t="t" r="r" b="b"/>
              <a:pathLst>
                <a:path w="927" h="680" extrusionOk="0">
                  <a:moveTo>
                    <a:pt x="528" y="0"/>
                  </a:moveTo>
                  <a:cubicBezTo>
                    <a:pt x="481" y="0"/>
                    <a:pt x="433" y="14"/>
                    <a:pt x="388" y="45"/>
                  </a:cubicBezTo>
                  <a:lnTo>
                    <a:pt x="305" y="105"/>
                  </a:lnTo>
                  <a:cubicBezTo>
                    <a:pt x="1" y="323"/>
                    <a:pt x="221" y="679"/>
                    <a:pt x="475" y="679"/>
                  </a:cubicBezTo>
                  <a:cubicBezTo>
                    <a:pt x="563" y="679"/>
                    <a:pt x="655" y="637"/>
                    <a:pt x="731" y="531"/>
                  </a:cubicBezTo>
                  <a:cubicBezTo>
                    <a:pt x="751" y="503"/>
                    <a:pt x="771" y="475"/>
                    <a:pt x="791" y="448"/>
                  </a:cubicBezTo>
                  <a:cubicBezTo>
                    <a:pt x="926" y="256"/>
                    <a:pt x="732" y="0"/>
                    <a:pt x="5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1"/>
            <p:cNvSpPr/>
            <p:nvPr/>
          </p:nvSpPr>
          <p:spPr>
            <a:xfrm>
              <a:off x="4915300" y="3053300"/>
              <a:ext cx="22100" cy="17150"/>
            </a:xfrm>
            <a:custGeom>
              <a:avLst/>
              <a:gdLst/>
              <a:ahLst/>
              <a:cxnLst/>
              <a:rect l="l" t="t" r="r" b="b"/>
              <a:pathLst>
                <a:path w="884" h="686" extrusionOk="0">
                  <a:moveTo>
                    <a:pt x="442" y="1"/>
                  </a:moveTo>
                  <a:cubicBezTo>
                    <a:pt x="1" y="1"/>
                    <a:pt x="0" y="686"/>
                    <a:pt x="442" y="686"/>
                  </a:cubicBezTo>
                  <a:cubicBezTo>
                    <a:pt x="883" y="686"/>
                    <a:pt x="883" y="1"/>
                    <a:pt x="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1"/>
            <p:cNvSpPr/>
            <p:nvPr/>
          </p:nvSpPr>
          <p:spPr>
            <a:xfrm>
              <a:off x="4974700" y="2989875"/>
              <a:ext cx="21600" cy="15875"/>
            </a:xfrm>
            <a:custGeom>
              <a:avLst/>
              <a:gdLst/>
              <a:ahLst/>
              <a:cxnLst/>
              <a:rect l="l" t="t" r="r" b="b"/>
              <a:pathLst>
                <a:path w="864" h="635" extrusionOk="0">
                  <a:moveTo>
                    <a:pt x="382" y="0"/>
                  </a:moveTo>
                  <a:cubicBezTo>
                    <a:pt x="172" y="0"/>
                    <a:pt x="0" y="260"/>
                    <a:pt x="182" y="467"/>
                  </a:cubicBezTo>
                  <a:lnTo>
                    <a:pt x="251" y="547"/>
                  </a:lnTo>
                  <a:cubicBezTo>
                    <a:pt x="306" y="609"/>
                    <a:pt x="370" y="635"/>
                    <a:pt x="434" y="635"/>
                  </a:cubicBezTo>
                  <a:cubicBezTo>
                    <a:pt x="652" y="635"/>
                    <a:pt x="864" y="332"/>
                    <a:pt x="651" y="146"/>
                  </a:cubicBezTo>
                  <a:cubicBezTo>
                    <a:pt x="625" y="122"/>
                    <a:pt x="598" y="99"/>
                    <a:pt x="572" y="77"/>
                  </a:cubicBezTo>
                  <a:cubicBezTo>
                    <a:pt x="511" y="23"/>
                    <a:pt x="445" y="0"/>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1"/>
            <p:cNvSpPr/>
            <p:nvPr/>
          </p:nvSpPr>
          <p:spPr>
            <a:xfrm>
              <a:off x="4972875" y="3047150"/>
              <a:ext cx="18725" cy="14550"/>
            </a:xfrm>
            <a:custGeom>
              <a:avLst/>
              <a:gdLst/>
              <a:ahLst/>
              <a:cxnLst/>
              <a:rect l="l" t="t" r="r" b="b"/>
              <a:pathLst>
                <a:path w="749" h="582" extrusionOk="0">
                  <a:moveTo>
                    <a:pt x="375" y="1"/>
                  </a:moveTo>
                  <a:cubicBezTo>
                    <a:pt x="2" y="1"/>
                    <a:pt x="1" y="581"/>
                    <a:pt x="375" y="581"/>
                  </a:cubicBezTo>
                  <a:cubicBezTo>
                    <a:pt x="749" y="581"/>
                    <a:pt x="749" y="1"/>
                    <a:pt x="3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1"/>
            <p:cNvSpPr/>
            <p:nvPr/>
          </p:nvSpPr>
          <p:spPr>
            <a:xfrm>
              <a:off x="5043825" y="3036075"/>
              <a:ext cx="18500" cy="14350"/>
            </a:xfrm>
            <a:custGeom>
              <a:avLst/>
              <a:gdLst/>
              <a:ahLst/>
              <a:cxnLst/>
              <a:rect l="l" t="t" r="r" b="b"/>
              <a:pathLst>
                <a:path w="740" h="574" extrusionOk="0">
                  <a:moveTo>
                    <a:pt x="371" y="1"/>
                  </a:moveTo>
                  <a:cubicBezTo>
                    <a:pt x="2" y="1"/>
                    <a:pt x="1" y="573"/>
                    <a:pt x="371" y="573"/>
                  </a:cubicBezTo>
                  <a:cubicBezTo>
                    <a:pt x="740" y="573"/>
                    <a:pt x="740" y="1"/>
                    <a:pt x="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1"/>
            <p:cNvSpPr/>
            <p:nvPr/>
          </p:nvSpPr>
          <p:spPr>
            <a:xfrm>
              <a:off x="4251500" y="3570300"/>
              <a:ext cx="15325" cy="11900"/>
            </a:xfrm>
            <a:custGeom>
              <a:avLst/>
              <a:gdLst/>
              <a:ahLst/>
              <a:cxnLst/>
              <a:rect l="l" t="t" r="r" b="b"/>
              <a:pathLst>
                <a:path w="613" h="476" extrusionOk="0">
                  <a:moveTo>
                    <a:pt x="306" y="0"/>
                  </a:moveTo>
                  <a:cubicBezTo>
                    <a:pt x="0" y="0"/>
                    <a:pt x="0" y="476"/>
                    <a:pt x="306" y="476"/>
                  </a:cubicBezTo>
                  <a:cubicBezTo>
                    <a:pt x="612" y="476"/>
                    <a:pt x="613" y="0"/>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1"/>
            <p:cNvSpPr/>
            <p:nvPr/>
          </p:nvSpPr>
          <p:spPr>
            <a:xfrm>
              <a:off x="4237725" y="3519825"/>
              <a:ext cx="20525" cy="15925"/>
            </a:xfrm>
            <a:custGeom>
              <a:avLst/>
              <a:gdLst/>
              <a:ahLst/>
              <a:cxnLst/>
              <a:rect l="l" t="t" r="r" b="b"/>
              <a:pathLst>
                <a:path w="821" h="637" extrusionOk="0">
                  <a:moveTo>
                    <a:pt x="410" y="0"/>
                  </a:moveTo>
                  <a:cubicBezTo>
                    <a:pt x="1" y="0"/>
                    <a:pt x="0" y="637"/>
                    <a:pt x="410" y="637"/>
                  </a:cubicBezTo>
                  <a:cubicBezTo>
                    <a:pt x="820" y="637"/>
                    <a:pt x="820"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1"/>
            <p:cNvSpPr/>
            <p:nvPr/>
          </p:nvSpPr>
          <p:spPr>
            <a:xfrm>
              <a:off x="4196475" y="3523175"/>
              <a:ext cx="17325" cy="18575"/>
            </a:xfrm>
            <a:custGeom>
              <a:avLst/>
              <a:gdLst/>
              <a:ahLst/>
              <a:cxnLst/>
              <a:rect l="l" t="t" r="r" b="b"/>
              <a:pathLst>
                <a:path w="693" h="743" extrusionOk="0">
                  <a:moveTo>
                    <a:pt x="346" y="0"/>
                  </a:moveTo>
                  <a:cubicBezTo>
                    <a:pt x="173" y="0"/>
                    <a:pt x="0" y="111"/>
                    <a:pt x="0" y="334"/>
                  </a:cubicBezTo>
                  <a:lnTo>
                    <a:pt x="0" y="408"/>
                  </a:lnTo>
                  <a:cubicBezTo>
                    <a:pt x="0" y="631"/>
                    <a:pt x="174" y="743"/>
                    <a:pt x="347" y="743"/>
                  </a:cubicBezTo>
                  <a:cubicBezTo>
                    <a:pt x="520" y="743"/>
                    <a:pt x="693" y="631"/>
                    <a:pt x="693" y="408"/>
                  </a:cubicBezTo>
                  <a:lnTo>
                    <a:pt x="693" y="334"/>
                  </a:lnTo>
                  <a:cubicBezTo>
                    <a:pt x="692" y="111"/>
                    <a:pt x="51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1"/>
            <p:cNvSpPr/>
            <p:nvPr/>
          </p:nvSpPr>
          <p:spPr>
            <a:xfrm>
              <a:off x="4181500" y="3448750"/>
              <a:ext cx="21175" cy="16450"/>
            </a:xfrm>
            <a:custGeom>
              <a:avLst/>
              <a:gdLst/>
              <a:ahLst/>
              <a:cxnLst/>
              <a:rect l="l" t="t" r="r" b="b"/>
              <a:pathLst>
                <a:path w="847" h="658" extrusionOk="0">
                  <a:moveTo>
                    <a:pt x="423" y="0"/>
                  </a:moveTo>
                  <a:cubicBezTo>
                    <a:pt x="0" y="0"/>
                    <a:pt x="0" y="657"/>
                    <a:pt x="423" y="657"/>
                  </a:cubicBezTo>
                  <a:cubicBezTo>
                    <a:pt x="847" y="657"/>
                    <a:pt x="847"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1"/>
            <p:cNvSpPr/>
            <p:nvPr/>
          </p:nvSpPr>
          <p:spPr>
            <a:xfrm>
              <a:off x="4294725" y="3518275"/>
              <a:ext cx="21425" cy="18000"/>
            </a:xfrm>
            <a:custGeom>
              <a:avLst/>
              <a:gdLst/>
              <a:ahLst/>
              <a:cxnLst/>
              <a:rect l="l" t="t" r="r" b="b"/>
              <a:pathLst>
                <a:path w="857" h="720" extrusionOk="0">
                  <a:moveTo>
                    <a:pt x="480" y="1"/>
                  </a:moveTo>
                  <a:cubicBezTo>
                    <a:pt x="361" y="1"/>
                    <a:pt x="254" y="75"/>
                    <a:pt x="185" y="172"/>
                  </a:cubicBezTo>
                  <a:cubicBezTo>
                    <a:pt x="175" y="185"/>
                    <a:pt x="165" y="200"/>
                    <a:pt x="155" y="213"/>
                  </a:cubicBezTo>
                  <a:cubicBezTo>
                    <a:pt x="0" y="428"/>
                    <a:pt x="221" y="719"/>
                    <a:pt x="452" y="719"/>
                  </a:cubicBezTo>
                  <a:cubicBezTo>
                    <a:pt x="505" y="719"/>
                    <a:pt x="559" y="703"/>
                    <a:pt x="609" y="667"/>
                  </a:cubicBezTo>
                  <a:lnTo>
                    <a:pt x="650" y="638"/>
                  </a:lnTo>
                  <a:cubicBezTo>
                    <a:pt x="770" y="552"/>
                    <a:pt x="856" y="405"/>
                    <a:pt x="807" y="253"/>
                  </a:cubicBezTo>
                  <a:cubicBezTo>
                    <a:pt x="766" y="128"/>
                    <a:pt x="695" y="56"/>
                    <a:pt x="569" y="15"/>
                  </a:cubicBezTo>
                  <a:cubicBezTo>
                    <a:pt x="539" y="5"/>
                    <a:pt x="509" y="1"/>
                    <a:pt x="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1"/>
            <p:cNvSpPr/>
            <p:nvPr/>
          </p:nvSpPr>
          <p:spPr>
            <a:xfrm>
              <a:off x="4350800" y="3563650"/>
              <a:ext cx="18025" cy="14000"/>
            </a:xfrm>
            <a:custGeom>
              <a:avLst/>
              <a:gdLst/>
              <a:ahLst/>
              <a:cxnLst/>
              <a:rect l="l" t="t" r="r" b="b"/>
              <a:pathLst>
                <a:path w="721" h="560" extrusionOk="0">
                  <a:moveTo>
                    <a:pt x="361" y="0"/>
                  </a:moveTo>
                  <a:cubicBezTo>
                    <a:pt x="0" y="0"/>
                    <a:pt x="0" y="560"/>
                    <a:pt x="361" y="560"/>
                  </a:cubicBezTo>
                  <a:cubicBezTo>
                    <a:pt x="721" y="560"/>
                    <a:pt x="721" y="0"/>
                    <a:pt x="3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51"/>
          <p:cNvGrpSpPr/>
          <p:nvPr/>
        </p:nvGrpSpPr>
        <p:grpSpPr>
          <a:xfrm rot="-1968864">
            <a:off x="1945243" y="3504520"/>
            <a:ext cx="704575" cy="811796"/>
            <a:chOff x="4365100" y="4155175"/>
            <a:chExt cx="704600" cy="811825"/>
          </a:xfrm>
        </p:grpSpPr>
        <p:sp>
          <p:nvSpPr>
            <p:cNvPr id="1600" name="Google Shape;1600;p51"/>
            <p:cNvSpPr/>
            <p:nvPr/>
          </p:nvSpPr>
          <p:spPr>
            <a:xfrm>
              <a:off x="4365100" y="4155175"/>
              <a:ext cx="704600" cy="811825"/>
            </a:xfrm>
            <a:custGeom>
              <a:avLst/>
              <a:gdLst/>
              <a:ahLst/>
              <a:cxnLst/>
              <a:rect l="l" t="t" r="r" b="b"/>
              <a:pathLst>
                <a:path w="28184" h="32473" extrusionOk="0">
                  <a:moveTo>
                    <a:pt x="11967" y="1230"/>
                  </a:moveTo>
                  <a:cubicBezTo>
                    <a:pt x="13834" y="1230"/>
                    <a:pt x="15694" y="1539"/>
                    <a:pt x="17467" y="2253"/>
                  </a:cubicBezTo>
                  <a:cubicBezTo>
                    <a:pt x="21254" y="3778"/>
                    <a:pt x="24019" y="6884"/>
                    <a:pt x="24881" y="10900"/>
                  </a:cubicBezTo>
                  <a:cubicBezTo>
                    <a:pt x="26550" y="18675"/>
                    <a:pt x="22500" y="27725"/>
                    <a:pt x="14738" y="30386"/>
                  </a:cubicBezTo>
                  <a:cubicBezTo>
                    <a:pt x="13145" y="30932"/>
                    <a:pt x="11531" y="31168"/>
                    <a:pt x="9920" y="31168"/>
                  </a:cubicBezTo>
                  <a:cubicBezTo>
                    <a:pt x="7378" y="31168"/>
                    <a:pt x="4845" y="30581"/>
                    <a:pt x="2418" y="29704"/>
                  </a:cubicBezTo>
                  <a:cubicBezTo>
                    <a:pt x="8261" y="27119"/>
                    <a:pt x="13204" y="22544"/>
                    <a:pt x="14073" y="15859"/>
                  </a:cubicBezTo>
                  <a:cubicBezTo>
                    <a:pt x="14441" y="13035"/>
                    <a:pt x="13831" y="9921"/>
                    <a:pt x="12391" y="7353"/>
                  </a:cubicBezTo>
                  <a:cubicBezTo>
                    <a:pt x="12376" y="7294"/>
                    <a:pt x="12352" y="7239"/>
                    <a:pt x="12317" y="7188"/>
                  </a:cubicBezTo>
                  <a:cubicBezTo>
                    <a:pt x="12277" y="7128"/>
                    <a:pt x="12234" y="7071"/>
                    <a:pt x="12194" y="7011"/>
                  </a:cubicBezTo>
                  <a:cubicBezTo>
                    <a:pt x="11133" y="5245"/>
                    <a:pt x="9665" y="3769"/>
                    <a:pt x="7842" y="2867"/>
                  </a:cubicBezTo>
                  <a:cubicBezTo>
                    <a:pt x="7361" y="2575"/>
                    <a:pt x="6862" y="2313"/>
                    <a:pt x="6349" y="2083"/>
                  </a:cubicBezTo>
                  <a:cubicBezTo>
                    <a:pt x="8176" y="1547"/>
                    <a:pt x="10075" y="1230"/>
                    <a:pt x="11967" y="1230"/>
                  </a:cubicBezTo>
                  <a:close/>
                  <a:moveTo>
                    <a:pt x="11985" y="0"/>
                  </a:moveTo>
                  <a:cubicBezTo>
                    <a:pt x="9369" y="0"/>
                    <a:pt x="6731" y="555"/>
                    <a:pt x="4272" y="1469"/>
                  </a:cubicBezTo>
                  <a:cubicBezTo>
                    <a:pt x="3645" y="1703"/>
                    <a:pt x="3856" y="2494"/>
                    <a:pt x="4396" y="2656"/>
                  </a:cubicBezTo>
                  <a:cubicBezTo>
                    <a:pt x="5457" y="2969"/>
                    <a:pt x="6474" y="3414"/>
                    <a:pt x="7424" y="3979"/>
                  </a:cubicBezTo>
                  <a:cubicBezTo>
                    <a:pt x="11502" y="6588"/>
                    <a:pt x="13722" y="11185"/>
                    <a:pt x="12808" y="16307"/>
                  </a:cubicBezTo>
                  <a:cubicBezTo>
                    <a:pt x="11692" y="22560"/>
                    <a:pt x="6456" y="27343"/>
                    <a:pt x="533" y="29149"/>
                  </a:cubicBezTo>
                  <a:cubicBezTo>
                    <a:pt x="0" y="29311"/>
                    <a:pt x="62" y="30065"/>
                    <a:pt x="505" y="30283"/>
                  </a:cubicBezTo>
                  <a:cubicBezTo>
                    <a:pt x="3314" y="31662"/>
                    <a:pt x="6539" y="32473"/>
                    <a:pt x="9723" y="32473"/>
                  </a:cubicBezTo>
                  <a:cubicBezTo>
                    <a:pt x="11070" y="32473"/>
                    <a:pt x="12411" y="32328"/>
                    <a:pt x="13709" y="32019"/>
                  </a:cubicBezTo>
                  <a:cubicBezTo>
                    <a:pt x="17915" y="31019"/>
                    <a:pt x="21486" y="28243"/>
                    <a:pt x="23720" y="24567"/>
                  </a:cubicBezTo>
                  <a:cubicBezTo>
                    <a:pt x="28183" y="17224"/>
                    <a:pt x="27620" y="6197"/>
                    <a:pt x="19429" y="1789"/>
                  </a:cubicBezTo>
                  <a:cubicBezTo>
                    <a:pt x="17098" y="535"/>
                    <a:pt x="14552" y="0"/>
                    <a:pt x="119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1"/>
            <p:cNvSpPr/>
            <p:nvPr/>
          </p:nvSpPr>
          <p:spPr>
            <a:xfrm>
              <a:off x="4646575" y="4219375"/>
              <a:ext cx="182975" cy="547850"/>
            </a:xfrm>
            <a:custGeom>
              <a:avLst/>
              <a:gdLst/>
              <a:ahLst/>
              <a:cxnLst/>
              <a:rect l="l" t="t" r="r" b="b"/>
              <a:pathLst>
                <a:path w="7319" h="21914" extrusionOk="0">
                  <a:moveTo>
                    <a:pt x="358" y="1"/>
                  </a:moveTo>
                  <a:cubicBezTo>
                    <a:pt x="133" y="1"/>
                    <a:pt x="0" y="325"/>
                    <a:pt x="229" y="449"/>
                  </a:cubicBezTo>
                  <a:cubicBezTo>
                    <a:pt x="4038" y="2495"/>
                    <a:pt x="6010" y="6541"/>
                    <a:pt x="6108" y="10801"/>
                  </a:cubicBezTo>
                  <a:cubicBezTo>
                    <a:pt x="6201" y="14944"/>
                    <a:pt x="4407" y="18255"/>
                    <a:pt x="1970" y="21445"/>
                  </a:cubicBezTo>
                  <a:cubicBezTo>
                    <a:pt x="1800" y="21668"/>
                    <a:pt x="2031" y="21914"/>
                    <a:pt x="2262" y="21914"/>
                  </a:cubicBezTo>
                  <a:cubicBezTo>
                    <a:pt x="2336" y="21914"/>
                    <a:pt x="2409" y="21889"/>
                    <a:pt x="2470" y="21830"/>
                  </a:cubicBezTo>
                  <a:cubicBezTo>
                    <a:pt x="5709" y="18688"/>
                    <a:pt x="7319" y="13816"/>
                    <a:pt x="6768" y="9362"/>
                  </a:cubicBezTo>
                  <a:cubicBezTo>
                    <a:pt x="6328" y="5801"/>
                    <a:pt x="4283" y="941"/>
                    <a:pt x="416" y="8"/>
                  </a:cubicBezTo>
                  <a:cubicBezTo>
                    <a:pt x="396" y="3"/>
                    <a:pt x="377" y="1"/>
                    <a:pt x="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568600" y="4883375"/>
              <a:ext cx="23700" cy="18350"/>
            </a:xfrm>
            <a:custGeom>
              <a:avLst/>
              <a:gdLst/>
              <a:ahLst/>
              <a:cxnLst/>
              <a:rect l="l" t="t" r="r" b="b"/>
              <a:pathLst>
                <a:path w="948" h="734" extrusionOk="0">
                  <a:moveTo>
                    <a:pt x="474" y="0"/>
                  </a:moveTo>
                  <a:cubicBezTo>
                    <a:pt x="2" y="0"/>
                    <a:pt x="1" y="734"/>
                    <a:pt x="474" y="734"/>
                  </a:cubicBezTo>
                  <a:cubicBezTo>
                    <a:pt x="947" y="734"/>
                    <a:pt x="947" y="0"/>
                    <a:pt x="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4608700" y="4822175"/>
              <a:ext cx="18050" cy="14000"/>
            </a:xfrm>
            <a:custGeom>
              <a:avLst/>
              <a:gdLst/>
              <a:ahLst/>
              <a:cxnLst/>
              <a:rect l="l" t="t" r="r" b="b"/>
              <a:pathLst>
                <a:path w="722" h="560" extrusionOk="0">
                  <a:moveTo>
                    <a:pt x="360" y="0"/>
                  </a:moveTo>
                  <a:cubicBezTo>
                    <a:pt x="0" y="0"/>
                    <a:pt x="0" y="560"/>
                    <a:pt x="360" y="560"/>
                  </a:cubicBezTo>
                  <a:cubicBezTo>
                    <a:pt x="721" y="560"/>
                    <a:pt x="722" y="0"/>
                    <a:pt x="3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4615550" y="4874300"/>
              <a:ext cx="22975" cy="17850"/>
            </a:xfrm>
            <a:custGeom>
              <a:avLst/>
              <a:gdLst/>
              <a:ahLst/>
              <a:cxnLst/>
              <a:rect l="l" t="t" r="r" b="b"/>
              <a:pathLst>
                <a:path w="919" h="714" extrusionOk="0">
                  <a:moveTo>
                    <a:pt x="460" y="1"/>
                  </a:moveTo>
                  <a:cubicBezTo>
                    <a:pt x="1" y="1"/>
                    <a:pt x="0" y="713"/>
                    <a:pt x="460" y="713"/>
                  </a:cubicBezTo>
                  <a:cubicBezTo>
                    <a:pt x="919" y="713"/>
                    <a:pt x="919" y="1"/>
                    <a:pt x="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p:nvPr/>
          </p:nvSpPr>
          <p:spPr>
            <a:xfrm>
              <a:off x="4663500" y="4889075"/>
              <a:ext cx="22100" cy="16225"/>
            </a:xfrm>
            <a:custGeom>
              <a:avLst/>
              <a:gdLst/>
              <a:ahLst/>
              <a:cxnLst/>
              <a:rect l="l" t="t" r="r" b="b"/>
              <a:pathLst>
                <a:path w="884" h="649" extrusionOk="0">
                  <a:moveTo>
                    <a:pt x="468" y="1"/>
                  </a:moveTo>
                  <a:cubicBezTo>
                    <a:pt x="403" y="1"/>
                    <a:pt x="336" y="25"/>
                    <a:pt x="277" y="85"/>
                  </a:cubicBezTo>
                  <a:lnTo>
                    <a:pt x="203" y="160"/>
                  </a:lnTo>
                  <a:cubicBezTo>
                    <a:pt x="1" y="361"/>
                    <a:pt x="197" y="649"/>
                    <a:pt x="417" y="649"/>
                  </a:cubicBezTo>
                  <a:cubicBezTo>
                    <a:pt x="481" y="649"/>
                    <a:pt x="548" y="624"/>
                    <a:pt x="607" y="564"/>
                  </a:cubicBezTo>
                  <a:cubicBezTo>
                    <a:pt x="633" y="540"/>
                    <a:pt x="657" y="516"/>
                    <a:pt x="683" y="490"/>
                  </a:cubicBezTo>
                  <a:cubicBezTo>
                    <a:pt x="884" y="288"/>
                    <a:pt x="688" y="1"/>
                    <a:pt x="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1"/>
            <p:cNvSpPr/>
            <p:nvPr/>
          </p:nvSpPr>
          <p:spPr>
            <a:xfrm>
              <a:off x="4756325" y="4845275"/>
              <a:ext cx="20950" cy="16250"/>
            </a:xfrm>
            <a:custGeom>
              <a:avLst/>
              <a:gdLst/>
              <a:ahLst/>
              <a:cxnLst/>
              <a:rect l="l" t="t" r="r" b="b"/>
              <a:pathLst>
                <a:path w="838" h="650" extrusionOk="0">
                  <a:moveTo>
                    <a:pt x="419" y="0"/>
                  </a:moveTo>
                  <a:cubicBezTo>
                    <a:pt x="1" y="0"/>
                    <a:pt x="0" y="650"/>
                    <a:pt x="419" y="650"/>
                  </a:cubicBezTo>
                  <a:cubicBezTo>
                    <a:pt x="838" y="650"/>
                    <a:pt x="838"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1"/>
            <p:cNvSpPr/>
            <p:nvPr/>
          </p:nvSpPr>
          <p:spPr>
            <a:xfrm>
              <a:off x="4813225" y="4777450"/>
              <a:ext cx="22750" cy="17700"/>
            </a:xfrm>
            <a:custGeom>
              <a:avLst/>
              <a:gdLst/>
              <a:ahLst/>
              <a:cxnLst/>
              <a:rect l="l" t="t" r="r" b="b"/>
              <a:pathLst>
                <a:path w="910" h="708" extrusionOk="0">
                  <a:moveTo>
                    <a:pt x="455" y="1"/>
                  </a:moveTo>
                  <a:cubicBezTo>
                    <a:pt x="1" y="1"/>
                    <a:pt x="0" y="708"/>
                    <a:pt x="455" y="708"/>
                  </a:cubicBezTo>
                  <a:cubicBezTo>
                    <a:pt x="910" y="708"/>
                    <a:pt x="910" y="1"/>
                    <a:pt x="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1"/>
            <p:cNvSpPr/>
            <p:nvPr/>
          </p:nvSpPr>
          <p:spPr>
            <a:xfrm>
              <a:off x="4701100" y="4829125"/>
              <a:ext cx="25100" cy="17275"/>
            </a:xfrm>
            <a:custGeom>
              <a:avLst/>
              <a:gdLst/>
              <a:ahLst/>
              <a:cxnLst/>
              <a:rect l="l" t="t" r="r" b="b"/>
              <a:pathLst>
                <a:path w="1004" h="691" extrusionOk="0">
                  <a:moveTo>
                    <a:pt x="538" y="0"/>
                  </a:moveTo>
                  <a:cubicBezTo>
                    <a:pt x="491" y="0"/>
                    <a:pt x="441" y="13"/>
                    <a:pt x="390" y="41"/>
                  </a:cubicBezTo>
                  <a:cubicBezTo>
                    <a:pt x="341" y="68"/>
                    <a:pt x="292" y="96"/>
                    <a:pt x="246" y="126"/>
                  </a:cubicBezTo>
                  <a:cubicBezTo>
                    <a:pt x="1" y="273"/>
                    <a:pt x="117" y="690"/>
                    <a:pt x="372" y="690"/>
                  </a:cubicBezTo>
                  <a:cubicBezTo>
                    <a:pt x="404" y="690"/>
                    <a:pt x="439" y="683"/>
                    <a:pt x="475" y="669"/>
                  </a:cubicBezTo>
                  <a:cubicBezTo>
                    <a:pt x="550" y="638"/>
                    <a:pt x="626" y="605"/>
                    <a:pt x="700" y="572"/>
                  </a:cubicBezTo>
                  <a:cubicBezTo>
                    <a:pt x="1003" y="439"/>
                    <a:pt x="819" y="0"/>
                    <a:pt x="5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1"/>
            <p:cNvSpPr/>
            <p:nvPr/>
          </p:nvSpPr>
          <p:spPr>
            <a:xfrm>
              <a:off x="4659425" y="4796800"/>
              <a:ext cx="20950" cy="16275"/>
            </a:xfrm>
            <a:custGeom>
              <a:avLst/>
              <a:gdLst/>
              <a:ahLst/>
              <a:cxnLst/>
              <a:rect l="l" t="t" r="r" b="b"/>
              <a:pathLst>
                <a:path w="838" h="651" extrusionOk="0">
                  <a:moveTo>
                    <a:pt x="419" y="0"/>
                  </a:moveTo>
                  <a:cubicBezTo>
                    <a:pt x="1" y="0"/>
                    <a:pt x="0" y="651"/>
                    <a:pt x="419" y="651"/>
                  </a:cubicBezTo>
                  <a:cubicBezTo>
                    <a:pt x="838" y="651"/>
                    <a:pt x="838"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51"/>
          <p:cNvGrpSpPr/>
          <p:nvPr/>
        </p:nvGrpSpPr>
        <p:grpSpPr>
          <a:xfrm>
            <a:off x="5927025" y="2015200"/>
            <a:ext cx="1221025" cy="1193175"/>
            <a:chOff x="5200025" y="4282700"/>
            <a:chExt cx="1221025" cy="1193175"/>
          </a:xfrm>
        </p:grpSpPr>
        <p:sp>
          <p:nvSpPr>
            <p:cNvPr id="1611" name="Google Shape;1611;p51"/>
            <p:cNvSpPr/>
            <p:nvPr/>
          </p:nvSpPr>
          <p:spPr>
            <a:xfrm>
              <a:off x="5200025" y="4282700"/>
              <a:ext cx="1221025" cy="1193175"/>
            </a:xfrm>
            <a:custGeom>
              <a:avLst/>
              <a:gdLst/>
              <a:ahLst/>
              <a:cxnLst/>
              <a:rect l="l" t="t" r="r" b="b"/>
              <a:pathLst>
                <a:path w="48841" h="47727" extrusionOk="0">
                  <a:moveTo>
                    <a:pt x="23717" y="1252"/>
                  </a:moveTo>
                  <a:cubicBezTo>
                    <a:pt x="24991" y="1252"/>
                    <a:pt x="26279" y="1356"/>
                    <a:pt x="27572" y="1558"/>
                  </a:cubicBezTo>
                  <a:cubicBezTo>
                    <a:pt x="29921" y="1924"/>
                    <a:pt x="32170" y="2515"/>
                    <a:pt x="34244" y="3453"/>
                  </a:cubicBezTo>
                  <a:cubicBezTo>
                    <a:pt x="30848" y="6718"/>
                    <a:pt x="25879" y="8624"/>
                    <a:pt x="21533" y="10089"/>
                  </a:cubicBezTo>
                  <a:cubicBezTo>
                    <a:pt x="18899" y="10978"/>
                    <a:pt x="16178" y="11566"/>
                    <a:pt x="13399" y="11742"/>
                  </a:cubicBezTo>
                  <a:cubicBezTo>
                    <a:pt x="12879" y="11775"/>
                    <a:pt x="12363" y="11789"/>
                    <a:pt x="11850" y="11789"/>
                  </a:cubicBezTo>
                  <a:cubicBezTo>
                    <a:pt x="9800" y="11789"/>
                    <a:pt x="7794" y="11558"/>
                    <a:pt x="5750" y="11335"/>
                  </a:cubicBezTo>
                  <a:cubicBezTo>
                    <a:pt x="7507" y="8551"/>
                    <a:pt x="9809" y="6143"/>
                    <a:pt x="12597" y="4388"/>
                  </a:cubicBezTo>
                  <a:cubicBezTo>
                    <a:pt x="16016" y="2235"/>
                    <a:pt x="19801" y="1252"/>
                    <a:pt x="23717" y="1252"/>
                  </a:cubicBezTo>
                  <a:close/>
                  <a:moveTo>
                    <a:pt x="35064" y="3847"/>
                  </a:moveTo>
                  <a:cubicBezTo>
                    <a:pt x="35672" y="4155"/>
                    <a:pt x="36263" y="4499"/>
                    <a:pt x="36831" y="4875"/>
                  </a:cubicBezTo>
                  <a:cubicBezTo>
                    <a:pt x="32360" y="8968"/>
                    <a:pt x="27140" y="12205"/>
                    <a:pt x="21416" y="14227"/>
                  </a:cubicBezTo>
                  <a:cubicBezTo>
                    <a:pt x="18651" y="15205"/>
                    <a:pt x="15795" y="15896"/>
                    <a:pt x="12890" y="16292"/>
                  </a:cubicBezTo>
                  <a:cubicBezTo>
                    <a:pt x="11411" y="16493"/>
                    <a:pt x="9925" y="16603"/>
                    <a:pt x="8435" y="16603"/>
                  </a:cubicBezTo>
                  <a:cubicBezTo>
                    <a:pt x="8182" y="16603"/>
                    <a:pt x="7929" y="16600"/>
                    <a:pt x="7676" y="16593"/>
                  </a:cubicBezTo>
                  <a:cubicBezTo>
                    <a:pt x="6225" y="16558"/>
                    <a:pt x="4821" y="16315"/>
                    <a:pt x="3398" y="16119"/>
                  </a:cubicBezTo>
                  <a:cubicBezTo>
                    <a:pt x="3921" y="14699"/>
                    <a:pt x="4567" y="13330"/>
                    <a:pt x="5330" y="12026"/>
                  </a:cubicBezTo>
                  <a:lnTo>
                    <a:pt x="5330" y="12025"/>
                  </a:lnTo>
                  <a:cubicBezTo>
                    <a:pt x="7247" y="12580"/>
                    <a:pt x="9272" y="12821"/>
                    <a:pt x="11319" y="12821"/>
                  </a:cubicBezTo>
                  <a:cubicBezTo>
                    <a:pt x="14981" y="12821"/>
                    <a:pt x="18713" y="12048"/>
                    <a:pt x="22014" y="10915"/>
                  </a:cubicBezTo>
                  <a:cubicBezTo>
                    <a:pt x="24585" y="10032"/>
                    <a:pt x="27105" y="8937"/>
                    <a:pt x="29535" y="7719"/>
                  </a:cubicBezTo>
                  <a:cubicBezTo>
                    <a:pt x="31569" y="6698"/>
                    <a:pt x="33503" y="5498"/>
                    <a:pt x="35064" y="3847"/>
                  </a:cubicBezTo>
                  <a:close/>
                  <a:moveTo>
                    <a:pt x="37589" y="5408"/>
                  </a:moveTo>
                  <a:cubicBezTo>
                    <a:pt x="38638" y="6189"/>
                    <a:pt x="39592" y="7088"/>
                    <a:pt x="40432" y="8089"/>
                  </a:cubicBezTo>
                  <a:cubicBezTo>
                    <a:pt x="40697" y="8405"/>
                    <a:pt x="40950" y="8733"/>
                    <a:pt x="41198" y="9065"/>
                  </a:cubicBezTo>
                  <a:cubicBezTo>
                    <a:pt x="38329" y="15964"/>
                    <a:pt x="30843" y="20284"/>
                    <a:pt x="23992" y="22398"/>
                  </a:cubicBezTo>
                  <a:cubicBezTo>
                    <a:pt x="20161" y="23580"/>
                    <a:pt x="16175" y="24191"/>
                    <a:pt x="12165" y="24224"/>
                  </a:cubicBezTo>
                  <a:cubicBezTo>
                    <a:pt x="12047" y="24225"/>
                    <a:pt x="11929" y="24226"/>
                    <a:pt x="11811" y="24226"/>
                  </a:cubicBezTo>
                  <a:cubicBezTo>
                    <a:pt x="9875" y="24226"/>
                    <a:pt x="7940" y="24080"/>
                    <a:pt x="6024" y="23791"/>
                  </a:cubicBezTo>
                  <a:cubicBezTo>
                    <a:pt x="4940" y="23626"/>
                    <a:pt x="3849" y="23452"/>
                    <a:pt x="2772" y="23247"/>
                  </a:cubicBezTo>
                  <a:cubicBezTo>
                    <a:pt x="2451" y="23186"/>
                    <a:pt x="2149" y="23118"/>
                    <a:pt x="1846" y="23079"/>
                  </a:cubicBezTo>
                  <a:cubicBezTo>
                    <a:pt x="2029" y="20934"/>
                    <a:pt x="2471" y="18821"/>
                    <a:pt x="3162" y="16784"/>
                  </a:cubicBezTo>
                  <a:cubicBezTo>
                    <a:pt x="4807" y="17329"/>
                    <a:pt x="6618" y="17517"/>
                    <a:pt x="8416" y="17517"/>
                  </a:cubicBezTo>
                  <a:cubicBezTo>
                    <a:pt x="9796" y="17517"/>
                    <a:pt x="11168" y="17407"/>
                    <a:pt x="12451" y="17261"/>
                  </a:cubicBezTo>
                  <a:cubicBezTo>
                    <a:pt x="15590" y="16906"/>
                    <a:pt x="18684" y="16174"/>
                    <a:pt x="21664" y="15128"/>
                  </a:cubicBezTo>
                  <a:cubicBezTo>
                    <a:pt x="27560" y="13056"/>
                    <a:pt x="32974" y="9752"/>
                    <a:pt x="37529" y="5478"/>
                  </a:cubicBezTo>
                  <a:cubicBezTo>
                    <a:pt x="37551" y="5457"/>
                    <a:pt x="37571" y="5434"/>
                    <a:pt x="37589" y="5408"/>
                  </a:cubicBezTo>
                  <a:close/>
                  <a:moveTo>
                    <a:pt x="41734" y="9817"/>
                  </a:moveTo>
                  <a:cubicBezTo>
                    <a:pt x="42168" y="10455"/>
                    <a:pt x="42574" y="11114"/>
                    <a:pt x="42946" y="11797"/>
                  </a:cubicBezTo>
                  <a:cubicBezTo>
                    <a:pt x="41380" y="15045"/>
                    <a:pt x="39496" y="17957"/>
                    <a:pt x="36857" y="20485"/>
                  </a:cubicBezTo>
                  <a:cubicBezTo>
                    <a:pt x="34171" y="23056"/>
                    <a:pt x="31017" y="25125"/>
                    <a:pt x="27637" y="26662"/>
                  </a:cubicBezTo>
                  <a:cubicBezTo>
                    <a:pt x="22649" y="28930"/>
                    <a:pt x="17305" y="29987"/>
                    <a:pt x="11930" y="29987"/>
                  </a:cubicBezTo>
                  <a:cubicBezTo>
                    <a:pt x="8617" y="29987"/>
                    <a:pt x="5292" y="29585"/>
                    <a:pt x="2032" y="28818"/>
                  </a:cubicBezTo>
                  <a:cubicBezTo>
                    <a:pt x="1810" y="27352"/>
                    <a:pt x="1718" y="25875"/>
                    <a:pt x="1766" y="24427"/>
                  </a:cubicBezTo>
                  <a:cubicBezTo>
                    <a:pt x="1771" y="24241"/>
                    <a:pt x="1781" y="24055"/>
                    <a:pt x="1791" y="23870"/>
                  </a:cubicBezTo>
                  <a:cubicBezTo>
                    <a:pt x="2634" y="23964"/>
                    <a:pt x="3566" y="24275"/>
                    <a:pt x="4323" y="24416"/>
                  </a:cubicBezTo>
                  <a:cubicBezTo>
                    <a:pt x="5324" y="24603"/>
                    <a:pt x="6320" y="24798"/>
                    <a:pt x="7332" y="24926"/>
                  </a:cubicBezTo>
                  <a:cubicBezTo>
                    <a:pt x="8861" y="25117"/>
                    <a:pt x="10400" y="25213"/>
                    <a:pt x="11940" y="25213"/>
                  </a:cubicBezTo>
                  <a:cubicBezTo>
                    <a:pt x="12502" y="25213"/>
                    <a:pt x="13063" y="25200"/>
                    <a:pt x="13624" y="25175"/>
                  </a:cubicBezTo>
                  <a:cubicBezTo>
                    <a:pt x="17871" y="24982"/>
                    <a:pt x="22034" y="24095"/>
                    <a:pt x="26038" y="22681"/>
                  </a:cubicBezTo>
                  <a:cubicBezTo>
                    <a:pt x="29825" y="21344"/>
                    <a:pt x="33182" y="19452"/>
                    <a:pt x="36206" y="16794"/>
                  </a:cubicBezTo>
                  <a:cubicBezTo>
                    <a:pt x="37539" y="15620"/>
                    <a:pt x="38838" y="14357"/>
                    <a:pt x="39919" y="12943"/>
                  </a:cubicBezTo>
                  <a:cubicBezTo>
                    <a:pt x="40594" y="12060"/>
                    <a:pt x="41355" y="10965"/>
                    <a:pt x="41734" y="9817"/>
                  </a:cubicBezTo>
                  <a:close/>
                  <a:moveTo>
                    <a:pt x="43420" y="12713"/>
                  </a:moveTo>
                  <a:cubicBezTo>
                    <a:pt x="44410" y="14733"/>
                    <a:pt x="45134" y="16912"/>
                    <a:pt x="45571" y="19151"/>
                  </a:cubicBezTo>
                  <a:cubicBezTo>
                    <a:pt x="44006" y="22436"/>
                    <a:pt x="41430" y="25281"/>
                    <a:pt x="38771" y="27705"/>
                  </a:cubicBezTo>
                  <a:cubicBezTo>
                    <a:pt x="35950" y="30278"/>
                    <a:pt x="32731" y="32417"/>
                    <a:pt x="29272" y="34034"/>
                  </a:cubicBezTo>
                  <a:cubicBezTo>
                    <a:pt x="24209" y="36399"/>
                    <a:pt x="18752" y="37509"/>
                    <a:pt x="13259" y="37509"/>
                  </a:cubicBezTo>
                  <a:cubicBezTo>
                    <a:pt x="10371" y="37509"/>
                    <a:pt x="7472" y="37202"/>
                    <a:pt x="4616" y="36610"/>
                  </a:cubicBezTo>
                  <a:cubicBezTo>
                    <a:pt x="3480" y="34519"/>
                    <a:pt x="2675" y="32213"/>
                    <a:pt x="2214" y="29854"/>
                  </a:cubicBezTo>
                  <a:lnTo>
                    <a:pt x="2214" y="29854"/>
                  </a:lnTo>
                  <a:cubicBezTo>
                    <a:pt x="5310" y="30695"/>
                    <a:pt x="8522" y="31100"/>
                    <a:pt x="11739" y="31100"/>
                  </a:cubicBezTo>
                  <a:cubicBezTo>
                    <a:pt x="17304" y="31100"/>
                    <a:pt x="22885" y="29886"/>
                    <a:pt x="27920" y="27605"/>
                  </a:cubicBezTo>
                  <a:cubicBezTo>
                    <a:pt x="34331" y="24701"/>
                    <a:pt x="40784" y="19474"/>
                    <a:pt x="43420" y="12713"/>
                  </a:cubicBezTo>
                  <a:close/>
                  <a:moveTo>
                    <a:pt x="45778" y="20342"/>
                  </a:moveTo>
                  <a:cubicBezTo>
                    <a:pt x="45957" y="21547"/>
                    <a:pt x="46051" y="22765"/>
                    <a:pt x="46059" y="23985"/>
                  </a:cubicBezTo>
                  <a:cubicBezTo>
                    <a:pt x="43795" y="30508"/>
                    <a:pt x="37640" y="35832"/>
                    <a:pt x="31650" y="38826"/>
                  </a:cubicBezTo>
                  <a:cubicBezTo>
                    <a:pt x="26828" y="41236"/>
                    <a:pt x="21633" y="42312"/>
                    <a:pt x="16380" y="42312"/>
                  </a:cubicBezTo>
                  <a:cubicBezTo>
                    <a:pt x="13710" y="42312"/>
                    <a:pt x="11025" y="42034"/>
                    <a:pt x="8367" y="41512"/>
                  </a:cubicBezTo>
                  <a:cubicBezTo>
                    <a:pt x="7155" y="40386"/>
                    <a:pt x="6104" y="39079"/>
                    <a:pt x="5217" y="37647"/>
                  </a:cubicBezTo>
                  <a:lnTo>
                    <a:pt x="5217" y="37647"/>
                  </a:lnTo>
                  <a:cubicBezTo>
                    <a:pt x="7893" y="38264"/>
                    <a:pt x="10633" y="38565"/>
                    <a:pt x="13374" y="38565"/>
                  </a:cubicBezTo>
                  <a:cubicBezTo>
                    <a:pt x="19016" y="38565"/>
                    <a:pt x="24662" y="37289"/>
                    <a:pt x="29757" y="34864"/>
                  </a:cubicBezTo>
                  <a:cubicBezTo>
                    <a:pt x="33403" y="33129"/>
                    <a:pt x="36778" y="30811"/>
                    <a:pt x="39711" y="28038"/>
                  </a:cubicBezTo>
                  <a:cubicBezTo>
                    <a:pt x="42025" y="25852"/>
                    <a:pt x="44392" y="23290"/>
                    <a:pt x="45778" y="20342"/>
                  </a:cubicBezTo>
                  <a:close/>
                  <a:moveTo>
                    <a:pt x="45960" y="26353"/>
                  </a:moveTo>
                  <a:lnTo>
                    <a:pt x="45960" y="26353"/>
                  </a:lnTo>
                  <a:cubicBezTo>
                    <a:pt x="45662" y="29646"/>
                    <a:pt x="44689" y="32828"/>
                    <a:pt x="42958" y="35571"/>
                  </a:cubicBezTo>
                  <a:cubicBezTo>
                    <a:pt x="38419" y="42761"/>
                    <a:pt x="30250" y="46005"/>
                    <a:pt x="22066" y="46005"/>
                  </a:cubicBezTo>
                  <a:cubicBezTo>
                    <a:pt x="19930" y="46005"/>
                    <a:pt x="17792" y="45783"/>
                    <a:pt x="15717" y="45354"/>
                  </a:cubicBezTo>
                  <a:cubicBezTo>
                    <a:pt x="13544" y="44903"/>
                    <a:pt x="11614" y="44007"/>
                    <a:pt x="9929" y="42792"/>
                  </a:cubicBezTo>
                  <a:lnTo>
                    <a:pt x="9929" y="42792"/>
                  </a:lnTo>
                  <a:cubicBezTo>
                    <a:pt x="12047" y="43206"/>
                    <a:pt x="14211" y="43409"/>
                    <a:pt x="16378" y="43409"/>
                  </a:cubicBezTo>
                  <a:cubicBezTo>
                    <a:pt x="21903" y="43409"/>
                    <a:pt x="27448" y="42086"/>
                    <a:pt x="32311" y="39546"/>
                  </a:cubicBezTo>
                  <a:cubicBezTo>
                    <a:pt x="35671" y="37792"/>
                    <a:pt x="38748" y="35462"/>
                    <a:pt x="41334" y="32691"/>
                  </a:cubicBezTo>
                  <a:cubicBezTo>
                    <a:pt x="42986" y="30921"/>
                    <a:pt x="44880" y="28736"/>
                    <a:pt x="45960" y="26353"/>
                  </a:cubicBezTo>
                  <a:close/>
                  <a:moveTo>
                    <a:pt x="23719" y="1"/>
                  </a:moveTo>
                  <a:cubicBezTo>
                    <a:pt x="20992" y="1"/>
                    <a:pt x="18285" y="442"/>
                    <a:pt x="15707" y="1463"/>
                  </a:cubicBezTo>
                  <a:cubicBezTo>
                    <a:pt x="7499" y="4713"/>
                    <a:pt x="1619" y="12929"/>
                    <a:pt x="794" y="21681"/>
                  </a:cubicBezTo>
                  <a:cubicBezTo>
                    <a:pt x="1" y="25677"/>
                    <a:pt x="566" y="29544"/>
                    <a:pt x="1754" y="33526"/>
                  </a:cubicBezTo>
                  <a:cubicBezTo>
                    <a:pt x="3303" y="38718"/>
                    <a:pt x="6563" y="42863"/>
                    <a:pt x="11394" y="45328"/>
                  </a:cubicBezTo>
                  <a:cubicBezTo>
                    <a:pt x="14593" y="46961"/>
                    <a:pt x="18199" y="47726"/>
                    <a:pt x="21859" y="47726"/>
                  </a:cubicBezTo>
                  <a:cubicBezTo>
                    <a:pt x="29134" y="47726"/>
                    <a:pt x="36617" y="44701"/>
                    <a:pt x="41524" y="39453"/>
                  </a:cubicBezTo>
                  <a:cubicBezTo>
                    <a:pt x="48805" y="31667"/>
                    <a:pt x="48840" y="19072"/>
                    <a:pt x="43386" y="10070"/>
                  </a:cubicBezTo>
                  <a:cubicBezTo>
                    <a:pt x="41442" y="6861"/>
                    <a:pt x="38791" y="4329"/>
                    <a:pt x="35595" y="2665"/>
                  </a:cubicBezTo>
                  <a:cubicBezTo>
                    <a:pt x="35520" y="2581"/>
                    <a:pt x="35420" y="2523"/>
                    <a:pt x="35312" y="2519"/>
                  </a:cubicBezTo>
                  <a:cubicBezTo>
                    <a:pt x="34227" y="1977"/>
                    <a:pt x="33095" y="1538"/>
                    <a:pt x="31928" y="1209"/>
                  </a:cubicBezTo>
                  <a:cubicBezTo>
                    <a:pt x="29248" y="451"/>
                    <a:pt x="26474" y="1"/>
                    <a:pt x="237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1"/>
            <p:cNvSpPr/>
            <p:nvPr/>
          </p:nvSpPr>
          <p:spPr>
            <a:xfrm>
              <a:off x="5292075" y="4829275"/>
              <a:ext cx="22400" cy="16250"/>
            </a:xfrm>
            <a:custGeom>
              <a:avLst/>
              <a:gdLst/>
              <a:ahLst/>
              <a:cxnLst/>
              <a:rect l="l" t="t" r="r" b="b"/>
              <a:pathLst>
                <a:path w="896" h="650" extrusionOk="0">
                  <a:moveTo>
                    <a:pt x="451" y="0"/>
                  </a:moveTo>
                  <a:cubicBezTo>
                    <a:pt x="428" y="0"/>
                    <a:pt x="405" y="2"/>
                    <a:pt x="380" y="6"/>
                  </a:cubicBezTo>
                  <a:lnTo>
                    <a:pt x="309" y="16"/>
                  </a:lnTo>
                  <a:cubicBezTo>
                    <a:pt x="2" y="59"/>
                    <a:pt x="1" y="592"/>
                    <a:pt x="309" y="635"/>
                  </a:cubicBezTo>
                  <a:lnTo>
                    <a:pt x="380" y="645"/>
                  </a:lnTo>
                  <a:cubicBezTo>
                    <a:pt x="404" y="648"/>
                    <a:pt x="427" y="650"/>
                    <a:pt x="450" y="650"/>
                  </a:cubicBezTo>
                  <a:cubicBezTo>
                    <a:pt x="892" y="650"/>
                    <a:pt x="896" y="0"/>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1"/>
            <p:cNvSpPr/>
            <p:nvPr/>
          </p:nvSpPr>
          <p:spPr>
            <a:xfrm>
              <a:off x="5370725" y="4841225"/>
              <a:ext cx="18950" cy="14700"/>
            </a:xfrm>
            <a:custGeom>
              <a:avLst/>
              <a:gdLst/>
              <a:ahLst/>
              <a:cxnLst/>
              <a:rect l="l" t="t" r="r" b="b"/>
              <a:pathLst>
                <a:path w="758" h="588" extrusionOk="0">
                  <a:moveTo>
                    <a:pt x="378" y="1"/>
                  </a:moveTo>
                  <a:cubicBezTo>
                    <a:pt x="1" y="1"/>
                    <a:pt x="1" y="588"/>
                    <a:pt x="378" y="588"/>
                  </a:cubicBezTo>
                  <a:cubicBezTo>
                    <a:pt x="757" y="588"/>
                    <a:pt x="757" y="1"/>
                    <a:pt x="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1"/>
            <p:cNvSpPr/>
            <p:nvPr/>
          </p:nvSpPr>
          <p:spPr>
            <a:xfrm>
              <a:off x="5404600" y="4770675"/>
              <a:ext cx="18275" cy="14175"/>
            </a:xfrm>
            <a:custGeom>
              <a:avLst/>
              <a:gdLst/>
              <a:ahLst/>
              <a:cxnLst/>
              <a:rect l="l" t="t" r="r" b="b"/>
              <a:pathLst>
                <a:path w="731" h="567" extrusionOk="0">
                  <a:moveTo>
                    <a:pt x="365" y="0"/>
                  </a:moveTo>
                  <a:cubicBezTo>
                    <a:pt x="2" y="0"/>
                    <a:pt x="1" y="567"/>
                    <a:pt x="365" y="567"/>
                  </a:cubicBezTo>
                  <a:cubicBezTo>
                    <a:pt x="731" y="567"/>
                    <a:pt x="731" y="0"/>
                    <a:pt x="3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1"/>
            <p:cNvSpPr/>
            <p:nvPr/>
          </p:nvSpPr>
          <p:spPr>
            <a:xfrm>
              <a:off x="5343975" y="4803450"/>
              <a:ext cx="20275" cy="15725"/>
            </a:xfrm>
            <a:custGeom>
              <a:avLst/>
              <a:gdLst/>
              <a:ahLst/>
              <a:cxnLst/>
              <a:rect l="l" t="t" r="r" b="b"/>
              <a:pathLst>
                <a:path w="811" h="629" extrusionOk="0">
                  <a:moveTo>
                    <a:pt x="405" y="0"/>
                  </a:moveTo>
                  <a:cubicBezTo>
                    <a:pt x="0" y="0"/>
                    <a:pt x="0" y="629"/>
                    <a:pt x="405" y="629"/>
                  </a:cubicBezTo>
                  <a:cubicBezTo>
                    <a:pt x="810" y="629"/>
                    <a:pt x="810" y="0"/>
                    <a:pt x="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1"/>
            <p:cNvSpPr/>
            <p:nvPr/>
          </p:nvSpPr>
          <p:spPr>
            <a:xfrm>
              <a:off x="5309175" y="4740850"/>
              <a:ext cx="15325" cy="16150"/>
            </a:xfrm>
            <a:custGeom>
              <a:avLst/>
              <a:gdLst/>
              <a:ahLst/>
              <a:cxnLst/>
              <a:rect l="l" t="t" r="r" b="b"/>
              <a:pathLst>
                <a:path w="613" h="646" extrusionOk="0">
                  <a:moveTo>
                    <a:pt x="306" y="1"/>
                  </a:moveTo>
                  <a:cubicBezTo>
                    <a:pt x="164" y="1"/>
                    <a:pt x="22" y="95"/>
                    <a:pt x="13" y="284"/>
                  </a:cubicBezTo>
                  <a:cubicBezTo>
                    <a:pt x="12" y="309"/>
                    <a:pt x="10" y="334"/>
                    <a:pt x="9" y="358"/>
                  </a:cubicBezTo>
                  <a:cubicBezTo>
                    <a:pt x="0" y="549"/>
                    <a:pt x="154" y="645"/>
                    <a:pt x="307" y="645"/>
                  </a:cubicBezTo>
                  <a:cubicBezTo>
                    <a:pt x="459" y="645"/>
                    <a:pt x="612" y="550"/>
                    <a:pt x="603" y="358"/>
                  </a:cubicBezTo>
                  <a:cubicBezTo>
                    <a:pt x="602" y="334"/>
                    <a:pt x="601" y="309"/>
                    <a:pt x="600" y="284"/>
                  </a:cubicBezTo>
                  <a:cubicBezTo>
                    <a:pt x="591" y="95"/>
                    <a:pt x="448" y="1"/>
                    <a:pt x="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1"/>
            <p:cNvSpPr/>
            <p:nvPr/>
          </p:nvSpPr>
          <p:spPr>
            <a:xfrm>
              <a:off x="5874275" y="5077700"/>
              <a:ext cx="14500" cy="12975"/>
            </a:xfrm>
            <a:custGeom>
              <a:avLst/>
              <a:gdLst/>
              <a:ahLst/>
              <a:cxnLst/>
              <a:rect l="l" t="t" r="r" b="b"/>
              <a:pathLst>
                <a:path w="580" h="519" extrusionOk="0">
                  <a:moveTo>
                    <a:pt x="289" y="1"/>
                  </a:moveTo>
                  <a:cubicBezTo>
                    <a:pt x="144" y="1"/>
                    <a:pt x="0" y="98"/>
                    <a:pt x="57" y="293"/>
                  </a:cubicBezTo>
                  <a:cubicBezTo>
                    <a:pt x="64" y="316"/>
                    <a:pt x="70" y="338"/>
                    <a:pt x="77" y="361"/>
                  </a:cubicBezTo>
                  <a:cubicBezTo>
                    <a:pt x="108" y="466"/>
                    <a:pt x="199" y="518"/>
                    <a:pt x="290" y="518"/>
                  </a:cubicBezTo>
                  <a:cubicBezTo>
                    <a:pt x="380" y="518"/>
                    <a:pt x="471" y="466"/>
                    <a:pt x="501" y="361"/>
                  </a:cubicBezTo>
                  <a:cubicBezTo>
                    <a:pt x="508" y="339"/>
                    <a:pt x="516" y="316"/>
                    <a:pt x="523" y="293"/>
                  </a:cubicBezTo>
                  <a:cubicBezTo>
                    <a:pt x="579" y="98"/>
                    <a:pt x="434" y="1"/>
                    <a:pt x="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1"/>
            <p:cNvSpPr/>
            <p:nvPr/>
          </p:nvSpPr>
          <p:spPr>
            <a:xfrm>
              <a:off x="5898250" y="5005325"/>
              <a:ext cx="18725" cy="14525"/>
            </a:xfrm>
            <a:custGeom>
              <a:avLst/>
              <a:gdLst/>
              <a:ahLst/>
              <a:cxnLst/>
              <a:rect l="l" t="t" r="r" b="b"/>
              <a:pathLst>
                <a:path w="749" h="581" extrusionOk="0">
                  <a:moveTo>
                    <a:pt x="375" y="1"/>
                  </a:moveTo>
                  <a:cubicBezTo>
                    <a:pt x="1" y="1"/>
                    <a:pt x="0" y="580"/>
                    <a:pt x="375" y="580"/>
                  </a:cubicBezTo>
                  <a:cubicBezTo>
                    <a:pt x="748" y="580"/>
                    <a:pt x="748" y="1"/>
                    <a:pt x="3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1"/>
            <p:cNvSpPr/>
            <p:nvPr/>
          </p:nvSpPr>
          <p:spPr>
            <a:xfrm>
              <a:off x="5920200" y="5055450"/>
              <a:ext cx="22750" cy="16700"/>
            </a:xfrm>
            <a:custGeom>
              <a:avLst/>
              <a:gdLst/>
              <a:ahLst/>
              <a:cxnLst/>
              <a:rect l="l" t="t" r="r" b="b"/>
              <a:pathLst>
                <a:path w="910" h="668" extrusionOk="0">
                  <a:moveTo>
                    <a:pt x="400" y="1"/>
                  </a:moveTo>
                  <a:cubicBezTo>
                    <a:pt x="199" y="1"/>
                    <a:pt x="0" y="261"/>
                    <a:pt x="140" y="445"/>
                  </a:cubicBezTo>
                  <a:lnTo>
                    <a:pt x="202" y="527"/>
                  </a:lnTo>
                  <a:cubicBezTo>
                    <a:pt x="280" y="627"/>
                    <a:pt x="371" y="668"/>
                    <a:pt x="457" y="668"/>
                  </a:cubicBezTo>
                  <a:cubicBezTo>
                    <a:pt x="704" y="668"/>
                    <a:pt x="909" y="333"/>
                    <a:pt x="619" y="110"/>
                  </a:cubicBezTo>
                  <a:lnTo>
                    <a:pt x="537" y="48"/>
                  </a:lnTo>
                  <a:cubicBezTo>
                    <a:pt x="494" y="15"/>
                    <a:pt x="447"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1"/>
            <p:cNvSpPr/>
            <p:nvPr/>
          </p:nvSpPr>
          <p:spPr>
            <a:xfrm>
              <a:off x="5953475" y="5053150"/>
              <a:ext cx="21900" cy="15775"/>
            </a:xfrm>
            <a:custGeom>
              <a:avLst/>
              <a:gdLst/>
              <a:ahLst/>
              <a:cxnLst/>
              <a:rect l="l" t="t" r="r" b="b"/>
              <a:pathLst>
                <a:path w="876" h="631" extrusionOk="0">
                  <a:moveTo>
                    <a:pt x="493" y="1"/>
                  </a:moveTo>
                  <a:cubicBezTo>
                    <a:pt x="487" y="1"/>
                    <a:pt x="482" y="1"/>
                    <a:pt x="476" y="1"/>
                  </a:cubicBezTo>
                  <a:lnTo>
                    <a:pt x="402" y="5"/>
                  </a:lnTo>
                  <a:cubicBezTo>
                    <a:pt x="2" y="24"/>
                    <a:pt x="1" y="607"/>
                    <a:pt x="402" y="626"/>
                  </a:cubicBezTo>
                  <a:cubicBezTo>
                    <a:pt x="426" y="627"/>
                    <a:pt x="452" y="630"/>
                    <a:pt x="476" y="630"/>
                  </a:cubicBezTo>
                  <a:cubicBezTo>
                    <a:pt x="482" y="630"/>
                    <a:pt x="488" y="630"/>
                    <a:pt x="494" y="630"/>
                  </a:cubicBezTo>
                  <a:cubicBezTo>
                    <a:pt x="875" y="630"/>
                    <a:pt x="876"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1"/>
            <p:cNvSpPr/>
            <p:nvPr/>
          </p:nvSpPr>
          <p:spPr>
            <a:xfrm>
              <a:off x="6049700" y="4996825"/>
              <a:ext cx="21450" cy="16625"/>
            </a:xfrm>
            <a:custGeom>
              <a:avLst/>
              <a:gdLst/>
              <a:ahLst/>
              <a:cxnLst/>
              <a:rect l="l" t="t" r="r" b="b"/>
              <a:pathLst>
                <a:path w="858" h="665" extrusionOk="0">
                  <a:moveTo>
                    <a:pt x="429" y="1"/>
                  </a:moveTo>
                  <a:cubicBezTo>
                    <a:pt x="1" y="1"/>
                    <a:pt x="1" y="664"/>
                    <a:pt x="429" y="664"/>
                  </a:cubicBezTo>
                  <a:cubicBezTo>
                    <a:pt x="856" y="664"/>
                    <a:pt x="857" y="1"/>
                    <a:pt x="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1"/>
            <p:cNvSpPr/>
            <p:nvPr/>
          </p:nvSpPr>
          <p:spPr>
            <a:xfrm>
              <a:off x="6084725" y="4918550"/>
              <a:ext cx="27825" cy="18475"/>
            </a:xfrm>
            <a:custGeom>
              <a:avLst/>
              <a:gdLst/>
              <a:ahLst/>
              <a:cxnLst/>
              <a:rect l="l" t="t" r="r" b="b"/>
              <a:pathLst>
                <a:path w="1113" h="739" extrusionOk="0">
                  <a:moveTo>
                    <a:pt x="688" y="1"/>
                  </a:moveTo>
                  <a:cubicBezTo>
                    <a:pt x="655" y="1"/>
                    <a:pt x="619" y="6"/>
                    <a:pt x="581" y="19"/>
                  </a:cubicBezTo>
                  <a:lnTo>
                    <a:pt x="358" y="93"/>
                  </a:lnTo>
                  <a:cubicBezTo>
                    <a:pt x="0" y="213"/>
                    <a:pt x="105" y="739"/>
                    <a:pt x="423" y="739"/>
                  </a:cubicBezTo>
                  <a:cubicBezTo>
                    <a:pt x="457" y="739"/>
                    <a:pt x="492" y="733"/>
                    <a:pt x="530" y="720"/>
                  </a:cubicBezTo>
                  <a:lnTo>
                    <a:pt x="754" y="646"/>
                  </a:lnTo>
                  <a:cubicBezTo>
                    <a:pt x="1112" y="527"/>
                    <a:pt x="1008" y="1"/>
                    <a:pt x="6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1"/>
            <p:cNvSpPr/>
            <p:nvPr/>
          </p:nvSpPr>
          <p:spPr>
            <a:xfrm>
              <a:off x="6140450" y="4838000"/>
              <a:ext cx="22575" cy="17475"/>
            </a:xfrm>
            <a:custGeom>
              <a:avLst/>
              <a:gdLst/>
              <a:ahLst/>
              <a:cxnLst/>
              <a:rect l="l" t="t" r="r" b="b"/>
              <a:pathLst>
                <a:path w="903" h="699" extrusionOk="0">
                  <a:moveTo>
                    <a:pt x="452" y="0"/>
                  </a:moveTo>
                  <a:cubicBezTo>
                    <a:pt x="2" y="0"/>
                    <a:pt x="1" y="698"/>
                    <a:pt x="452" y="698"/>
                  </a:cubicBezTo>
                  <a:cubicBezTo>
                    <a:pt x="903" y="698"/>
                    <a:pt x="902" y="0"/>
                    <a:pt x="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1"/>
            <p:cNvSpPr/>
            <p:nvPr/>
          </p:nvSpPr>
          <p:spPr>
            <a:xfrm>
              <a:off x="6204400" y="4795550"/>
              <a:ext cx="21400" cy="16625"/>
            </a:xfrm>
            <a:custGeom>
              <a:avLst/>
              <a:gdLst/>
              <a:ahLst/>
              <a:cxnLst/>
              <a:rect l="l" t="t" r="r" b="b"/>
              <a:pathLst>
                <a:path w="856" h="665" extrusionOk="0">
                  <a:moveTo>
                    <a:pt x="428" y="1"/>
                  </a:moveTo>
                  <a:cubicBezTo>
                    <a:pt x="1" y="1"/>
                    <a:pt x="0" y="664"/>
                    <a:pt x="428" y="664"/>
                  </a:cubicBezTo>
                  <a:cubicBezTo>
                    <a:pt x="856" y="664"/>
                    <a:pt x="856"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1"/>
            <p:cNvSpPr/>
            <p:nvPr/>
          </p:nvSpPr>
          <p:spPr>
            <a:xfrm>
              <a:off x="5864475" y="4421825"/>
              <a:ext cx="19175" cy="14875"/>
            </a:xfrm>
            <a:custGeom>
              <a:avLst/>
              <a:gdLst/>
              <a:ahLst/>
              <a:cxnLst/>
              <a:rect l="l" t="t" r="r" b="b"/>
              <a:pathLst>
                <a:path w="767" h="595" extrusionOk="0">
                  <a:moveTo>
                    <a:pt x="384" y="1"/>
                  </a:moveTo>
                  <a:cubicBezTo>
                    <a:pt x="2" y="1"/>
                    <a:pt x="0" y="595"/>
                    <a:pt x="384" y="595"/>
                  </a:cubicBezTo>
                  <a:cubicBezTo>
                    <a:pt x="766" y="595"/>
                    <a:pt x="766" y="1"/>
                    <a:pt x="3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1"/>
            <p:cNvSpPr/>
            <p:nvPr/>
          </p:nvSpPr>
          <p:spPr>
            <a:xfrm>
              <a:off x="5913550" y="4357500"/>
              <a:ext cx="21650" cy="16800"/>
            </a:xfrm>
            <a:custGeom>
              <a:avLst/>
              <a:gdLst/>
              <a:ahLst/>
              <a:cxnLst/>
              <a:rect l="l" t="t" r="r" b="b"/>
              <a:pathLst>
                <a:path w="866" h="672" extrusionOk="0">
                  <a:moveTo>
                    <a:pt x="433" y="1"/>
                  </a:moveTo>
                  <a:cubicBezTo>
                    <a:pt x="1" y="1"/>
                    <a:pt x="1" y="671"/>
                    <a:pt x="433" y="671"/>
                  </a:cubicBezTo>
                  <a:cubicBezTo>
                    <a:pt x="865" y="671"/>
                    <a:pt x="865" y="1"/>
                    <a:pt x="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1"/>
            <p:cNvSpPr/>
            <p:nvPr/>
          </p:nvSpPr>
          <p:spPr>
            <a:xfrm>
              <a:off x="5808950" y="4362900"/>
              <a:ext cx="22100" cy="17150"/>
            </a:xfrm>
            <a:custGeom>
              <a:avLst/>
              <a:gdLst/>
              <a:ahLst/>
              <a:cxnLst/>
              <a:rect l="l" t="t" r="r" b="b"/>
              <a:pathLst>
                <a:path w="884" h="686" extrusionOk="0">
                  <a:moveTo>
                    <a:pt x="443" y="1"/>
                  </a:moveTo>
                  <a:cubicBezTo>
                    <a:pt x="2" y="1"/>
                    <a:pt x="1" y="686"/>
                    <a:pt x="443" y="686"/>
                  </a:cubicBezTo>
                  <a:cubicBezTo>
                    <a:pt x="884" y="686"/>
                    <a:pt x="884" y="1"/>
                    <a:pt x="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1"/>
            <p:cNvSpPr/>
            <p:nvPr/>
          </p:nvSpPr>
          <p:spPr>
            <a:xfrm>
              <a:off x="5784175" y="4466850"/>
              <a:ext cx="23225" cy="18025"/>
            </a:xfrm>
            <a:custGeom>
              <a:avLst/>
              <a:gdLst/>
              <a:ahLst/>
              <a:cxnLst/>
              <a:rect l="l" t="t" r="r" b="b"/>
              <a:pathLst>
                <a:path w="929" h="721" extrusionOk="0">
                  <a:moveTo>
                    <a:pt x="464" y="0"/>
                  </a:moveTo>
                  <a:cubicBezTo>
                    <a:pt x="1" y="0"/>
                    <a:pt x="0" y="721"/>
                    <a:pt x="464" y="721"/>
                  </a:cubicBezTo>
                  <a:cubicBezTo>
                    <a:pt x="929" y="721"/>
                    <a:pt x="929" y="0"/>
                    <a:pt x="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1"/>
            <p:cNvSpPr/>
            <p:nvPr/>
          </p:nvSpPr>
          <p:spPr>
            <a:xfrm>
              <a:off x="5709750" y="4458700"/>
              <a:ext cx="22100" cy="19875"/>
            </a:xfrm>
            <a:custGeom>
              <a:avLst/>
              <a:gdLst/>
              <a:ahLst/>
              <a:cxnLst/>
              <a:rect l="l" t="t" r="r" b="b"/>
              <a:pathLst>
                <a:path w="884" h="795" extrusionOk="0">
                  <a:moveTo>
                    <a:pt x="399" y="0"/>
                  </a:moveTo>
                  <a:cubicBezTo>
                    <a:pt x="197" y="0"/>
                    <a:pt x="0" y="227"/>
                    <a:pt x="106" y="476"/>
                  </a:cubicBezTo>
                  <a:cubicBezTo>
                    <a:pt x="128" y="527"/>
                    <a:pt x="149" y="579"/>
                    <a:pt x="172" y="630"/>
                  </a:cubicBezTo>
                  <a:cubicBezTo>
                    <a:pt x="222" y="746"/>
                    <a:pt x="316" y="795"/>
                    <a:pt x="415" y="795"/>
                  </a:cubicBezTo>
                  <a:cubicBezTo>
                    <a:pt x="636" y="795"/>
                    <a:pt x="883" y="558"/>
                    <a:pt x="733" y="302"/>
                  </a:cubicBezTo>
                  <a:lnTo>
                    <a:pt x="649" y="159"/>
                  </a:lnTo>
                  <a:cubicBezTo>
                    <a:pt x="583" y="47"/>
                    <a:pt x="491"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1"/>
            <p:cNvSpPr/>
            <p:nvPr/>
          </p:nvSpPr>
          <p:spPr>
            <a:xfrm>
              <a:off x="5730400" y="4410625"/>
              <a:ext cx="20775" cy="14900"/>
            </a:xfrm>
            <a:custGeom>
              <a:avLst/>
              <a:gdLst/>
              <a:ahLst/>
              <a:cxnLst/>
              <a:rect l="l" t="t" r="r" b="b"/>
              <a:pathLst>
                <a:path w="831" h="596" extrusionOk="0">
                  <a:moveTo>
                    <a:pt x="469" y="1"/>
                  </a:moveTo>
                  <a:cubicBezTo>
                    <a:pt x="464" y="1"/>
                    <a:pt x="459" y="1"/>
                    <a:pt x="454" y="1"/>
                  </a:cubicBezTo>
                  <a:lnTo>
                    <a:pt x="379" y="4"/>
                  </a:lnTo>
                  <a:cubicBezTo>
                    <a:pt x="2" y="22"/>
                    <a:pt x="0" y="574"/>
                    <a:pt x="379" y="592"/>
                  </a:cubicBezTo>
                  <a:lnTo>
                    <a:pt x="454" y="595"/>
                  </a:lnTo>
                  <a:cubicBezTo>
                    <a:pt x="459" y="595"/>
                    <a:pt x="465" y="595"/>
                    <a:pt x="470" y="595"/>
                  </a:cubicBezTo>
                  <a:cubicBezTo>
                    <a:pt x="831" y="595"/>
                    <a:pt x="830" y="1"/>
                    <a:pt x="4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1"/>
            <p:cNvSpPr/>
            <p:nvPr/>
          </p:nvSpPr>
          <p:spPr>
            <a:xfrm>
              <a:off x="5697175" y="4371850"/>
              <a:ext cx="18300" cy="14200"/>
            </a:xfrm>
            <a:custGeom>
              <a:avLst/>
              <a:gdLst/>
              <a:ahLst/>
              <a:cxnLst/>
              <a:rect l="l" t="t" r="r" b="b"/>
              <a:pathLst>
                <a:path w="732" h="568" extrusionOk="0">
                  <a:moveTo>
                    <a:pt x="367" y="1"/>
                  </a:moveTo>
                  <a:cubicBezTo>
                    <a:pt x="2" y="1"/>
                    <a:pt x="1" y="567"/>
                    <a:pt x="367" y="567"/>
                  </a:cubicBezTo>
                  <a:cubicBezTo>
                    <a:pt x="731" y="567"/>
                    <a:pt x="731" y="1"/>
                    <a:pt x="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1"/>
            <p:cNvSpPr/>
            <p:nvPr/>
          </p:nvSpPr>
          <p:spPr>
            <a:xfrm>
              <a:off x="5637400" y="4372525"/>
              <a:ext cx="22275" cy="19550"/>
            </a:xfrm>
            <a:custGeom>
              <a:avLst/>
              <a:gdLst/>
              <a:ahLst/>
              <a:cxnLst/>
              <a:rect l="l" t="t" r="r" b="b"/>
              <a:pathLst>
                <a:path w="891" h="782" extrusionOk="0">
                  <a:moveTo>
                    <a:pt x="418" y="0"/>
                  </a:moveTo>
                  <a:cubicBezTo>
                    <a:pt x="318" y="0"/>
                    <a:pt x="221" y="49"/>
                    <a:pt x="168" y="168"/>
                  </a:cubicBezTo>
                  <a:cubicBezTo>
                    <a:pt x="133" y="244"/>
                    <a:pt x="102" y="322"/>
                    <a:pt x="76" y="400"/>
                  </a:cubicBezTo>
                  <a:cubicBezTo>
                    <a:pt x="1" y="635"/>
                    <a:pt x="181" y="781"/>
                    <a:pt x="371" y="781"/>
                  </a:cubicBezTo>
                  <a:cubicBezTo>
                    <a:pt x="475" y="781"/>
                    <a:pt x="581" y="738"/>
                    <a:pt x="650" y="643"/>
                  </a:cubicBezTo>
                  <a:cubicBezTo>
                    <a:pt x="686" y="600"/>
                    <a:pt x="717" y="553"/>
                    <a:pt x="741" y="504"/>
                  </a:cubicBezTo>
                  <a:cubicBezTo>
                    <a:pt x="891" y="243"/>
                    <a:pt x="643" y="0"/>
                    <a:pt x="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1"/>
            <p:cNvSpPr/>
            <p:nvPr/>
          </p:nvSpPr>
          <p:spPr>
            <a:xfrm>
              <a:off x="5706475" y="5397250"/>
              <a:ext cx="22100" cy="17150"/>
            </a:xfrm>
            <a:custGeom>
              <a:avLst/>
              <a:gdLst/>
              <a:ahLst/>
              <a:cxnLst/>
              <a:rect l="l" t="t" r="r" b="b"/>
              <a:pathLst>
                <a:path w="884" h="686" extrusionOk="0">
                  <a:moveTo>
                    <a:pt x="441" y="0"/>
                  </a:moveTo>
                  <a:cubicBezTo>
                    <a:pt x="1" y="0"/>
                    <a:pt x="0" y="685"/>
                    <a:pt x="441" y="685"/>
                  </a:cubicBezTo>
                  <a:cubicBezTo>
                    <a:pt x="883" y="685"/>
                    <a:pt x="883"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1"/>
            <p:cNvSpPr/>
            <p:nvPr/>
          </p:nvSpPr>
          <p:spPr>
            <a:xfrm>
              <a:off x="5764850" y="5376800"/>
              <a:ext cx="17150" cy="13300"/>
            </a:xfrm>
            <a:custGeom>
              <a:avLst/>
              <a:gdLst/>
              <a:ahLst/>
              <a:cxnLst/>
              <a:rect l="l" t="t" r="r" b="b"/>
              <a:pathLst>
                <a:path w="686" h="532" extrusionOk="0">
                  <a:moveTo>
                    <a:pt x="343" y="1"/>
                  </a:moveTo>
                  <a:cubicBezTo>
                    <a:pt x="1" y="1"/>
                    <a:pt x="1" y="531"/>
                    <a:pt x="343" y="531"/>
                  </a:cubicBezTo>
                  <a:cubicBezTo>
                    <a:pt x="686" y="531"/>
                    <a:pt x="686" y="1"/>
                    <a:pt x="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1"/>
            <p:cNvSpPr/>
            <p:nvPr/>
          </p:nvSpPr>
          <p:spPr>
            <a:xfrm>
              <a:off x="5798850" y="5392075"/>
              <a:ext cx="16225" cy="12600"/>
            </a:xfrm>
            <a:custGeom>
              <a:avLst/>
              <a:gdLst/>
              <a:ahLst/>
              <a:cxnLst/>
              <a:rect l="l" t="t" r="r" b="b"/>
              <a:pathLst>
                <a:path w="649" h="504" extrusionOk="0">
                  <a:moveTo>
                    <a:pt x="325" y="0"/>
                  </a:moveTo>
                  <a:cubicBezTo>
                    <a:pt x="0" y="0"/>
                    <a:pt x="0" y="503"/>
                    <a:pt x="325" y="503"/>
                  </a:cubicBezTo>
                  <a:cubicBezTo>
                    <a:pt x="649" y="503"/>
                    <a:pt x="649" y="0"/>
                    <a:pt x="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1"/>
            <p:cNvSpPr/>
            <p:nvPr/>
          </p:nvSpPr>
          <p:spPr>
            <a:xfrm>
              <a:off x="5870250" y="5333375"/>
              <a:ext cx="21600" cy="15900"/>
            </a:xfrm>
            <a:custGeom>
              <a:avLst/>
              <a:gdLst/>
              <a:ahLst/>
              <a:cxnLst/>
              <a:rect l="l" t="t" r="r" b="b"/>
              <a:pathLst>
                <a:path w="864" h="636" extrusionOk="0">
                  <a:moveTo>
                    <a:pt x="434" y="0"/>
                  </a:moveTo>
                  <a:cubicBezTo>
                    <a:pt x="370" y="0"/>
                    <a:pt x="305" y="26"/>
                    <a:pt x="250" y="89"/>
                  </a:cubicBezTo>
                  <a:lnTo>
                    <a:pt x="182" y="168"/>
                  </a:lnTo>
                  <a:cubicBezTo>
                    <a:pt x="0" y="375"/>
                    <a:pt x="172" y="635"/>
                    <a:pt x="382" y="635"/>
                  </a:cubicBezTo>
                  <a:cubicBezTo>
                    <a:pt x="445" y="635"/>
                    <a:pt x="510" y="612"/>
                    <a:pt x="572" y="559"/>
                  </a:cubicBezTo>
                  <a:cubicBezTo>
                    <a:pt x="598" y="535"/>
                    <a:pt x="625" y="512"/>
                    <a:pt x="651" y="489"/>
                  </a:cubicBezTo>
                  <a:cubicBezTo>
                    <a:pt x="864" y="303"/>
                    <a:pt x="652"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1"/>
            <p:cNvSpPr/>
            <p:nvPr/>
          </p:nvSpPr>
          <p:spPr>
            <a:xfrm>
              <a:off x="5912925" y="5343050"/>
              <a:ext cx="21500" cy="15800"/>
            </a:xfrm>
            <a:custGeom>
              <a:avLst/>
              <a:gdLst/>
              <a:ahLst/>
              <a:cxnLst/>
              <a:rect l="l" t="t" r="r" b="b"/>
              <a:pathLst>
                <a:path w="860" h="632" extrusionOk="0">
                  <a:moveTo>
                    <a:pt x="392" y="0"/>
                  </a:moveTo>
                  <a:cubicBezTo>
                    <a:pt x="181" y="0"/>
                    <a:pt x="0" y="269"/>
                    <a:pt x="189" y="470"/>
                  </a:cubicBezTo>
                  <a:lnTo>
                    <a:pt x="261" y="546"/>
                  </a:lnTo>
                  <a:cubicBezTo>
                    <a:pt x="317" y="606"/>
                    <a:pt x="381" y="631"/>
                    <a:pt x="444" y="631"/>
                  </a:cubicBezTo>
                  <a:cubicBezTo>
                    <a:pt x="659" y="631"/>
                    <a:pt x="859" y="342"/>
                    <a:pt x="655" y="151"/>
                  </a:cubicBezTo>
                  <a:lnTo>
                    <a:pt x="579" y="79"/>
                  </a:lnTo>
                  <a:cubicBezTo>
                    <a:pt x="520" y="23"/>
                    <a:pt x="455" y="0"/>
                    <a:pt x="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1"/>
            <p:cNvSpPr/>
            <p:nvPr/>
          </p:nvSpPr>
          <p:spPr>
            <a:xfrm>
              <a:off x="5934600" y="5375500"/>
              <a:ext cx="20525" cy="15925"/>
            </a:xfrm>
            <a:custGeom>
              <a:avLst/>
              <a:gdLst/>
              <a:ahLst/>
              <a:cxnLst/>
              <a:rect l="l" t="t" r="r" b="b"/>
              <a:pathLst>
                <a:path w="821" h="637" extrusionOk="0">
                  <a:moveTo>
                    <a:pt x="411" y="1"/>
                  </a:moveTo>
                  <a:cubicBezTo>
                    <a:pt x="2" y="1"/>
                    <a:pt x="1" y="637"/>
                    <a:pt x="411" y="637"/>
                  </a:cubicBezTo>
                  <a:cubicBezTo>
                    <a:pt x="821" y="637"/>
                    <a:pt x="821" y="1"/>
                    <a:pt x="4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1"/>
            <p:cNvSpPr/>
            <p:nvPr/>
          </p:nvSpPr>
          <p:spPr>
            <a:xfrm>
              <a:off x="6064050" y="5279650"/>
              <a:ext cx="22550" cy="17500"/>
            </a:xfrm>
            <a:custGeom>
              <a:avLst/>
              <a:gdLst/>
              <a:ahLst/>
              <a:cxnLst/>
              <a:rect l="l" t="t" r="r" b="b"/>
              <a:pathLst>
                <a:path w="902" h="700" extrusionOk="0">
                  <a:moveTo>
                    <a:pt x="452" y="1"/>
                  </a:moveTo>
                  <a:cubicBezTo>
                    <a:pt x="2" y="1"/>
                    <a:pt x="1" y="700"/>
                    <a:pt x="452" y="700"/>
                  </a:cubicBezTo>
                  <a:cubicBezTo>
                    <a:pt x="902" y="700"/>
                    <a:pt x="902"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1"/>
            <p:cNvSpPr/>
            <p:nvPr/>
          </p:nvSpPr>
          <p:spPr>
            <a:xfrm>
              <a:off x="5941125" y="4513125"/>
              <a:ext cx="138475" cy="88900"/>
            </a:xfrm>
            <a:custGeom>
              <a:avLst/>
              <a:gdLst/>
              <a:ahLst/>
              <a:cxnLst/>
              <a:rect l="l" t="t" r="r" b="b"/>
              <a:pathLst>
                <a:path w="5539" h="3556" extrusionOk="0">
                  <a:moveTo>
                    <a:pt x="5362" y="1"/>
                  </a:moveTo>
                  <a:cubicBezTo>
                    <a:pt x="5342" y="1"/>
                    <a:pt x="5321" y="7"/>
                    <a:pt x="5302" y="20"/>
                  </a:cubicBezTo>
                  <a:cubicBezTo>
                    <a:pt x="4450" y="614"/>
                    <a:pt x="3708" y="1347"/>
                    <a:pt x="2830" y="1917"/>
                  </a:cubicBezTo>
                  <a:cubicBezTo>
                    <a:pt x="1954" y="2487"/>
                    <a:pt x="974" y="2857"/>
                    <a:pt x="83" y="3394"/>
                  </a:cubicBezTo>
                  <a:cubicBezTo>
                    <a:pt x="1" y="3443"/>
                    <a:pt x="48" y="3555"/>
                    <a:pt x="133" y="3555"/>
                  </a:cubicBezTo>
                  <a:cubicBezTo>
                    <a:pt x="139" y="3555"/>
                    <a:pt x="145" y="3555"/>
                    <a:pt x="151" y="3553"/>
                  </a:cubicBezTo>
                  <a:cubicBezTo>
                    <a:pt x="2020" y="3208"/>
                    <a:pt x="4351" y="1726"/>
                    <a:pt x="5477" y="195"/>
                  </a:cubicBezTo>
                  <a:cubicBezTo>
                    <a:pt x="5539" y="111"/>
                    <a:pt x="5452" y="1"/>
                    <a:pt x="5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1"/>
            <p:cNvSpPr/>
            <p:nvPr/>
          </p:nvSpPr>
          <p:spPr>
            <a:xfrm>
              <a:off x="6018200" y="4558725"/>
              <a:ext cx="50225" cy="35325"/>
            </a:xfrm>
            <a:custGeom>
              <a:avLst/>
              <a:gdLst/>
              <a:ahLst/>
              <a:cxnLst/>
              <a:rect l="l" t="t" r="r" b="b"/>
              <a:pathLst>
                <a:path w="2009" h="1413" extrusionOk="0">
                  <a:moveTo>
                    <a:pt x="1781" y="0"/>
                  </a:moveTo>
                  <a:cubicBezTo>
                    <a:pt x="1756" y="0"/>
                    <a:pt x="1731" y="6"/>
                    <a:pt x="1706" y="20"/>
                  </a:cubicBezTo>
                  <a:cubicBezTo>
                    <a:pt x="1414" y="177"/>
                    <a:pt x="1156" y="372"/>
                    <a:pt x="889" y="567"/>
                  </a:cubicBezTo>
                  <a:cubicBezTo>
                    <a:pt x="670" y="728"/>
                    <a:pt x="398" y="1032"/>
                    <a:pt x="142" y="1128"/>
                  </a:cubicBezTo>
                  <a:cubicBezTo>
                    <a:pt x="1" y="1181"/>
                    <a:pt x="6" y="1413"/>
                    <a:pt x="173" y="1413"/>
                  </a:cubicBezTo>
                  <a:cubicBezTo>
                    <a:pt x="176" y="1413"/>
                    <a:pt x="178" y="1413"/>
                    <a:pt x="181" y="1412"/>
                  </a:cubicBezTo>
                  <a:cubicBezTo>
                    <a:pt x="469" y="1401"/>
                    <a:pt x="747" y="1128"/>
                    <a:pt x="973" y="969"/>
                  </a:cubicBezTo>
                  <a:cubicBezTo>
                    <a:pt x="1291" y="747"/>
                    <a:pt x="1612" y="532"/>
                    <a:pt x="1897" y="266"/>
                  </a:cubicBezTo>
                  <a:cubicBezTo>
                    <a:pt x="2009" y="161"/>
                    <a:pt x="1907" y="0"/>
                    <a:pt x="17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1"/>
            <p:cNvSpPr/>
            <p:nvPr/>
          </p:nvSpPr>
          <p:spPr>
            <a:xfrm>
              <a:off x="5956500" y="4552225"/>
              <a:ext cx="181275" cy="119475"/>
            </a:xfrm>
            <a:custGeom>
              <a:avLst/>
              <a:gdLst/>
              <a:ahLst/>
              <a:cxnLst/>
              <a:rect l="l" t="t" r="r" b="b"/>
              <a:pathLst>
                <a:path w="7251" h="4779" extrusionOk="0">
                  <a:moveTo>
                    <a:pt x="7089" y="1"/>
                  </a:moveTo>
                  <a:cubicBezTo>
                    <a:pt x="7061" y="1"/>
                    <a:pt x="7032" y="10"/>
                    <a:pt x="7003" y="34"/>
                  </a:cubicBezTo>
                  <a:cubicBezTo>
                    <a:pt x="5872" y="954"/>
                    <a:pt x="4869" y="1963"/>
                    <a:pt x="3633" y="2764"/>
                  </a:cubicBezTo>
                  <a:cubicBezTo>
                    <a:pt x="2510" y="3493"/>
                    <a:pt x="1306" y="4082"/>
                    <a:pt x="81" y="4618"/>
                  </a:cubicBezTo>
                  <a:cubicBezTo>
                    <a:pt x="1" y="4654"/>
                    <a:pt x="45" y="4779"/>
                    <a:pt x="123" y="4779"/>
                  </a:cubicBezTo>
                  <a:cubicBezTo>
                    <a:pt x="130" y="4779"/>
                    <a:pt x="138" y="4778"/>
                    <a:pt x="147" y="4775"/>
                  </a:cubicBezTo>
                  <a:cubicBezTo>
                    <a:pt x="2681" y="3944"/>
                    <a:pt x="5513" y="2347"/>
                    <a:pt x="7176" y="208"/>
                  </a:cubicBezTo>
                  <a:cubicBezTo>
                    <a:pt x="7250" y="112"/>
                    <a:pt x="7181" y="1"/>
                    <a:pt x="70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1"/>
            <p:cNvSpPr/>
            <p:nvPr/>
          </p:nvSpPr>
          <p:spPr>
            <a:xfrm>
              <a:off x="6152100" y="4514875"/>
              <a:ext cx="26150" cy="22775"/>
            </a:xfrm>
            <a:custGeom>
              <a:avLst/>
              <a:gdLst/>
              <a:ahLst/>
              <a:cxnLst/>
              <a:rect l="l" t="t" r="r" b="b"/>
              <a:pathLst>
                <a:path w="1046" h="911" extrusionOk="0">
                  <a:moveTo>
                    <a:pt x="904" y="1"/>
                  </a:moveTo>
                  <a:cubicBezTo>
                    <a:pt x="902" y="1"/>
                    <a:pt x="901" y="1"/>
                    <a:pt x="899" y="1"/>
                  </a:cubicBezTo>
                  <a:cubicBezTo>
                    <a:pt x="543" y="21"/>
                    <a:pt x="215" y="428"/>
                    <a:pt x="52" y="717"/>
                  </a:cubicBezTo>
                  <a:cubicBezTo>
                    <a:pt x="0" y="808"/>
                    <a:pt x="82" y="910"/>
                    <a:pt x="169" y="910"/>
                  </a:cubicBezTo>
                  <a:cubicBezTo>
                    <a:pt x="198" y="910"/>
                    <a:pt x="228" y="899"/>
                    <a:pt x="253" y="871"/>
                  </a:cubicBezTo>
                  <a:cubicBezTo>
                    <a:pt x="371" y="738"/>
                    <a:pt x="490" y="606"/>
                    <a:pt x="630" y="493"/>
                  </a:cubicBezTo>
                  <a:cubicBezTo>
                    <a:pt x="759" y="387"/>
                    <a:pt x="903" y="315"/>
                    <a:pt x="999" y="174"/>
                  </a:cubicBezTo>
                  <a:cubicBezTo>
                    <a:pt x="1045" y="105"/>
                    <a:pt x="986" y="1"/>
                    <a:pt x="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1"/>
            <p:cNvSpPr/>
            <p:nvPr/>
          </p:nvSpPr>
          <p:spPr>
            <a:xfrm>
              <a:off x="5324800" y="5089175"/>
              <a:ext cx="171800" cy="19250"/>
            </a:xfrm>
            <a:custGeom>
              <a:avLst/>
              <a:gdLst/>
              <a:ahLst/>
              <a:cxnLst/>
              <a:rect l="l" t="t" r="r" b="b"/>
              <a:pathLst>
                <a:path w="6872" h="770" extrusionOk="0">
                  <a:moveTo>
                    <a:pt x="109" y="1"/>
                  </a:moveTo>
                  <a:cubicBezTo>
                    <a:pt x="10" y="1"/>
                    <a:pt x="0" y="150"/>
                    <a:pt x="92" y="179"/>
                  </a:cubicBezTo>
                  <a:cubicBezTo>
                    <a:pt x="1340" y="577"/>
                    <a:pt x="2761" y="770"/>
                    <a:pt x="4156" y="770"/>
                  </a:cubicBezTo>
                  <a:cubicBezTo>
                    <a:pt x="5029" y="770"/>
                    <a:pt x="5891" y="695"/>
                    <a:pt x="6693" y="547"/>
                  </a:cubicBezTo>
                  <a:cubicBezTo>
                    <a:pt x="6872" y="515"/>
                    <a:pt x="6829" y="231"/>
                    <a:pt x="6652" y="231"/>
                  </a:cubicBezTo>
                  <a:cubicBezTo>
                    <a:pt x="6651" y="231"/>
                    <a:pt x="6651" y="231"/>
                    <a:pt x="6650" y="231"/>
                  </a:cubicBezTo>
                  <a:cubicBezTo>
                    <a:pt x="5759" y="247"/>
                    <a:pt x="4874" y="310"/>
                    <a:pt x="3985" y="310"/>
                  </a:cubicBezTo>
                  <a:cubicBezTo>
                    <a:pt x="3780" y="310"/>
                    <a:pt x="3576" y="307"/>
                    <a:pt x="3371" y="299"/>
                  </a:cubicBezTo>
                  <a:cubicBezTo>
                    <a:pt x="2280" y="256"/>
                    <a:pt x="1204" y="82"/>
                    <a:pt x="117" y="1"/>
                  </a:cubicBezTo>
                  <a:cubicBezTo>
                    <a:pt x="114" y="1"/>
                    <a:pt x="112" y="1"/>
                    <a:pt x="1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1"/>
            <p:cNvSpPr/>
            <p:nvPr/>
          </p:nvSpPr>
          <p:spPr>
            <a:xfrm>
              <a:off x="5519850" y="5093525"/>
              <a:ext cx="58875" cy="12050"/>
            </a:xfrm>
            <a:custGeom>
              <a:avLst/>
              <a:gdLst/>
              <a:ahLst/>
              <a:cxnLst/>
              <a:rect l="l" t="t" r="r" b="b"/>
              <a:pathLst>
                <a:path w="2355" h="482" extrusionOk="0">
                  <a:moveTo>
                    <a:pt x="2074" y="1"/>
                  </a:moveTo>
                  <a:cubicBezTo>
                    <a:pt x="2065" y="1"/>
                    <a:pt x="2055" y="2"/>
                    <a:pt x="2045" y="3"/>
                  </a:cubicBezTo>
                  <a:cubicBezTo>
                    <a:pt x="1684" y="55"/>
                    <a:pt x="1329" y="103"/>
                    <a:pt x="965" y="127"/>
                  </a:cubicBezTo>
                  <a:cubicBezTo>
                    <a:pt x="681" y="146"/>
                    <a:pt x="388" y="130"/>
                    <a:pt x="107" y="183"/>
                  </a:cubicBezTo>
                  <a:cubicBezTo>
                    <a:pt x="0" y="202"/>
                    <a:pt x="11" y="361"/>
                    <a:pt x="107" y="389"/>
                  </a:cubicBezTo>
                  <a:cubicBezTo>
                    <a:pt x="344" y="456"/>
                    <a:pt x="605" y="481"/>
                    <a:pt x="873" y="481"/>
                  </a:cubicBezTo>
                  <a:cubicBezTo>
                    <a:pt x="1305" y="481"/>
                    <a:pt x="1753" y="414"/>
                    <a:pt x="2139" y="344"/>
                  </a:cubicBezTo>
                  <a:cubicBezTo>
                    <a:pt x="2354" y="304"/>
                    <a:pt x="2274" y="1"/>
                    <a:pt x="2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1"/>
            <p:cNvSpPr/>
            <p:nvPr/>
          </p:nvSpPr>
          <p:spPr>
            <a:xfrm>
              <a:off x="5319125" y="5130500"/>
              <a:ext cx="88300" cy="15650"/>
            </a:xfrm>
            <a:custGeom>
              <a:avLst/>
              <a:gdLst/>
              <a:ahLst/>
              <a:cxnLst/>
              <a:rect l="l" t="t" r="r" b="b"/>
              <a:pathLst>
                <a:path w="3532" h="626" extrusionOk="0">
                  <a:moveTo>
                    <a:pt x="531" y="1"/>
                  </a:moveTo>
                  <a:cubicBezTo>
                    <a:pt x="382" y="1"/>
                    <a:pt x="233" y="9"/>
                    <a:pt x="86" y="31"/>
                  </a:cubicBezTo>
                  <a:cubicBezTo>
                    <a:pt x="0" y="44"/>
                    <a:pt x="5" y="184"/>
                    <a:pt x="86" y="199"/>
                  </a:cubicBezTo>
                  <a:cubicBezTo>
                    <a:pt x="1119" y="408"/>
                    <a:pt x="2239" y="624"/>
                    <a:pt x="3297" y="626"/>
                  </a:cubicBezTo>
                  <a:cubicBezTo>
                    <a:pt x="3484" y="626"/>
                    <a:pt x="3532" y="336"/>
                    <a:pt x="3342" y="292"/>
                  </a:cubicBezTo>
                  <a:cubicBezTo>
                    <a:pt x="2780" y="167"/>
                    <a:pt x="2199" y="134"/>
                    <a:pt x="1626" y="83"/>
                  </a:cubicBezTo>
                  <a:cubicBezTo>
                    <a:pt x="1265" y="52"/>
                    <a:pt x="896"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1"/>
            <p:cNvSpPr/>
            <p:nvPr/>
          </p:nvSpPr>
          <p:spPr>
            <a:xfrm>
              <a:off x="5439250" y="5143075"/>
              <a:ext cx="110350" cy="12550"/>
            </a:xfrm>
            <a:custGeom>
              <a:avLst/>
              <a:gdLst/>
              <a:ahLst/>
              <a:cxnLst/>
              <a:rect l="l" t="t" r="r" b="b"/>
              <a:pathLst>
                <a:path w="4414" h="502" extrusionOk="0">
                  <a:moveTo>
                    <a:pt x="4212" y="1"/>
                  </a:moveTo>
                  <a:cubicBezTo>
                    <a:pt x="4208" y="1"/>
                    <a:pt x="4204" y="1"/>
                    <a:pt x="4199" y="1"/>
                  </a:cubicBezTo>
                  <a:cubicBezTo>
                    <a:pt x="2834" y="114"/>
                    <a:pt x="1478" y="68"/>
                    <a:pt x="115" y="143"/>
                  </a:cubicBezTo>
                  <a:cubicBezTo>
                    <a:pt x="27" y="147"/>
                    <a:pt x="1" y="279"/>
                    <a:pt x="93" y="300"/>
                  </a:cubicBezTo>
                  <a:cubicBezTo>
                    <a:pt x="708" y="444"/>
                    <a:pt x="1356" y="502"/>
                    <a:pt x="2007" y="502"/>
                  </a:cubicBezTo>
                  <a:cubicBezTo>
                    <a:pt x="2763" y="502"/>
                    <a:pt x="3523" y="424"/>
                    <a:pt x="4241" y="312"/>
                  </a:cubicBezTo>
                  <a:cubicBezTo>
                    <a:pt x="4413" y="287"/>
                    <a:pt x="4380" y="1"/>
                    <a:pt x="42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1"/>
            <p:cNvSpPr/>
            <p:nvPr/>
          </p:nvSpPr>
          <p:spPr>
            <a:xfrm>
              <a:off x="5383875" y="5182950"/>
              <a:ext cx="53000" cy="6275"/>
            </a:xfrm>
            <a:custGeom>
              <a:avLst/>
              <a:gdLst/>
              <a:ahLst/>
              <a:cxnLst/>
              <a:rect l="l" t="t" r="r" b="b"/>
              <a:pathLst>
                <a:path w="2120" h="251" extrusionOk="0">
                  <a:moveTo>
                    <a:pt x="1268" y="1"/>
                  </a:moveTo>
                  <a:cubicBezTo>
                    <a:pt x="876" y="1"/>
                    <a:pt x="484" y="14"/>
                    <a:pt x="93" y="27"/>
                  </a:cubicBezTo>
                  <a:cubicBezTo>
                    <a:pt x="24" y="29"/>
                    <a:pt x="1" y="144"/>
                    <a:pt x="76" y="155"/>
                  </a:cubicBezTo>
                  <a:cubicBezTo>
                    <a:pt x="474" y="214"/>
                    <a:pt x="873" y="251"/>
                    <a:pt x="1273" y="251"/>
                  </a:cubicBezTo>
                  <a:cubicBezTo>
                    <a:pt x="1513" y="251"/>
                    <a:pt x="1754" y="237"/>
                    <a:pt x="1995" y="208"/>
                  </a:cubicBezTo>
                  <a:cubicBezTo>
                    <a:pt x="2114" y="193"/>
                    <a:pt x="2119" y="25"/>
                    <a:pt x="1995" y="18"/>
                  </a:cubicBezTo>
                  <a:cubicBezTo>
                    <a:pt x="1753" y="6"/>
                    <a:pt x="1511" y="1"/>
                    <a:pt x="1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1"/>
            <p:cNvSpPr/>
            <p:nvPr/>
          </p:nvSpPr>
          <p:spPr>
            <a:xfrm>
              <a:off x="6148900" y="5137000"/>
              <a:ext cx="92100" cy="86950"/>
            </a:xfrm>
            <a:custGeom>
              <a:avLst/>
              <a:gdLst/>
              <a:ahLst/>
              <a:cxnLst/>
              <a:rect l="l" t="t" r="r" b="b"/>
              <a:pathLst>
                <a:path w="3684" h="3478" extrusionOk="0">
                  <a:moveTo>
                    <a:pt x="3472" y="1"/>
                  </a:moveTo>
                  <a:cubicBezTo>
                    <a:pt x="3437" y="1"/>
                    <a:pt x="3399" y="14"/>
                    <a:pt x="3363" y="44"/>
                  </a:cubicBezTo>
                  <a:cubicBezTo>
                    <a:pt x="2229" y="993"/>
                    <a:pt x="1135" y="2099"/>
                    <a:pt x="124" y="3178"/>
                  </a:cubicBezTo>
                  <a:cubicBezTo>
                    <a:pt x="1" y="3311"/>
                    <a:pt x="116" y="3477"/>
                    <a:pt x="255" y="3477"/>
                  </a:cubicBezTo>
                  <a:cubicBezTo>
                    <a:pt x="295" y="3477"/>
                    <a:pt x="338" y="3463"/>
                    <a:pt x="376" y="3431"/>
                  </a:cubicBezTo>
                  <a:cubicBezTo>
                    <a:pt x="1504" y="2491"/>
                    <a:pt x="2656" y="1404"/>
                    <a:pt x="3585" y="266"/>
                  </a:cubicBezTo>
                  <a:cubicBezTo>
                    <a:pt x="3684" y="145"/>
                    <a:pt x="3592" y="1"/>
                    <a:pt x="3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1"/>
            <p:cNvSpPr/>
            <p:nvPr/>
          </p:nvSpPr>
          <p:spPr>
            <a:xfrm>
              <a:off x="6139000" y="5208500"/>
              <a:ext cx="66575" cy="44325"/>
            </a:xfrm>
            <a:custGeom>
              <a:avLst/>
              <a:gdLst/>
              <a:ahLst/>
              <a:cxnLst/>
              <a:rect l="l" t="t" r="r" b="b"/>
              <a:pathLst>
                <a:path w="2663" h="1773" extrusionOk="0">
                  <a:moveTo>
                    <a:pt x="2602" y="1"/>
                  </a:moveTo>
                  <a:cubicBezTo>
                    <a:pt x="2597" y="1"/>
                    <a:pt x="2592" y="1"/>
                    <a:pt x="2587" y="4"/>
                  </a:cubicBezTo>
                  <a:cubicBezTo>
                    <a:pt x="2177" y="174"/>
                    <a:pt x="1831" y="477"/>
                    <a:pt x="1456" y="713"/>
                  </a:cubicBezTo>
                  <a:cubicBezTo>
                    <a:pt x="1035" y="980"/>
                    <a:pt x="605" y="1233"/>
                    <a:pt x="163" y="1465"/>
                  </a:cubicBezTo>
                  <a:cubicBezTo>
                    <a:pt x="1" y="1550"/>
                    <a:pt x="100" y="1772"/>
                    <a:pt x="251" y="1772"/>
                  </a:cubicBezTo>
                  <a:cubicBezTo>
                    <a:pt x="276" y="1772"/>
                    <a:pt x="303" y="1766"/>
                    <a:pt x="330" y="1752"/>
                  </a:cubicBezTo>
                  <a:cubicBezTo>
                    <a:pt x="1110" y="1346"/>
                    <a:pt x="2142" y="828"/>
                    <a:pt x="2643" y="76"/>
                  </a:cubicBezTo>
                  <a:cubicBezTo>
                    <a:pt x="2662" y="47"/>
                    <a:pt x="2636" y="1"/>
                    <a:pt x="2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51"/>
          <p:cNvGrpSpPr/>
          <p:nvPr/>
        </p:nvGrpSpPr>
        <p:grpSpPr>
          <a:xfrm>
            <a:off x="2905200" y="3295250"/>
            <a:ext cx="1164050" cy="966050"/>
            <a:chOff x="2954325" y="4091575"/>
            <a:chExt cx="1164050" cy="966050"/>
          </a:xfrm>
        </p:grpSpPr>
        <p:sp>
          <p:nvSpPr>
            <p:cNvPr id="1652" name="Google Shape;1652;p51"/>
            <p:cNvSpPr/>
            <p:nvPr/>
          </p:nvSpPr>
          <p:spPr>
            <a:xfrm>
              <a:off x="3124200" y="4186500"/>
              <a:ext cx="768550" cy="655550"/>
            </a:xfrm>
            <a:custGeom>
              <a:avLst/>
              <a:gdLst/>
              <a:ahLst/>
              <a:cxnLst/>
              <a:rect l="l" t="t" r="r" b="b"/>
              <a:pathLst>
                <a:path w="30742" h="26222" extrusionOk="0">
                  <a:moveTo>
                    <a:pt x="14388" y="0"/>
                  </a:moveTo>
                  <a:cubicBezTo>
                    <a:pt x="8882" y="0"/>
                    <a:pt x="3731" y="3468"/>
                    <a:pt x="1964" y="8872"/>
                  </a:cubicBezTo>
                  <a:cubicBezTo>
                    <a:pt x="0" y="14883"/>
                    <a:pt x="2825" y="21531"/>
                    <a:pt x="8402" y="24435"/>
                  </a:cubicBezTo>
                  <a:cubicBezTo>
                    <a:pt x="10819" y="25691"/>
                    <a:pt x="13512" y="26221"/>
                    <a:pt x="16215" y="26221"/>
                  </a:cubicBezTo>
                  <a:cubicBezTo>
                    <a:pt x="16703" y="26221"/>
                    <a:pt x="17191" y="26204"/>
                    <a:pt x="17678" y="26171"/>
                  </a:cubicBezTo>
                  <a:cubicBezTo>
                    <a:pt x="20898" y="25950"/>
                    <a:pt x="24602" y="25208"/>
                    <a:pt x="27249" y="23262"/>
                  </a:cubicBezTo>
                  <a:cubicBezTo>
                    <a:pt x="29552" y="21568"/>
                    <a:pt x="30742" y="18737"/>
                    <a:pt x="29697" y="15988"/>
                  </a:cubicBezTo>
                  <a:cubicBezTo>
                    <a:pt x="28571" y="13025"/>
                    <a:pt x="25640" y="11439"/>
                    <a:pt x="22697" y="10780"/>
                  </a:cubicBezTo>
                  <a:cubicBezTo>
                    <a:pt x="21802" y="10579"/>
                    <a:pt x="20787" y="10431"/>
                    <a:pt x="19779" y="10431"/>
                  </a:cubicBezTo>
                  <a:cubicBezTo>
                    <a:pt x="17732" y="10431"/>
                    <a:pt x="15718" y="11042"/>
                    <a:pt x="14804" y="13060"/>
                  </a:cubicBezTo>
                  <a:cubicBezTo>
                    <a:pt x="13947" y="14952"/>
                    <a:pt x="15131" y="17209"/>
                    <a:pt x="17073" y="17209"/>
                  </a:cubicBezTo>
                  <a:cubicBezTo>
                    <a:pt x="17377" y="17209"/>
                    <a:pt x="17700" y="17154"/>
                    <a:pt x="18037" y="17033"/>
                  </a:cubicBezTo>
                  <a:cubicBezTo>
                    <a:pt x="18257" y="16953"/>
                    <a:pt x="18164" y="16615"/>
                    <a:pt x="17951" y="16615"/>
                  </a:cubicBezTo>
                  <a:cubicBezTo>
                    <a:pt x="17939" y="16615"/>
                    <a:pt x="17925" y="16616"/>
                    <a:pt x="17912" y="16618"/>
                  </a:cubicBezTo>
                  <a:cubicBezTo>
                    <a:pt x="17812" y="16637"/>
                    <a:pt x="17713" y="16647"/>
                    <a:pt x="17615" y="16647"/>
                  </a:cubicBezTo>
                  <a:cubicBezTo>
                    <a:pt x="16483" y="16647"/>
                    <a:pt x="15509" y="15431"/>
                    <a:pt x="15622" y="14310"/>
                  </a:cubicBezTo>
                  <a:cubicBezTo>
                    <a:pt x="15770" y="12858"/>
                    <a:pt x="17248" y="11940"/>
                    <a:pt x="18544" y="11690"/>
                  </a:cubicBezTo>
                  <a:cubicBezTo>
                    <a:pt x="19009" y="11600"/>
                    <a:pt x="19499" y="11558"/>
                    <a:pt x="20001" y="11558"/>
                  </a:cubicBezTo>
                  <a:cubicBezTo>
                    <a:pt x="22139" y="11558"/>
                    <a:pt x="24506" y="12322"/>
                    <a:pt x="26160" y="13426"/>
                  </a:cubicBezTo>
                  <a:cubicBezTo>
                    <a:pt x="28193" y="14785"/>
                    <a:pt x="29593" y="17364"/>
                    <a:pt x="28604" y="19782"/>
                  </a:cubicBezTo>
                  <a:cubicBezTo>
                    <a:pt x="27474" y="22548"/>
                    <a:pt x="24327" y="23660"/>
                    <a:pt x="21656" y="24293"/>
                  </a:cubicBezTo>
                  <a:cubicBezTo>
                    <a:pt x="19918" y="24705"/>
                    <a:pt x="18099" y="24951"/>
                    <a:pt x="16291" y="24951"/>
                  </a:cubicBezTo>
                  <a:cubicBezTo>
                    <a:pt x="13115" y="24951"/>
                    <a:pt x="9972" y="24192"/>
                    <a:pt x="7365" y="22245"/>
                  </a:cubicBezTo>
                  <a:cubicBezTo>
                    <a:pt x="3311" y="19217"/>
                    <a:pt x="1705" y="13717"/>
                    <a:pt x="3488" y="8988"/>
                  </a:cubicBezTo>
                  <a:cubicBezTo>
                    <a:pt x="5239" y="4346"/>
                    <a:pt x="9645" y="1505"/>
                    <a:pt x="14419" y="1505"/>
                  </a:cubicBezTo>
                  <a:cubicBezTo>
                    <a:pt x="15155" y="1505"/>
                    <a:pt x="15900" y="1573"/>
                    <a:pt x="16645" y="1712"/>
                  </a:cubicBezTo>
                  <a:cubicBezTo>
                    <a:pt x="16698" y="1722"/>
                    <a:pt x="16749" y="1726"/>
                    <a:pt x="16796" y="1726"/>
                  </a:cubicBezTo>
                  <a:cubicBezTo>
                    <a:pt x="17605" y="1726"/>
                    <a:pt x="17674" y="387"/>
                    <a:pt x="16785" y="221"/>
                  </a:cubicBezTo>
                  <a:cubicBezTo>
                    <a:pt x="15984" y="72"/>
                    <a:pt x="15182" y="0"/>
                    <a:pt x="14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1"/>
            <p:cNvSpPr/>
            <p:nvPr/>
          </p:nvSpPr>
          <p:spPr>
            <a:xfrm>
              <a:off x="3284900" y="4318925"/>
              <a:ext cx="794525" cy="651775"/>
            </a:xfrm>
            <a:custGeom>
              <a:avLst/>
              <a:gdLst/>
              <a:ahLst/>
              <a:cxnLst/>
              <a:rect l="l" t="t" r="r" b="b"/>
              <a:pathLst>
                <a:path w="31781" h="26071" extrusionOk="0">
                  <a:moveTo>
                    <a:pt x="12801" y="1"/>
                  </a:moveTo>
                  <a:cubicBezTo>
                    <a:pt x="9629" y="1"/>
                    <a:pt x="6468" y="696"/>
                    <a:pt x="3833" y="2269"/>
                  </a:cubicBezTo>
                  <a:cubicBezTo>
                    <a:pt x="1495" y="3665"/>
                    <a:pt x="1" y="6034"/>
                    <a:pt x="481" y="8808"/>
                  </a:cubicBezTo>
                  <a:cubicBezTo>
                    <a:pt x="924" y="11375"/>
                    <a:pt x="2740" y="13390"/>
                    <a:pt x="5073" y="14439"/>
                  </a:cubicBezTo>
                  <a:cubicBezTo>
                    <a:pt x="6429" y="15051"/>
                    <a:pt x="8260" y="15474"/>
                    <a:pt x="10043" y="15474"/>
                  </a:cubicBezTo>
                  <a:cubicBezTo>
                    <a:pt x="11677" y="15474"/>
                    <a:pt x="13270" y="15119"/>
                    <a:pt x="14422" y="14227"/>
                  </a:cubicBezTo>
                  <a:cubicBezTo>
                    <a:pt x="15460" y="13423"/>
                    <a:pt x="16160" y="12043"/>
                    <a:pt x="15721" y="10739"/>
                  </a:cubicBezTo>
                  <a:cubicBezTo>
                    <a:pt x="15402" y="9789"/>
                    <a:pt x="14682" y="9145"/>
                    <a:pt x="13714" y="9145"/>
                  </a:cubicBezTo>
                  <a:cubicBezTo>
                    <a:pt x="13625" y="9145"/>
                    <a:pt x="13534" y="9151"/>
                    <a:pt x="13442" y="9162"/>
                  </a:cubicBezTo>
                  <a:cubicBezTo>
                    <a:pt x="13179" y="9193"/>
                    <a:pt x="13171" y="9561"/>
                    <a:pt x="13396" y="9652"/>
                  </a:cubicBezTo>
                  <a:cubicBezTo>
                    <a:pt x="15117" y="10348"/>
                    <a:pt x="14998" y="12272"/>
                    <a:pt x="13643" y="13286"/>
                  </a:cubicBezTo>
                  <a:cubicBezTo>
                    <a:pt x="12647" y="14032"/>
                    <a:pt x="11215" y="14178"/>
                    <a:pt x="9972" y="14178"/>
                  </a:cubicBezTo>
                  <a:cubicBezTo>
                    <a:pt x="9839" y="14178"/>
                    <a:pt x="9707" y="14176"/>
                    <a:pt x="9579" y="14173"/>
                  </a:cubicBezTo>
                  <a:cubicBezTo>
                    <a:pt x="7207" y="14121"/>
                    <a:pt x="4651" y="13408"/>
                    <a:pt x="3055" y="11544"/>
                  </a:cubicBezTo>
                  <a:cubicBezTo>
                    <a:pt x="1566" y="9806"/>
                    <a:pt x="994" y="7176"/>
                    <a:pt x="2321" y="5179"/>
                  </a:cubicBezTo>
                  <a:cubicBezTo>
                    <a:pt x="3728" y="3060"/>
                    <a:pt x="6527" y="2135"/>
                    <a:pt x="8896" y="1626"/>
                  </a:cubicBezTo>
                  <a:cubicBezTo>
                    <a:pt x="10271" y="1331"/>
                    <a:pt x="11672" y="1185"/>
                    <a:pt x="13072" y="1185"/>
                  </a:cubicBezTo>
                  <a:cubicBezTo>
                    <a:pt x="16088" y="1185"/>
                    <a:pt x="19099" y="1864"/>
                    <a:pt x="21820" y="3198"/>
                  </a:cubicBezTo>
                  <a:cubicBezTo>
                    <a:pt x="26307" y="5400"/>
                    <a:pt x="30409" y="9859"/>
                    <a:pt x="29796" y="15195"/>
                  </a:cubicBezTo>
                  <a:cubicBezTo>
                    <a:pt x="29074" y="21489"/>
                    <a:pt x="22372" y="23993"/>
                    <a:pt x="16974" y="24842"/>
                  </a:cubicBezTo>
                  <a:cubicBezTo>
                    <a:pt x="16225" y="24961"/>
                    <a:pt x="16372" y="26070"/>
                    <a:pt x="17066" y="26070"/>
                  </a:cubicBezTo>
                  <a:cubicBezTo>
                    <a:pt x="17101" y="26070"/>
                    <a:pt x="17137" y="26068"/>
                    <a:pt x="17175" y="26062"/>
                  </a:cubicBezTo>
                  <a:cubicBezTo>
                    <a:pt x="23160" y="25128"/>
                    <a:pt x="30263" y="22198"/>
                    <a:pt x="31046" y="15313"/>
                  </a:cubicBezTo>
                  <a:cubicBezTo>
                    <a:pt x="31781" y="8850"/>
                    <a:pt x="26527" y="3722"/>
                    <a:pt x="20946" y="1528"/>
                  </a:cubicBezTo>
                  <a:cubicBezTo>
                    <a:pt x="18465" y="553"/>
                    <a:pt x="15628" y="1"/>
                    <a:pt x="12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1"/>
            <p:cNvSpPr/>
            <p:nvPr/>
          </p:nvSpPr>
          <p:spPr>
            <a:xfrm>
              <a:off x="3583025" y="4091575"/>
              <a:ext cx="197650" cy="150300"/>
            </a:xfrm>
            <a:custGeom>
              <a:avLst/>
              <a:gdLst/>
              <a:ahLst/>
              <a:cxnLst/>
              <a:rect l="l" t="t" r="r" b="b"/>
              <a:pathLst>
                <a:path w="7906" h="6012" extrusionOk="0">
                  <a:moveTo>
                    <a:pt x="2887" y="1467"/>
                  </a:moveTo>
                  <a:lnTo>
                    <a:pt x="2887" y="1467"/>
                  </a:lnTo>
                  <a:cubicBezTo>
                    <a:pt x="3495" y="1767"/>
                    <a:pt x="4154" y="1928"/>
                    <a:pt x="4804" y="1928"/>
                  </a:cubicBezTo>
                  <a:cubicBezTo>
                    <a:pt x="5145" y="1928"/>
                    <a:pt x="5483" y="1884"/>
                    <a:pt x="5810" y="1792"/>
                  </a:cubicBezTo>
                  <a:lnTo>
                    <a:pt x="5810" y="1792"/>
                  </a:lnTo>
                  <a:cubicBezTo>
                    <a:pt x="5399" y="2592"/>
                    <a:pt x="5201" y="3500"/>
                    <a:pt x="5198" y="4410"/>
                  </a:cubicBezTo>
                  <a:cubicBezTo>
                    <a:pt x="4777" y="4286"/>
                    <a:pt x="4355" y="4232"/>
                    <a:pt x="3933" y="4232"/>
                  </a:cubicBezTo>
                  <a:cubicBezTo>
                    <a:pt x="3264" y="4232"/>
                    <a:pt x="2597" y="4367"/>
                    <a:pt x="1938" y="4571"/>
                  </a:cubicBezTo>
                  <a:lnTo>
                    <a:pt x="1938" y="4571"/>
                  </a:lnTo>
                  <a:cubicBezTo>
                    <a:pt x="2541" y="3610"/>
                    <a:pt x="2939" y="2582"/>
                    <a:pt x="2887" y="1467"/>
                  </a:cubicBezTo>
                  <a:close/>
                  <a:moveTo>
                    <a:pt x="2246" y="1"/>
                  </a:moveTo>
                  <a:cubicBezTo>
                    <a:pt x="1950" y="1"/>
                    <a:pt x="1712" y="381"/>
                    <a:pt x="1811" y="684"/>
                  </a:cubicBezTo>
                  <a:cubicBezTo>
                    <a:pt x="2381" y="2429"/>
                    <a:pt x="1310" y="3981"/>
                    <a:pt x="261" y="5280"/>
                  </a:cubicBezTo>
                  <a:cubicBezTo>
                    <a:pt x="0" y="5603"/>
                    <a:pt x="316" y="6011"/>
                    <a:pt x="666" y="6011"/>
                  </a:cubicBezTo>
                  <a:cubicBezTo>
                    <a:pt x="724" y="6011"/>
                    <a:pt x="782" y="6000"/>
                    <a:pt x="838" y="5976"/>
                  </a:cubicBezTo>
                  <a:cubicBezTo>
                    <a:pt x="1843" y="5553"/>
                    <a:pt x="2870" y="5162"/>
                    <a:pt x="3909" y="5162"/>
                  </a:cubicBezTo>
                  <a:cubicBezTo>
                    <a:pt x="4448" y="5162"/>
                    <a:pt x="4991" y="5267"/>
                    <a:pt x="5534" y="5528"/>
                  </a:cubicBezTo>
                  <a:cubicBezTo>
                    <a:pt x="5591" y="5554"/>
                    <a:pt x="5647" y="5566"/>
                    <a:pt x="5701" y="5566"/>
                  </a:cubicBezTo>
                  <a:cubicBezTo>
                    <a:pt x="5964" y="5566"/>
                    <a:pt x="6179" y="5280"/>
                    <a:pt x="6148" y="5020"/>
                  </a:cubicBezTo>
                  <a:cubicBezTo>
                    <a:pt x="5942" y="3335"/>
                    <a:pt x="6574" y="2037"/>
                    <a:pt x="7657" y="805"/>
                  </a:cubicBezTo>
                  <a:cubicBezTo>
                    <a:pt x="7906" y="523"/>
                    <a:pt x="7607" y="168"/>
                    <a:pt x="7298" y="168"/>
                  </a:cubicBezTo>
                  <a:cubicBezTo>
                    <a:pt x="7215" y="168"/>
                    <a:pt x="7132" y="194"/>
                    <a:pt x="7058" y="252"/>
                  </a:cubicBezTo>
                  <a:cubicBezTo>
                    <a:pt x="6861" y="410"/>
                    <a:pt x="6649" y="548"/>
                    <a:pt x="6426" y="668"/>
                  </a:cubicBezTo>
                  <a:cubicBezTo>
                    <a:pt x="5887" y="872"/>
                    <a:pt x="5350" y="989"/>
                    <a:pt x="4820" y="989"/>
                  </a:cubicBezTo>
                  <a:cubicBezTo>
                    <a:pt x="4025" y="989"/>
                    <a:pt x="3247" y="726"/>
                    <a:pt x="2508" y="106"/>
                  </a:cubicBezTo>
                  <a:cubicBezTo>
                    <a:pt x="2420" y="32"/>
                    <a:pt x="2331" y="1"/>
                    <a:pt x="2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1"/>
            <p:cNvSpPr/>
            <p:nvPr/>
          </p:nvSpPr>
          <p:spPr>
            <a:xfrm>
              <a:off x="2954325" y="4603725"/>
              <a:ext cx="197675" cy="150275"/>
            </a:xfrm>
            <a:custGeom>
              <a:avLst/>
              <a:gdLst/>
              <a:ahLst/>
              <a:cxnLst/>
              <a:rect l="l" t="t" r="r" b="b"/>
              <a:pathLst>
                <a:path w="7907" h="6011" extrusionOk="0">
                  <a:moveTo>
                    <a:pt x="2888" y="1465"/>
                  </a:moveTo>
                  <a:lnTo>
                    <a:pt x="2888" y="1465"/>
                  </a:lnTo>
                  <a:cubicBezTo>
                    <a:pt x="3496" y="1766"/>
                    <a:pt x="4155" y="1927"/>
                    <a:pt x="4805" y="1927"/>
                  </a:cubicBezTo>
                  <a:cubicBezTo>
                    <a:pt x="5146" y="1927"/>
                    <a:pt x="5484" y="1883"/>
                    <a:pt x="5811" y="1792"/>
                  </a:cubicBezTo>
                  <a:lnTo>
                    <a:pt x="5811" y="1792"/>
                  </a:lnTo>
                  <a:cubicBezTo>
                    <a:pt x="5400" y="2591"/>
                    <a:pt x="5202" y="3499"/>
                    <a:pt x="5198" y="4409"/>
                  </a:cubicBezTo>
                  <a:cubicBezTo>
                    <a:pt x="4777" y="4285"/>
                    <a:pt x="4355" y="4232"/>
                    <a:pt x="3933" y="4232"/>
                  </a:cubicBezTo>
                  <a:cubicBezTo>
                    <a:pt x="3265" y="4232"/>
                    <a:pt x="2598" y="4366"/>
                    <a:pt x="1939" y="4569"/>
                  </a:cubicBezTo>
                  <a:lnTo>
                    <a:pt x="1939" y="4569"/>
                  </a:lnTo>
                  <a:cubicBezTo>
                    <a:pt x="2541" y="3609"/>
                    <a:pt x="2940" y="2581"/>
                    <a:pt x="2888" y="1465"/>
                  </a:cubicBezTo>
                  <a:close/>
                  <a:moveTo>
                    <a:pt x="2246" y="0"/>
                  </a:moveTo>
                  <a:cubicBezTo>
                    <a:pt x="1951" y="0"/>
                    <a:pt x="1713" y="380"/>
                    <a:pt x="1812" y="683"/>
                  </a:cubicBezTo>
                  <a:cubicBezTo>
                    <a:pt x="2382" y="2428"/>
                    <a:pt x="1311" y="3979"/>
                    <a:pt x="262" y="5279"/>
                  </a:cubicBezTo>
                  <a:cubicBezTo>
                    <a:pt x="1" y="5602"/>
                    <a:pt x="319" y="6010"/>
                    <a:pt x="668" y="6010"/>
                  </a:cubicBezTo>
                  <a:cubicBezTo>
                    <a:pt x="725" y="6010"/>
                    <a:pt x="783" y="6000"/>
                    <a:pt x="839" y="5976"/>
                  </a:cubicBezTo>
                  <a:cubicBezTo>
                    <a:pt x="1844" y="5552"/>
                    <a:pt x="2872" y="5162"/>
                    <a:pt x="3911" y="5162"/>
                  </a:cubicBezTo>
                  <a:cubicBezTo>
                    <a:pt x="4450" y="5162"/>
                    <a:pt x="4992" y="5267"/>
                    <a:pt x="5535" y="5526"/>
                  </a:cubicBezTo>
                  <a:cubicBezTo>
                    <a:pt x="5592" y="5553"/>
                    <a:pt x="5648" y="5565"/>
                    <a:pt x="5702" y="5565"/>
                  </a:cubicBezTo>
                  <a:cubicBezTo>
                    <a:pt x="5965" y="5565"/>
                    <a:pt x="6180" y="5279"/>
                    <a:pt x="6149" y="5019"/>
                  </a:cubicBezTo>
                  <a:cubicBezTo>
                    <a:pt x="5943" y="3333"/>
                    <a:pt x="6575" y="2036"/>
                    <a:pt x="7658" y="804"/>
                  </a:cubicBezTo>
                  <a:cubicBezTo>
                    <a:pt x="7907" y="522"/>
                    <a:pt x="7608" y="167"/>
                    <a:pt x="7299" y="167"/>
                  </a:cubicBezTo>
                  <a:cubicBezTo>
                    <a:pt x="7216" y="167"/>
                    <a:pt x="7133" y="193"/>
                    <a:pt x="7059" y="252"/>
                  </a:cubicBezTo>
                  <a:cubicBezTo>
                    <a:pt x="6862" y="409"/>
                    <a:pt x="6650" y="548"/>
                    <a:pt x="6427" y="667"/>
                  </a:cubicBezTo>
                  <a:cubicBezTo>
                    <a:pt x="5888" y="872"/>
                    <a:pt x="5350" y="988"/>
                    <a:pt x="4820" y="988"/>
                  </a:cubicBezTo>
                  <a:cubicBezTo>
                    <a:pt x="4025" y="988"/>
                    <a:pt x="3248" y="726"/>
                    <a:pt x="2509" y="106"/>
                  </a:cubicBezTo>
                  <a:cubicBezTo>
                    <a:pt x="2421" y="32"/>
                    <a:pt x="2331" y="0"/>
                    <a:pt x="2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1"/>
            <p:cNvSpPr/>
            <p:nvPr/>
          </p:nvSpPr>
          <p:spPr>
            <a:xfrm>
              <a:off x="3473400" y="4907350"/>
              <a:ext cx="197650" cy="150275"/>
            </a:xfrm>
            <a:custGeom>
              <a:avLst/>
              <a:gdLst/>
              <a:ahLst/>
              <a:cxnLst/>
              <a:rect l="l" t="t" r="r" b="b"/>
              <a:pathLst>
                <a:path w="7906" h="6011" extrusionOk="0">
                  <a:moveTo>
                    <a:pt x="2887" y="1465"/>
                  </a:moveTo>
                  <a:lnTo>
                    <a:pt x="2887" y="1465"/>
                  </a:lnTo>
                  <a:cubicBezTo>
                    <a:pt x="3495" y="1767"/>
                    <a:pt x="4154" y="1928"/>
                    <a:pt x="4805" y="1928"/>
                  </a:cubicBezTo>
                  <a:cubicBezTo>
                    <a:pt x="5145" y="1928"/>
                    <a:pt x="5483" y="1884"/>
                    <a:pt x="5811" y="1792"/>
                  </a:cubicBezTo>
                  <a:lnTo>
                    <a:pt x="5811" y="1792"/>
                  </a:lnTo>
                  <a:cubicBezTo>
                    <a:pt x="5400" y="2591"/>
                    <a:pt x="5201" y="3499"/>
                    <a:pt x="5197" y="4410"/>
                  </a:cubicBezTo>
                  <a:cubicBezTo>
                    <a:pt x="4776" y="4285"/>
                    <a:pt x="4354" y="4232"/>
                    <a:pt x="3933" y="4232"/>
                  </a:cubicBezTo>
                  <a:cubicBezTo>
                    <a:pt x="3264" y="4232"/>
                    <a:pt x="2596" y="4367"/>
                    <a:pt x="1937" y="4570"/>
                  </a:cubicBezTo>
                  <a:cubicBezTo>
                    <a:pt x="2541" y="3610"/>
                    <a:pt x="2940" y="2581"/>
                    <a:pt x="2887" y="1465"/>
                  </a:cubicBezTo>
                  <a:close/>
                  <a:moveTo>
                    <a:pt x="2246" y="1"/>
                  </a:moveTo>
                  <a:cubicBezTo>
                    <a:pt x="1950" y="1"/>
                    <a:pt x="1712" y="380"/>
                    <a:pt x="1811" y="683"/>
                  </a:cubicBezTo>
                  <a:cubicBezTo>
                    <a:pt x="2380" y="2428"/>
                    <a:pt x="1310" y="3980"/>
                    <a:pt x="262" y="5279"/>
                  </a:cubicBezTo>
                  <a:cubicBezTo>
                    <a:pt x="0" y="5602"/>
                    <a:pt x="317" y="6011"/>
                    <a:pt x="668" y="6011"/>
                  </a:cubicBezTo>
                  <a:cubicBezTo>
                    <a:pt x="725" y="6011"/>
                    <a:pt x="783" y="6000"/>
                    <a:pt x="839" y="5976"/>
                  </a:cubicBezTo>
                  <a:cubicBezTo>
                    <a:pt x="1844" y="5552"/>
                    <a:pt x="2871" y="5162"/>
                    <a:pt x="3910" y="5162"/>
                  </a:cubicBezTo>
                  <a:cubicBezTo>
                    <a:pt x="4449" y="5162"/>
                    <a:pt x="4990" y="5267"/>
                    <a:pt x="5534" y="5526"/>
                  </a:cubicBezTo>
                  <a:cubicBezTo>
                    <a:pt x="5591" y="5554"/>
                    <a:pt x="5647" y="5566"/>
                    <a:pt x="5702" y="5566"/>
                  </a:cubicBezTo>
                  <a:cubicBezTo>
                    <a:pt x="5965" y="5566"/>
                    <a:pt x="6180" y="5280"/>
                    <a:pt x="6148" y="5019"/>
                  </a:cubicBezTo>
                  <a:cubicBezTo>
                    <a:pt x="5941" y="3334"/>
                    <a:pt x="6574" y="2036"/>
                    <a:pt x="7658" y="804"/>
                  </a:cubicBezTo>
                  <a:cubicBezTo>
                    <a:pt x="7905" y="522"/>
                    <a:pt x="7607" y="168"/>
                    <a:pt x="7298" y="168"/>
                  </a:cubicBezTo>
                  <a:cubicBezTo>
                    <a:pt x="7216" y="168"/>
                    <a:pt x="7132" y="193"/>
                    <a:pt x="7058" y="252"/>
                  </a:cubicBezTo>
                  <a:cubicBezTo>
                    <a:pt x="6860" y="409"/>
                    <a:pt x="6650" y="548"/>
                    <a:pt x="6427" y="668"/>
                  </a:cubicBezTo>
                  <a:cubicBezTo>
                    <a:pt x="5887" y="872"/>
                    <a:pt x="5350" y="988"/>
                    <a:pt x="4820" y="988"/>
                  </a:cubicBezTo>
                  <a:cubicBezTo>
                    <a:pt x="4025" y="988"/>
                    <a:pt x="3248" y="726"/>
                    <a:pt x="2509" y="106"/>
                  </a:cubicBezTo>
                  <a:cubicBezTo>
                    <a:pt x="2421" y="32"/>
                    <a:pt x="2331" y="1"/>
                    <a:pt x="2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1"/>
            <p:cNvSpPr/>
            <p:nvPr/>
          </p:nvSpPr>
          <p:spPr>
            <a:xfrm>
              <a:off x="3074250" y="4478525"/>
              <a:ext cx="11675" cy="11100"/>
            </a:xfrm>
            <a:custGeom>
              <a:avLst/>
              <a:gdLst/>
              <a:ahLst/>
              <a:cxnLst/>
              <a:rect l="l" t="t" r="r" b="b"/>
              <a:pathLst>
                <a:path w="467" h="444" extrusionOk="0">
                  <a:moveTo>
                    <a:pt x="235" y="0"/>
                  </a:moveTo>
                  <a:cubicBezTo>
                    <a:pt x="184" y="0"/>
                    <a:pt x="133" y="20"/>
                    <a:pt x="94" y="67"/>
                  </a:cubicBezTo>
                  <a:cubicBezTo>
                    <a:pt x="83" y="81"/>
                    <a:pt x="72" y="95"/>
                    <a:pt x="60" y="108"/>
                  </a:cubicBezTo>
                  <a:cubicBezTo>
                    <a:pt x="1" y="179"/>
                    <a:pt x="0" y="264"/>
                    <a:pt x="60" y="336"/>
                  </a:cubicBezTo>
                  <a:lnTo>
                    <a:pt x="94" y="377"/>
                  </a:lnTo>
                  <a:cubicBezTo>
                    <a:pt x="133" y="424"/>
                    <a:pt x="184" y="444"/>
                    <a:pt x="235" y="444"/>
                  </a:cubicBezTo>
                  <a:cubicBezTo>
                    <a:pt x="349" y="444"/>
                    <a:pt x="467" y="344"/>
                    <a:pt x="467" y="221"/>
                  </a:cubicBezTo>
                  <a:cubicBezTo>
                    <a:pt x="467" y="100"/>
                    <a:pt x="349" y="0"/>
                    <a:pt x="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1"/>
            <p:cNvSpPr/>
            <p:nvPr/>
          </p:nvSpPr>
          <p:spPr>
            <a:xfrm>
              <a:off x="3096450" y="4386700"/>
              <a:ext cx="14950" cy="11475"/>
            </a:xfrm>
            <a:custGeom>
              <a:avLst/>
              <a:gdLst/>
              <a:ahLst/>
              <a:cxnLst/>
              <a:rect l="l" t="t" r="r" b="b"/>
              <a:pathLst>
                <a:path w="598" h="459" extrusionOk="0">
                  <a:moveTo>
                    <a:pt x="340" y="1"/>
                  </a:moveTo>
                  <a:cubicBezTo>
                    <a:pt x="277" y="1"/>
                    <a:pt x="226" y="23"/>
                    <a:pt x="156" y="73"/>
                  </a:cubicBezTo>
                  <a:cubicBezTo>
                    <a:pt x="0" y="186"/>
                    <a:pt x="60" y="459"/>
                    <a:pt x="245" y="459"/>
                  </a:cubicBezTo>
                  <a:cubicBezTo>
                    <a:pt x="266" y="459"/>
                    <a:pt x="289" y="455"/>
                    <a:pt x="313" y="447"/>
                  </a:cubicBezTo>
                  <a:cubicBezTo>
                    <a:pt x="457" y="401"/>
                    <a:pt x="507" y="358"/>
                    <a:pt x="565" y="218"/>
                  </a:cubicBezTo>
                  <a:cubicBezTo>
                    <a:pt x="597" y="137"/>
                    <a:pt x="528" y="37"/>
                    <a:pt x="451" y="17"/>
                  </a:cubicBezTo>
                  <a:cubicBezTo>
                    <a:pt x="408" y="7"/>
                    <a:pt x="373" y="1"/>
                    <a:pt x="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1"/>
            <p:cNvSpPr/>
            <p:nvPr/>
          </p:nvSpPr>
          <p:spPr>
            <a:xfrm>
              <a:off x="3131925" y="4402375"/>
              <a:ext cx="12650" cy="12225"/>
            </a:xfrm>
            <a:custGeom>
              <a:avLst/>
              <a:gdLst/>
              <a:ahLst/>
              <a:cxnLst/>
              <a:rect l="l" t="t" r="r" b="b"/>
              <a:pathLst>
                <a:path w="506" h="489" extrusionOk="0">
                  <a:moveTo>
                    <a:pt x="252" y="1"/>
                  </a:moveTo>
                  <a:cubicBezTo>
                    <a:pt x="126" y="1"/>
                    <a:pt x="0" y="90"/>
                    <a:pt x="39" y="270"/>
                  </a:cubicBezTo>
                  <a:cubicBezTo>
                    <a:pt x="43" y="293"/>
                    <a:pt x="49" y="317"/>
                    <a:pt x="55" y="341"/>
                  </a:cubicBezTo>
                  <a:cubicBezTo>
                    <a:pt x="75" y="439"/>
                    <a:pt x="164" y="488"/>
                    <a:pt x="252" y="488"/>
                  </a:cubicBezTo>
                  <a:cubicBezTo>
                    <a:pt x="341" y="488"/>
                    <a:pt x="430" y="439"/>
                    <a:pt x="451" y="341"/>
                  </a:cubicBezTo>
                  <a:cubicBezTo>
                    <a:pt x="457" y="317"/>
                    <a:pt x="461" y="293"/>
                    <a:pt x="467" y="270"/>
                  </a:cubicBezTo>
                  <a:cubicBezTo>
                    <a:pt x="506" y="91"/>
                    <a:pt x="379" y="1"/>
                    <a:pt x="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1"/>
            <p:cNvSpPr/>
            <p:nvPr/>
          </p:nvSpPr>
          <p:spPr>
            <a:xfrm>
              <a:off x="3129250" y="4308925"/>
              <a:ext cx="16100" cy="11100"/>
            </a:xfrm>
            <a:custGeom>
              <a:avLst/>
              <a:gdLst/>
              <a:ahLst/>
              <a:cxnLst/>
              <a:rect l="l" t="t" r="r" b="b"/>
              <a:pathLst>
                <a:path w="644" h="444" extrusionOk="0">
                  <a:moveTo>
                    <a:pt x="279" y="0"/>
                  </a:moveTo>
                  <a:cubicBezTo>
                    <a:pt x="2" y="0"/>
                    <a:pt x="1" y="444"/>
                    <a:pt x="279" y="444"/>
                  </a:cubicBezTo>
                  <a:cubicBezTo>
                    <a:pt x="281" y="444"/>
                    <a:pt x="284" y="444"/>
                    <a:pt x="286" y="444"/>
                  </a:cubicBezTo>
                  <a:lnTo>
                    <a:pt x="360" y="441"/>
                  </a:lnTo>
                  <a:cubicBezTo>
                    <a:pt x="644" y="436"/>
                    <a:pt x="644" y="8"/>
                    <a:pt x="360" y="2"/>
                  </a:cubicBezTo>
                  <a:lnTo>
                    <a:pt x="286" y="0"/>
                  </a:lnTo>
                  <a:cubicBezTo>
                    <a:pt x="284" y="0"/>
                    <a:pt x="282" y="0"/>
                    <a:pt x="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1"/>
            <p:cNvSpPr/>
            <p:nvPr/>
          </p:nvSpPr>
          <p:spPr>
            <a:xfrm>
              <a:off x="3128550" y="4256575"/>
              <a:ext cx="16825" cy="13650"/>
            </a:xfrm>
            <a:custGeom>
              <a:avLst/>
              <a:gdLst/>
              <a:ahLst/>
              <a:cxnLst/>
              <a:rect l="l" t="t" r="r" b="b"/>
              <a:pathLst>
                <a:path w="673" h="546" extrusionOk="0">
                  <a:moveTo>
                    <a:pt x="385" y="1"/>
                  </a:moveTo>
                  <a:cubicBezTo>
                    <a:pt x="348" y="1"/>
                    <a:pt x="309" y="9"/>
                    <a:pt x="270" y="28"/>
                  </a:cubicBezTo>
                  <a:cubicBezTo>
                    <a:pt x="194" y="66"/>
                    <a:pt x="153" y="112"/>
                    <a:pt x="106" y="183"/>
                  </a:cubicBezTo>
                  <a:cubicBezTo>
                    <a:pt x="0" y="342"/>
                    <a:pt x="153" y="545"/>
                    <a:pt x="320" y="545"/>
                  </a:cubicBezTo>
                  <a:cubicBezTo>
                    <a:pt x="358" y="545"/>
                    <a:pt x="397" y="535"/>
                    <a:pt x="434" y="510"/>
                  </a:cubicBezTo>
                  <a:cubicBezTo>
                    <a:pt x="504" y="463"/>
                    <a:pt x="551" y="422"/>
                    <a:pt x="588" y="346"/>
                  </a:cubicBezTo>
                  <a:cubicBezTo>
                    <a:pt x="673" y="172"/>
                    <a:pt x="549" y="1"/>
                    <a:pt x="3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1"/>
            <p:cNvSpPr/>
            <p:nvPr/>
          </p:nvSpPr>
          <p:spPr>
            <a:xfrm>
              <a:off x="3602750" y="4751800"/>
              <a:ext cx="12725" cy="8750"/>
            </a:xfrm>
            <a:custGeom>
              <a:avLst/>
              <a:gdLst/>
              <a:ahLst/>
              <a:cxnLst/>
              <a:rect l="l" t="t" r="r" b="b"/>
              <a:pathLst>
                <a:path w="509" h="350" extrusionOk="0">
                  <a:moveTo>
                    <a:pt x="270" y="0"/>
                  </a:moveTo>
                  <a:cubicBezTo>
                    <a:pt x="258" y="0"/>
                    <a:pt x="246" y="1"/>
                    <a:pt x="232" y="3"/>
                  </a:cubicBezTo>
                  <a:lnTo>
                    <a:pt x="160" y="13"/>
                  </a:lnTo>
                  <a:cubicBezTo>
                    <a:pt x="1" y="35"/>
                    <a:pt x="1" y="313"/>
                    <a:pt x="160" y="337"/>
                  </a:cubicBezTo>
                  <a:lnTo>
                    <a:pt x="232" y="347"/>
                  </a:lnTo>
                  <a:cubicBezTo>
                    <a:pt x="245" y="348"/>
                    <a:pt x="258" y="349"/>
                    <a:pt x="269" y="349"/>
                  </a:cubicBezTo>
                  <a:cubicBezTo>
                    <a:pt x="507" y="349"/>
                    <a:pt x="509" y="0"/>
                    <a:pt x="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1"/>
            <p:cNvSpPr/>
            <p:nvPr/>
          </p:nvSpPr>
          <p:spPr>
            <a:xfrm>
              <a:off x="3677775" y="4689400"/>
              <a:ext cx="15950" cy="11875"/>
            </a:xfrm>
            <a:custGeom>
              <a:avLst/>
              <a:gdLst/>
              <a:ahLst/>
              <a:cxnLst/>
              <a:rect l="l" t="t" r="r" b="b"/>
              <a:pathLst>
                <a:path w="638" h="475" extrusionOk="0">
                  <a:moveTo>
                    <a:pt x="321" y="0"/>
                  </a:moveTo>
                  <a:cubicBezTo>
                    <a:pt x="275" y="0"/>
                    <a:pt x="229" y="20"/>
                    <a:pt x="191" y="66"/>
                  </a:cubicBezTo>
                  <a:lnTo>
                    <a:pt x="123" y="148"/>
                  </a:lnTo>
                  <a:cubicBezTo>
                    <a:pt x="1" y="298"/>
                    <a:pt x="115" y="474"/>
                    <a:pt x="263" y="474"/>
                  </a:cubicBezTo>
                  <a:cubicBezTo>
                    <a:pt x="307" y="474"/>
                    <a:pt x="354" y="459"/>
                    <a:pt x="398" y="423"/>
                  </a:cubicBezTo>
                  <a:lnTo>
                    <a:pt x="480" y="355"/>
                  </a:lnTo>
                  <a:cubicBezTo>
                    <a:pt x="638" y="226"/>
                    <a:pt x="478"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1"/>
            <p:cNvSpPr/>
            <p:nvPr/>
          </p:nvSpPr>
          <p:spPr>
            <a:xfrm>
              <a:off x="3707125" y="4613175"/>
              <a:ext cx="12875" cy="10150"/>
            </a:xfrm>
            <a:custGeom>
              <a:avLst/>
              <a:gdLst/>
              <a:ahLst/>
              <a:cxnLst/>
              <a:rect l="l" t="t" r="r" b="b"/>
              <a:pathLst>
                <a:path w="515" h="406" extrusionOk="0">
                  <a:moveTo>
                    <a:pt x="303" y="1"/>
                  </a:moveTo>
                  <a:cubicBezTo>
                    <a:pt x="281" y="1"/>
                    <a:pt x="256" y="5"/>
                    <a:pt x="228" y="16"/>
                  </a:cubicBezTo>
                  <a:lnTo>
                    <a:pt x="160" y="41"/>
                  </a:lnTo>
                  <a:cubicBezTo>
                    <a:pt x="2" y="101"/>
                    <a:pt x="1" y="306"/>
                    <a:pt x="160" y="365"/>
                  </a:cubicBezTo>
                  <a:lnTo>
                    <a:pt x="228" y="390"/>
                  </a:lnTo>
                  <a:cubicBezTo>
                    <a:pt x="255" y="400"/>
                    <a:pt x="280" y="405"/>
                    <a:pt x="303" y="405"/>
                  </a:cubicBezTo>
                  <a:cubicBezTo>
                    <a:pt x="514" y="405"/>
                    <a:pt x="515"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1"/>
            <p:cNvSpPr/>
            <p:nvPr/>
          </p:nvSpPr>
          <p:spPr>
            <a:xfrm>
              <a:off x="3747225" y="4682475"/>
              <a:ext cx="13925" cy="9475"/>
            </a:xfrm>
            <a:custGeom>
              <a:avLst/>
              <a:gdLst/>
              <a:ahLst/>
              <a:cxnLst/>
              <a:rect l="l" t="t" r="r" b="b"/>
              <a:pathLst>
                <a:path w="557" h="379" extrusionOk="0">
                  <a:moveTo>
                    <a:pt x="320" y="0"/>
                  </a:moveTo>
                  <a:cubicBezTo>
                    <a:pt x="318" y="0"/>
                    <a:pt x="317" y="0"/>
                    <a:pt x="315" y="0"/>
                  </a:cubicBezTo>
                  <a:lnTo>
                    <a:pt x="241" y="3"/>
                  </a:lnTo>
                  <a:cubicBezTo>
                    <a:pt x="0" y="8"/>
                    <a:pt x="0" y="371"/>
                    <a:pt x="241" y="376"/>
                  </a:cubicBezTo>
                  <a:lnTo>
                    <a:pt x="315" y="378"/>
                  </a:lnTo>
                  <a:cubicBezTo>
                    <a:pt x="317" y="378"/>
                    <a:pt x="318" y="378"/>
                    <a:pt x="320" y="378"/>
                  </a:cubicBezTo>
                  <a:cubicBezTo>
                    <a:pt x="557" y="378"/>
                    <a:pt x="557"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1"/>
            <p:cNvSpPr/>
            <p:nvPr/>
          </p:nvSpPr>
          <p:spPr>
            <a:xfrm>
              <a:off x="3788500" y="4606325"/>
              <a:ext cx="11500" cy="8950"/>
            </a:xfrm>
            <a:custGeom>
              <a:avLst/>
              <a:gdLst/>
              <a:ahLst/>
              <a:cxnLst/>
              <a:rect l="l" t="t" r="r" b="b"/>
              <a:pathLst>
                <a:path w="460" h="358" extrusionOk="0">
                  <a:moveTo>
                    <a:pt x="230" y="0"/>
                  </a:moveTo>
                  <a:cubicBezTo>
                    <a:pt x="0" y="0"/>
                    <a:pt x="0" y="357"/>
                    <a:pt x="230" y="357"/>
                  </a:cubicBezTo>
                  <a:cubicBezTo>
                    <a:pt x="460" y="357"/>
                    <a:pt x="460" y="0"/>
                    <a:pt x="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1"/>
            <p:cNvSpPr/>
            <p:nvPr/>
          </p:nvSpPr>
          <p:spPr>
            <a:xfrm>
              <a:off x="3757650" y="4544050"/>
              <a:ext cx="13550" cy="10500"/>
            </a:xfrm>
            <a:custGeom>
              <a:avLst/>
              <a:gdLst/>
              <a:ahLst/>
              <a:cxnLst/>
              <a:rect l="l" t="t" r="r" b="b"/>
              <a:pathLst>
                <a:path w="542" h="420" extrusionOk="0">
                  <a:moveTo>
                    <a:pt x="271" y="1"/>
                  </a:moveTo>
                  <a:cubicBezTo>
                    <a:pt x="1" y="1"/>
                    <a:pt x="1" y="419"/>
                    <a:pt x="271" y="419"/>
                  </a:cubicBezTo>
                  <a:cubicBezTo>
                    <a:pt x="542" y="419"/>
                    <a:pt x="542"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1"/>
            <p:cNvSpPr/>
            <p:nvPr/>
          </p:nvSpPr>
          <p:spPr>
            <a:xfrm>
              <a:off x="3385850" y="4519500"/>
              <a:ext cx="19175" cy="14875"/>
            </a:xfrm>
            <a:custGeom>
              <a:avLst/>
              <a:gdLst/>
              <a:ahLst/>
              <a:cxnLst/>
              <a:rect l="l" t="t" r="r" b="b"/>
              <a:pathLst>
                <a:path w="767" h="595" extrusionOk="0">
                  <a:moveTo>
                    <a:pt x="383" y="1"/>
                  </a:moveTo>
                  <a:cubicBezTo>
                    <a:pt x="1" y="1"/>
                    <a:pt x="1" y="595"/>
                    <a:pt x="383" y="595"/>
                  </a:cubicBezTo>
                  <a:cubicBezTo>
                    <a:pt x="766" y="595"/>
                    <a:pt x="766" y="1"/>
                    <a:pt x="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1"/>
            <p:cNvSpPr/>
            <p:nvPr/>
          </p:nvSpPr>
          <p:spPr>
            <a:xfrm>
              <a:off x="3473775" y="4445225"/>
              <a:ext cx="18475" cy="14325"/>
            </a:xfrm>
            <a:custGeom>
              <a:avLst/>
              <a:gdLst/>
              <a:ahLst/>
              <a:cxnLst/>
              <a:rect l="l" t="t" r="r" b="b"/>
              <a:pathLst>
                <a:path w="739" h="573" extrusionOk="0">
                  <a:moveTo>
                    <a:pt x="370" y="0"/>
                  </a:moveTo>
                  <a:cubicBezTo>
                    <a:pt x="1" y="0"/>
                    <a:pt x="1" y="573"/>
                    <a:pt x="370" y="573"/>
                  </a:cubicBezTo>
                  <a:cubicBezTo>
                    <a:pt x="739" y="573"/>
                    <a:pt x="739" y="0"/>
                    <a:pt x="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1"/>
            <p:cNvSpPr/>
            <p:nvPr/>
          </p:nvSpPr>
          <p:spPr>
            <a:xfrm>
              <a:off x="3437525" y="4405000"/>
              <a:ext cx="16450" cy="12775"/>
            </a:xfrm>
            <a:custGeom>
              <a:avLst/>
              <a:gdLst/>
              <a:ahLst/>
              <a:cxnLst/>
              <a:rect l="l" t="t" r="r" b="b"/>
              <a:pathLst>
                <a:path w="658" h="511" extrusionOk="0">
                  <a:moveTo>
                    <a:pt x="329" y="0"/>
                  </a:moveTo>
                  <a:cubicBezTo>
                    <a:pt x="0" y="0"/>
                    <a:pt x="0" y="511"/>
                    <a:pt x="329" y="511"/>
                  </a:cubicBezTo>
                  <a:cubicBezTo>
                    <a:pt x="657" y="511"/>
                    <a:pt x="657"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1"/>
            <p:cNvSpPr/>
            <p:nvPr/>
          </p:nvSpPr>
          <p:spPr>
            <a:xfrm>
              <a:off x="3400975" y="4480450"/>
              <a:ext cx="20575" cy="14725"/>
            </a:xfrm>
            <a:custGeom>
              <a:avLst/>
              <a:gdLst/>
              <a:ahLst/>
              <a:cxnLst/>
              <a:rect l="l" t="t" r="r" b="b"/>
              <a:pathLst>
                <a:path w="823" h="589" extrusionOk="0">
                  <a:moveTo>
                    <a:pt x="358" y="0"/>
                  </a:moveTo>
                  <a:cubicBezTo>
                    <a:pt x="1" y="0"/>
                    <a:pt x="0" y="588"/>
                    <a:pt x="358" y="588"/>
                  </a:cubicBezTo>
                  <a:cubicBezTo>
                    <a:pt x="364" y="588"/>
                    <a:pt x="369" y="588"/>
                    <a:pt x="374" y="588"/>
                  </a:cubicBezTo>
                  <a:lnTo>
                    <a:pt x="448" y="584"/>
                  </a:lnTo>
                  <a:cubicBezTo>
                    <a:pt x="823" y="567"/>
                    <a:pt x="823" y="21"/>
                    <a:pt x="448" y="4"/>
                  </a:cubicBezTo>
                  <a:lnTo>
                    <a:pt x="374" y="0"/>
                  </a:lnTo>
                  <a:cubicBezTo>
                    <a:pt x="369" y="0"/>
                    <a:pt x="364" y="0"/>
                    <a:pt x="3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1"/>
            <p:cNvSpPr/>
            <p:nvPr/>
          </p:nvSpPr>
          <p:spPr>
            <a:xfrm>
              <a:off x="3857225" y="4306950"/>
              <a:ext cx="19400" cy="15050"/>
            </a:xfrm>
            <a:custGeom>
              <a:avLst/>
              <a:gdLst/>
              <a:ahLst/>
              <a:cxnLst/>
              <a:rect l="l" t="t" r="r" b="b"/>
              <a:pathLst>
                <a:path w="776" h="602" extrusionOk="0">
                  <a:moveTo>
                    <a:pt x="388" y="1"/>
                  </a:moveTo>
                  <a:cubicBezTo>
                    <a:pt x="1" y="1"/>
                    <a:pt x="0" y="601"/>
                    <a:pt x="388" y="601"/>
                  </a:cubicBezTo>
                  <a:cubicBezTo>
                    <a:pt x="776" y="601"/>
                    <a:pt x="776" y="1"/>
                    <a:pt x="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1"/>
            <p:cNvSpPr/>
            <p:nvPr/>
          </p:nvSpPr>
          <p:spPr>
            <a:xfrm>
              <a:off x="3924475" y="4283950"/>
              <a:ext cx="25200" cy="18425"/>
            </a:xfrm>
            <a:custGeom>
              <a:avLst/>
              <a:gdLst/>
              <a:ahLst/>
              <a:cxnLst/>
              <a:rect l="l" t="t" r="r" b="b"/>
              <a:pathLst>
                <a:path w="1008" h="737" extrusionOk="0">
                  <a:moveTo>
                    <a:pt x="466" y="0"/>
                  </a:moveTo>
                  <a:cubicBezTo>
                    <a:pt x="215" y="0"/>
                    <a:pt x="0" y="320"/>
                    <a:pt x="224" y="558"/>
                  </a:cubicBezTo>
                  <a:cubicBezTo>
                    <a:pt x="248" y="585"/>
                    <a:pt x="272" y="610"/>
                    <a:pt x="296" y="636"/>
                  </a:cubicBezTo>
                  <a:cubicBezTo>
                    <a:pt x="363" y="707"/>
                    <a:pt x="439" y="736"/>
                    <a:pt x="514" y="736"/>
                  </a:cubicBezTo>
                  <a:cubicBezTo>
                    <a:pt x="770" y="736"/>
                    <a:pt x="1008" y="392"/>
                    <a:pt x="765" y="166"/>
                  </a:cubicBezTo>
                  <a:lnTo>
                    <a:pt x="689" y="94"/>
                  </a:lnTo>
                  <a:cubicBezTo>
                    <a:pt x="618" y="28"/>
                    <a:pt x="541" y="0"/>
                    <a:pt x="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1"/>
            <p:cNvSpPr/>
            <p:nvPr/>
          </p:nvSpPr>
          <p:spPr>
            <a:xfrm>
              <a:off x="3963000" y="4379275"/>
              <a:ext cx="20300" cy="15775"/>
            </a:xfrm>
            <a:custGeom>
              <a:avLst/>
              <a:gdLst/>
              <a:ahLst/>
              <a:cxnLst/>
              <a:rect l="l" t="t" r="r" b="b"/>
              <a:pathLst>
                <a:path w="812" h="631" extrusionOk="0">
                  <a:moveTo>
                    <a:pt x="406" y="1"/>
                  </a:moveTo>
                  <a:cubicBezTo>
                    <a:pt x="2" y="1"/>
                    <a:pt x="1" y="630"/>
                    <a:pt x="406" y="630"/>
                  </a:cubicBezTo>
                  <a:cubicBezTo>
                    <a:pt x="812" y="630"/>
                    <a:pt x="812" y="1"/>
                    <a:pt x="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1"/>
            <p:cNvSpPr/>
            <p:nvPr/>
          </p:nvSpPr>
          <p:spPr>
            <a:xfrm>
              <a:off x="4001400" y="4478925"/>
              <a:ext cx="19925" cy="14025"/>
            </a:xfrm>
            <a:custGeom>
              <a:avLst/>
              <a:gdLst/>
              <a:ahLst/>
              <a:cxnLst/>
              <a:rect l="l" t="t" r="r" b="b"/>
              <a:pathLst>
                <a:path w="797" h="561" extrusionOk="0">
                  <a:moveTo>
                    <a:pt x="361" y="1"/>
                  </a:moveTo>
                  <a:cubicBezTo>
                    <a:pt x="1" y="1"/>
                    <a:pt x="1" y="560"/>
                    <a:pt x="361" y="560"/>
                  </a:cubicBezTo>
                  <a:lnTo>
                    <a:pt x="436" y="560"/>
                  </a:lnTo>
                  <a:cubicBezTo>
                    <a:pt x="795" y="560"/>
                    <a:pt x="796"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1"/>
            <p:cNvSpPr/>
            <p:nvPr/>
          </p:nvSpPr>
          <p:spPr>
            <a:xfrm>
              <a:off x="4096275" y="4456850"/>
              <a:ext cx="22100" cy="17175"/>
            </a:xfrm>
            <a:custGeom>
              <a:avLst/>
              <a:gdLst/>
              <a:ahLst/>
              <a:cxnLst/>
              <a:rect l="l" t="t" r="r" b="b"/>
              <a:pathLst>
                <a:path w="884" h="687" extrusionOk="0">
                  <a:moveTo>
                    <a:pt x="443" y="0"/>
                  </a:moveTo>
                  <a:cubicBezTo>
                    <a:pt x="2" y="0"/>
                    <a:pt x="1" y="686"/>
                    <a:pt x="443" y="686"/>
                  </a:cubicBezTo>
                  <a:cubicBezTo>
                    <a:pt x="884" y="686"/>
                    <a:pt x="884" y="0"/>
                    <a:pt x="4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1"/>
            <p:cNvSpPr/>
            <p:nvPr/>
          </p:nvSpPr>
          <p:spPr>
            <a:xfrm>
              <a:off x="3918500" y="4780150"/>
              <a:ext cx="19850" cy="15400"/>
            </a:xfrm>
            <a:custGeom>
              <a:avLst/>
              <a:gdLst/>
              <a:ahLst/>
              <a:cxnLst/>
              <a:rect l="l" t="t" r="r" b="b"/>
              <a:pathLst>
                <a:path w="794" h="616" extrusionOk="0">
                  <a:moveTo>
                    <a:pt x="397" y="0"/>
                  </a:moveTo>
                  <a:cubicBezTo>
                    <a:pt x="1" y="0"/>
                    <a:pt x="0" y="615"/>
                    <a:pt x="397" y="615"/>
                  </a:cubicBezTo>
                  <a:cubicBezTo>
                    <a:pt x="794" y="615"/>
                    <a:pt x="794" y="0"/>
                    <a:pt x="3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1"/>
            <p:cNvSpPr/>
            <p:nvPr/>
          </p:nvSpPr>
          <p:spPr>
            <a:xfrm>
              <a:off x="3957525" y="4666375"/>
              <a:ext cx="20075" cy="15575"/>
            </a:xfrm>
            <a:custGeom>
              <a:avLst/>
              <a:gdLst/>
              <a:ahLst/>
              <a:cxnLst/>
              <a:rect l="l" t="t" r="r" b="b"/>
              <a:pathLst>
                <a:path w="803" h="623" extrusionOk="0">
                  <a:moveTo>
                    <a:pt x="402" y="1"/>
                  </a:moveTo>
                  <a:cubicBezTo>
                    <a:pt x="2" y="1"/>
                    <a:pt x="0" y="622"/>
                    <a:pt x="402" y="622"/>
                  </a:cubicBezTo>
                  <a:cubicBezTo>
                    <a:pt x="803" y="622"/>
                    <a:pt x="803" y="1"/>
                    <a:pt x="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1"/>
            <p:cNvSpPr/>
            <p:nvPr/>
          </p:nvSpPr>
          <p:spPr>
            <a:xfrm>
              <a:off x="3865200" y="4699900"/>
              <a:ext cx="20225" cy="23050"/>
            </a:xfrm>
            <a:custGeom>
              <a:avLst/>
              <a:gdLst/>
              <a:ahLst/>
              <a:cxnLst/>
              <a:rect l="l" t="t" r="r" b="b"/>
              <a:pathLst>
                <a:path w="809" h="922" extrusionOk="0">
                  <a:moveTo>
                    <a:pt x="421" y="1"/>
                  </a:moveTo>
                  <a:cubicBezTo>
                    <a:pt x="296" y="1"/>
                    <a:pt x="175" y="69"/>
                    <a:pt x="136" y="228"/>
                  </a:cubicBezTo>
                  <a:cubicBezTo>
                    <a:pt x="110" y="327"/>
                    <a:pt x="86" y="426"/>
                    <a:pt x="60" y="526"/>
                  </a:cubicBezTo>
                  <a:cubicBezTo>
                    <a:pt x="1" y="765"/>
                    <a:pt x="199" y="922"/>
                    <a:pt x="388" y="922"/>
                  </a:cubicBezTo>
                  <a:cubicBezTo>
                    <a:pt x="513" y="922"/>
                    <a:pt x="634" y="853"/>
                    <a:pt x="674" y="695"/>
                  </a:cubicBezTo>
                  <a:cubicBezTo>
                    <a:pt x="698" y="595"/>
                    <a:pt x="724" y="496"/>
                    <a:pt x="748" y="397"/>
                  </a:cubicBezTo>
                  <a:cubicBezTo>
                    <a:pt x="808" y="158"/>
                    <a:pt x="610" y="1"/>
                    <a:pt x="4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1"/>
            <p:cNvSpPr/>
            <p:nvPr/>
          </p:nvSpPr>
          <p:spPr>
            <a:xfrm>
              <a:off x="3811800" y="4852875"/>
              <a:ext cx="24550" cy="19050"/>
            </a:xfrm>
            <a:custGeom>
              <a:avLst/>
              <a:gdLst/>
              <a:ahLst/>
              <a:cxnLst/>
              <a:rect l="l" t="t" r="r" b="b"/>
              <a:pathLst>
                <a:path w="982" h="762" extrusionOk="0">
                  <a:moveTo>
                    <a:pt x="491" y="0"/>
                  </a:moveTo>
                  <a:cubicBezTo>
                    <a:pt x="0" y="0"/>
                    <a:pt x="0" y="761"/>
                    <a:pt x="491" y="761"/>
                  </a:cubicBezTo>
                  <a:cubicBezTo>
                    <a:pt x="982" y="761"/>
                    <a:pt x="982" y="0"/>
                    <a:pt x="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1"/>
            <p:cNvSpPr/>
            <p:nvPr/>
          </p:nvSpPr>
          <p:spPr>
            <a:xfrm>
              <a:off x="3715150" y="4860100"/>
              <a:ext cx="20300" cy="15750"/>
            </a:xfrm>
            <a:custGeom>
              <a:avLst/>
              <a:gdLst/>
              <a:ahLst/>
              <a:cxnLst/>
              <a:rect l="l" t="t" r="r" b="b"/>
              <a:pathLst>
                <a:path w="812" h="630" extrusionOk="0">
                  <a:moveTo>
                    <a:pt x="406" y="0"/>
                  </a:moveTo>
                  <a:cubicBezTo>
                    <a:pt x="1" y="0"/>
                    <a:pt x="0" y="630"/>
                    <a:pt x="406" y="630"/>
                  </a:cubicBezTo>
                  <a:cubicBezTo>
                    <a:pt x="811" y="630"/>
                    <a:pt x="811"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1"/>
            <p:cNvSpPr/>
            <p:nvPr/>
          </p:nvSpPr>
          <p:spPr>
            <a:xfrm>
              <a:off x="3448450" y="4907100"/>
              <a:ext cx="16975" cy="16800"/>
            </a:xfrm>
            <a:custGeom>
              <a:avLst/>
              <a:gdLst/>
              <a:ahLst/>
              <a:cxnLst/>
              <a:rect l="l" t="t" r="r" b="b"/>
              <a:pathLst>
                <a:path w="679" h="672" extrusionOk="0">
                  <a:moveTo>
                    <a:pt x="339" y="0"/>
                  </a:moveTo>
                  <a:cubicBezTo>
                    <a:pt x="203" y="0"/>
                    <a:pt x="67" y="73"/>
                    <a:pt x="46" y="218"/>
                  </a:cubicBezTo>
                  <a:cubicBezTo>
                    <a:pt x="43" y="242"/>
                    <a:pt x="40" y="265"/>
                    <a:pt x="36" y="290"/>
                  </a:cubicBezTo>
                  <a:cubicBezTo>
                    <a:pt x="0" y="544"/>
                    <a:pt x="170" y="672"/>
                    <a:pt x="340" y="672"/>
                  </a:cubicBezTo>
                  <a:cubicBezTo>
                    <a:pt x="509" y="672"/>
                    <a:pt x="678" y="545"/>
                    <a:pt x="642" y="290"/>
                  </a:cubicBezTo>
                  <a:cubicBezTo>
                    <a:pt x="639" y="267"/>
                    <a:pt x="636" y="242"/>
                    <a:pt x="632" y="218"/>
                  </a:cubicBezTo>
                  <a:cubicBezTo>
                    <a:pt x="612" y="73"/>
                    <a:pt x="476"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1"/>
            <p:cNvSpPr/>
            <p:nvPr/>
          </p:nvSpPr>
          <p:spPr>
            <a:xfrm>
              <a:off x="3346750" y="4859250"/>
              <a:ext cx="28450" cy="19075"/>
            </a:xfrm>
            <a:custGeom>
              <a:avLst/>
              <a:gdLst/>
              <a:ahLst/>
              <a:cxnLst/>
              <a:rect l="l" t="t" r="r" b="b"/>
              <a:pathLst>
                <a:path w="1138" h="763" extrusionOk="0">
                  <a:moveTo>
                    <a:pt x="436" y="0"/>
                  </a:moveTo>
                  <a:cubicBezTo>
                    <a:pt x="109" y="0"/>
                    <a:pt x="1" y="542"/>
                    <a:pt x="369" y="667"/>
                  </a:cubicBezTo>
                  <a:lnTo>
                    <a:pt x="592" y="743"/>
                  </a:lnTo>
                  <a:cubicBezTo>
                    <a:pt x="631" y="757"/>
                    <a:pt x="669" y="763"/>
                    <a:pt x="703" y="763"/>
                  </a:cubicBezTo>
                  <a:cubicBezTo>
                    <a:pt x="1030" y="763"/>
                    <a:pt x="1138" y="222"/>
                    <a:pt x="770" y="96"/>
                  </a:cubicBezTo>
                  <a:lnTo>
                    <a:pt x="548" y="20"/>
                  </a:lnTo>
                  <a:cubicBezTo>
                    <a:pt x="508" y="6"/>
                    <a:pt x="471"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1"/>
            <p:cNvSpPr/>
            <p:nvPr/>
          </p:nvSpPr>
          <p:spPr>
            <a:xfrm>
              <a:off x="3255325" y="4823650"/>
              <a:ext cx="23025" cy="17850"/>
            </a:xfrm>
            <a:custGeom>
              <a:avLst/>
              <a:gdLst/>
              <a:ahLst/>
              <a:cxnLst/>
              <a:rect l="l" t="t" r="r" b="b"/>
              <a:pathLst>
                <a:path w="921" h="714" extrusionOk="0">
                  <a:moveTo>
                    <a:pt x="460" y="0"/>
                  </a:moveTo>
                  <a:cubicBezTo>
                    <a:pt x="2" y="0"/>
                    <a:pt x="1" y="714"/>
                    <a:pt x="460" y="714"/>
                  </a:cubicBezTo>
                  <a:cubicBezTo>
                    <a:pt x="920" y="714"/>
                    <a:pt x="920" y="0"/>
                    <a:pt x="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1"/>
            <p:cNvSpPr/>
            <p:nvPr/>
          </p:nvSpPr>
          <p:spPr>
            <a:xfrm>
              <a:off x="3217800" y="4866725"/>
              <a:ext cx="27275" cy="21150"/>
            </a:xfrm>
            <a:custGeom>
              <a:avLst/>
              <a:gdLst/>
              <a:ahLst/>
              <a:cxnLst/>
              <a:rect l="l" t="t" r="r" b="b"/>
              <a:pathLst>
                <a:path w="1091" h="846" extrusionOk="0">
                  <a:moveTo>
                    <a:pt x="545" y="0"/>
                  </a:moveTo>
                  <a:cubicBezTo>
                    <a:pt x="1" y="0"/>
                    <a:pt x="0" y="846"/>
                    <a:pt x="545" y="846"/>
                  </a:cubicBezTo>
                  <a:cubicBezTo>
                    <a:pt x="1091" y="846"/>
                    <a:pt x="1091" y="0"/>
                    <a:pt x="5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51"/>
          <p:cNvGrpSpPr/>
          <p:nvPr/>
        </p:nvGrpSpPr>
        <p:grpSpPr>
          <a:xfrm>
            <a:off x="5467164" y="3492858"/>
            <a:ext cx="1196324" cy="1162942"/>
            <a:chOff x="3485275" y="237900"/>
            <a:chExt cx="1469325" cy="1428325"/>
          </a:xfrm>
        </p:grpSpPr>
        <p:sp>
          <p:nvSpPr>
            <p:cNvPr id="1687" name="Google Shape;1687;p51"/>
            <p:cNvSpPr/>
            <p:nvPr/>
          </p:nvSpPr>
          <p:spPr>
            <a:xfrm>
              <a:off x="3485275" y="237900"/>
              <a:ext cx="1469325" cy="1428325"/>
            </a:xfrm>
            <a:custGeom>
              <a:avLst/>
              <a:gdLst/>
              <a:ahLst/>
              <a:cxnLst/>
              <a:rect l="l" t="t" r="r" b="b"/>
              <a:pathLst>
                <a:path w="58773" h="57133" extrusionOk="0">
                  <a:moveTo>
                    <a:pt x="2255" y="43840"/>
                  </a:moveTo>
                  <a:cubicBezTo>
                    <a:pt x="2350" y="43574"/>
                    <a:pt x="2439" y="43324"/>
                    <a:pt x="2546" y="43025"/>
                  </a:cubicBezTo>
                  <a:cubicBezTo>
                    <a:pt x="2397" y="42662"/>
                    <a:pt x="2220" y="42268"/>
                    <a:pt x="2279" y="41796"/>
                  </a:cubicBezTo>
                  <a:cubicBezTo>
                    <a:pt x="2354" y="41197"/>
                    <a:pt x="2184" y="40622"/>
                    <a:pt x="1926" y="40073"/>
                  </a:cubicBezTo>
                  <a:cubicBezTo>
                    <a:pt x="1788" y="39778"/>
                    <a:pt x="1699" y="39456"/>
                    <a:pt x="1542" y="39171"/>
                  </a:cubicBezTo>
                  <a:cubicBezTo>
                    <a:pt x="1395" y="38902"/>
                    <a:pt x="1336" y="38618"/>
                    <a:pt x="1272" y="38326"/>
                  </a:cubicBezTo>
                  <a:cubicBezTo>
                    <a:pt x="1216" y="38067"/>
                    <a:pt x="1122" y="37817"/>
                    <a:pt x="1048" y="37560"/>
                  </a:cubicBezTo>
                  <a:cubicBezTo>
                    <a:pt x="967" y="37277"/>
                    <a:pt x="892" y="37004"/>
                    <a:pt x="945" y="36689"/>
                  </a:cubicBezTo>
                  <a:cubicBezTo>
                    <a:pt x="992" y="36406"/>
                    <a:pt x="998" y="36067"/>
                    <a:pt x="885" y="35814"/>
                  </a:cubicBezTo>
                  <a:cubicBezTo>
                    <a:pt x="406" y="34736"/>
                    <a:pt x="395" y="33563"/>
                    <a:pt x="150" y="32440"/>
                  </a:cubicBezTo>
                  <a:cubicBezTo>
                    <a:pt x="56" y="32010"/>
                    <a:pt x="96" y="31553"/>
                    <a:pt x="70" y="31107"/>
                  </a:cubicBezTo>
                  <a:cubicBezTo>
                    <a:pt x="57" y="30870"/>
                    <a:pt x="30" y="30634"/>
                    <a:pt x="19" y="30399"/>
                  </a:cubicBezTo>
                  <a:cubicBezTo>
                    <a:pt x="11" y="30223"/>
                    <a:pt x="11" y="30046"/>
                    <a:pt x="23" y="29872"/>
                  </a:cubicBezTo>
                  <a:cubicBezTo>
                    <a:pt x="33" y="29695"/>
                    <a:pt x="96" y="29514"/>
                    <a:pt x="80" y="29341"/>
                  </a:cubicBezTo>
                  <a:cubicBezTo>
                    <a:pt x="0" y="28467"/>
                    <a:pt x="216" y="27627"/>
                    <a:pt x="334" y="26774"/>
                  </a:cubicBezTo>
                  <a:cubicBezTo>
                    <a:pt x="380" y="26426"/>
                    <a:pt x="367" y="26067"/>
                    <a:pt x="442" y="25727"/>
                  </a:cubicBezTo>
                  <a:cubicBezTo>
                    <a:pt x="591" y="25060"/>
                    <a:pt x="710" y="24394"/>
                    <a:pt x="761" y="23709"/>
                  </a:cubicBezTo>
                  <a:cubicBezTo>
                    <a:pt x="796" y="23238"/>
                    <a:pt x="918" y="22767"/>
                    <a:pt x="1063" y="22316"/>
                  </a:cubicBezTo>
                  <a:cubicBezTo>
                    <a:pt x="1163" y="22002"/>
                    <a:pt x="1298" y="21713"/>
                    <a:pt x="1221" y="21371"/>
                  </a:cubicBezTo>
                  <a:cubicBezTo>
                    <a:pt x="1203" y="21289"/>
                    <a:pt x="1225" y="21193"/>
                    <a:pt x="1251" y="21109"/>
                  </a:cubicBezTo>
                  <a:cubicBezTo>
                    <a:pt x="1514" y="20260"/>
                    <a:pt x="1791" y="19416"/>
                    <a:pt x="2041" y="18563"/>
                  </a:cubicBezTo>
                  <a:cubicBezTo>
                    <a:pt x="2153" y="18181"/>
                    <a:pt x="2348" y="17855"/>
                    <a:pt x="2602" y="17564"/>
                  </a:cubicBezTo>
                  <a:cubicBezTo>
                    <a:pt x="3061" y="17041"/>
                    <a:pt x="3390" y="16468"/>
                    <a:pt x="3503" y="15766"/>
                  </a:cubicBezTo>
                  <a:cubicBezTo>
                    <a:pt x="3548" y="15485"/>
                    <a:pt x="3739" y="15226"/>
                    <a:pt x="3865" y="14958"/>
                  </a:cubicBezTo>
                  <a:cubicBezTo>
                    <a:pt x="4209" y="14232"/>
                    <a:pt x="4623" y="13541"/>
                    <a:pt x="5102" y="12895"/>
                  </a:cubicBezTo>
                  <a:cubicBezTo>
                    <a:pt x="5347" y="12562"/>
                    <a:pt x="5601" y="12239"/>
                    <a:pt x="5796" y="11863"/>
                  </a:cubicBezTo>
                  <a:cubicBezTo>
                    <a:pt x="5998" y="11477"/>
                    <a:pt x="6434" y="11240"/>
                    <a:pt x="6589" y="10802"/>
                  </a:cubicBezTo>
                  <a:cubicBezTo>
                    <a:pt x="7099" y="10385"/>
                    <a:pt x="7346" y="9736"/>
                    <a:pt x="7877" y="9335"/>
                  </a:cubicBezTo>
                  <a:cubicBezTo>
                    <a:pt x="7994" y="9248"/>
                    <a:pt x="8093" y="9125"/>
                    <a:pt x="8170" y="9000"/>
                  </a:cubicBezTo>
                  <a:cubicBezTo>
                    <a:pt x="8630" y="8258"/>
                    <a:pt x="9278" y="7687"/>
                    <a:pt x="9904" y="7097"/>
                  </a:cubicBezTo>
                  <a:cubicBezTo>
                    <a:pt x="10988" y="6076"/>
                    <a:pt x="12188" y="5203"/>
                    <a:pt x="13416" y="4371"/>
                  </a:cubicBezTo>
                  <a:cubicBezTo>
                    <a:pt x="13905" y="4041"/>
                    <a:pt x="14451" y="3798"/>
                    <a:pt x="14973" y="3520"/>
                  </a:cubicBezTo>
                  <a:cubicBezTo>
                    <a:pt x="15261" y="3367"/>
                    <a:pt x="15560" y="3234"/>
                    <a:pt x="15845" y="3076"/>
                  </a:cubicBezTo>
                  <a:cubicBezTo>
                    <a:pt x="16442" y="2744"/>
                    <a:pt x="17047" y="2452"/>
                    <a:pt x="17711" y="2254"/>
                  </a:cubicBezTo>
                  <a:cubicBezTo>
                    <a:pt x="18445" y="2033"/>
                    <a:pt x="19130" y="1631"/>
                    <a:pt x="19872" y="1446"/>
                  </a:cubicBezTo>
                  <a:cubicBezTo>
                    <a:pt x="20932" y="1181"/>
                    <a:pt x="21931" y="654"/>
                    <a:pt x="23059" y="667"/>
                  </a:cubicBezTo>
                  <a:cubicBezTo>
                    <a:pt x="23118" y="667"/>
                    <a:pt x="23186" y="674"/>
                    <a:pt x="23234" y="648"/>
                  </a:cubicBezTo>
                  <a:cubicBezTo>
                    <a:pt x="24045" y="207"/>
                    <a:pt x="24986" y="392"/>
                    <a:pt x="25832" y="107"/>
                  </a:cubicBezTo>
                  <a:cubicBezTo>
                    <a:pt x="25966" y="61"/>
                    <a:pt x="26126" y="69"/>
                    <a:pt x="26273" y="84"/>
                  </a:cubicBezTo>
                  <a:cubicBezTo>
                    <a:pt x="26717" y="130"/>
                    <a:pt x="27160" y="196"/>
                    <a:pt x="27594" y="22"/>
                  </a:cubicBezTo>
                  <a:cubicBezTo>
                    <a:pt x="27646" y="1"/>
                    <a:pt x="27712" y="11"/>
                    <a:pt x="27772" y="16"/>
                  </a:cubicBezTo>
                  <a:cubicBezTo>
                    <a:pt x="28600" y="86"/>
                    <a:pt x="29429" y="155"/>
                    <a:pt x="30257" y="227"/>
                  </a:cubicBezTo>
                  <a:cubicBezTo>
                    <a:pt x="30582" y="254"/>
                    <a:pt x="30906" y="292"/>
                    <a:pt x="31230" y="317"/>
                  </a:cubicBezTo>
                  <a:cubicBezTo>
                    <a:pt x="32268" y="395"/>
                    <a:pt x="33314" y="410"/>
                    <a:pt x="34340" y="560"/>
                  </a:cubicBezTo>
                  <a:cubicBezTo>
                    <a:pt x="35365" y="711"/>
                    <a:pt x="36371" y="997"/>
                    <a:pt x="37389" y="1216"/>
                  </a:cubicBezTo>
                  <a:cubicBezTo>
                    <a:pt x="38200" y="1392"/>
                    <a:pt x="39016" y="1551"/>
                    <a:pt x="39827" y="1729"/>
                  </a:cubicBezTo>
                  <a:cubicBezTo>
                    <a:pt x="40116" y="1793"/>
                    <a:pt x="40400" y="1874"/>
                    <a:pt x="40678" y="1973"/>
                  </a:cubicBezTo>
                  <a:cubicBezTo>
                    <a:pt x="41041" y="2099"/>
                    <a:pt x="41396" y="2247"/>
                    <a:pt x="41752" y="2389"/>
                  </a:cubicBezTo>
                  <a:cubicBezTo>
                    <a:pt x="43253" y="2986"/>
                    <a:pt x="44591" y="3872"/>
                    <a:pt x="45926" y="4761"/>
                  </a:cubicBezTo>
                  <a:cubicBezTo>
                    <a:pt x="47212" y="5613"/>
                    <a:pt x="48420" y="6580"/>
                    <a:pt x="49534" y="7647"/>
                  </a:cubicBezTo>
                  <a:cubicBezTo>
                    <a:pt x="49806" y="7909"/>
                    <a:pt x="50129" y="8035"/>
                    <a:pt x="50455" y="8166"/>
                  </a:cubicBezTo>
                  <a:cubicBezTo>
                    <a:pt x="51204" y="8467"/>
                    <a:pt x="51899" y="8855"/>
                    <a:pt x="52510" y="9388"/>
                  </a:cubicBezTo>
                  <a:cubicBezTo>
                    <a:pt x="53026" y="9839"/>
                    <a:pt x="53501" y="10317"/>
                    <a:pt x="53842" y="10921"/>
                  </a:cubicBezTo>
                  <a:cubicBezTo>
                    <a:pt x="53958" y="11125"/>
                    <a:pt x="54119" y="11304"/>
                    <a:pt x="54262" y="11493"/>
                  </a:cubicBezTo>
                  <a:cubicBezTo>
                    <a:pt x="54369" y="11634"/>
                    <a:pt x="54493" y="11765"/>
                    <a:pt x="54584" y="11917"/>
                  </a:cubicBezTo>
                  <a:cubicBezTo>
                    <a:pt x="55128" y="12835"/>
                    <a:pt x="55760" y="13700"/>
                    <a:pt x="56213" y="14675"/>
                  </a:cubicBezTo>
                  <a:cubicBezTo>
                    <a:pt x="56375" y="15023"/>
                    <a:pt x="56604" y="15338"/>
                    <a:pt x="56794" y="15674"/>
                  </a:cubicBezTo>
                  <a:cubicBezTo>
                    <a:pt x="57458" y="16843"/>
                    <a:pt x="57918" y="18098"/>
                    <a:pt x="58188" y="19405"/>
                  </a:cubicBezTo>
                  <a:cubicBezTo>
                    <a:pt x="58347" y="20172"/>
                    <a:pt x="58685" y="20931"/>
                    <a:pt x="58494" y="21749"/>
                  </a:cubicBezTo>
                  <a:cubicBezTo>
                    <a:pt x="58590" y="22091"/>
                    <a:pt x="58441" y="22394"/>
                    <a:pt x="58333" y="22700"/>
                  </a:cubicBezTo>
                  <a:cubicBezTo>
                    <a:pt x="58224" y="23004"/>
                    <a:pt x="58084" y="23302"/>
                    <a:pt x="57964" y="23592"/>
                  </a:cubicBezTo>
                  <a:cubicBezTo>
                    <a:pt x="58048" y="23901"/>
                    <a:pt x="58128" y="24187"/>
                    <a:pt x="58204" y="24474"/>
                  </a:cubicBezTo>
                  <a:cubicBezTo>
                    <a:pt x="58266" y="24704"/>
                    <a:pt x="58328" y="24926"/>
                    <a:pt x="58255" y="25174"/>
                  </a:cubicBezTo>
                  <a:cubicBezTo>
                    <a:pt x="58217" y="25304"/>
                    <a:pt x="58255" y="25467"/>
                    <a:pt x="58288" y="25607"/>
                  </a:cubicBezTo>
                  <a:cubicBezTo>
                    <a:pt x="58432" y="26213"/>
                    <a:pt x="58505" y="26825"/>
                    <a:pt x="58533" y="27450"/>
                  </a:cubicBezTo>
                  <a:cubicBezTo>
                    <a:pt x="58563" y="28100"/>
                    <a:pt x="58685" y="28746"/>
                    <a:pt x="58748" y="29395"/>
                  </a:cubicBezTo>
                  <a:cubicBezTo>
                    <a:pt x="58773" y="29657"/>
                    <a:pt x="58750" y="29925"/>
                    <a:pt x="58738" y="30189"/>
                  </a:cubicBezTo>
                  <a:cubicBezTo>
                    <a:pt x="58713" y="30721"/>
                    <a:pt x="58707" y="31256"/>
                    <a:pt x="58642" y="31784"/>
                  </a:cubicBezTo>
                  <a:cubicBezTo>
                    <a:pt x="58546" y="32548"/>
                    <a:pt x="58431" y="33313"/>
                    <a:pt x="58279" y="34068"/>
                  </a:cubicBezTo>
                  <a:cubicBezTo>
                    <a:pt x="58085" y="35029"/>
                    <a:pt x="57786" y="35965"/>
                    <a:pt x="57385" y="36860"/>
                  </a:cubicBezTo>
                  <a:cubicBezTo>
                    <a:pt x="57133" y="37426"/>
                    <a:pt x="56894" y="37996"/>
                    <a:pt x="56740" y="38608"/>
                  </a:cubicBezTo>
                  <a:cubicBezTo>
                    <a:pt x="56581" y="39239"/>
                    <a:pt x="56290" y="39834"/>
                    <a:pt x="56059" y="40446"/>
                  </a:cubicBezTo>
                  <a:cubicBezTo>
                    <a:pt x="55964" y="40698"/>
                    <a:pt x="55816" y="40945"/>
                    <a:pt x="55793" y="41201"/>
                  </a:cubicBezTo>
                  <a:cubicBezTo>
                    <a:pt x="55738" y="41873"/>
                    <a:pt x="55443" y="42459"/>
                    <a:pt x="55184" y="43051"/>
                  </a:cubicBezTo>
                  <a:cubicBezTo>
                    <a:pt x="54935" y="43623"/>
                    <a:pt x="54598" y="44151"/>
                    <a:pt x="54154" y="44604"/>
                  </a:cubicBezTo>
                  <a:cubicBezTo>
                    <a:pt x="53992" y="44771"/>
                    <a:pt x="53796" y="44950"/>
                    <a:pt x="53728" y="45160"/>
                  </a:cubicBezTo>
                  <a:cubicBezTo>
                    <a:pt x="53514" y="45812"/>
                    <a:pt x="53004" y="46246"/>
                    <a:pt x="52589" y="46734"/>
                  </a:cubicBezTo>
                  <a:cubicBezTo>
                    <a:pt x="52246" y="47136"/>
                    <a:pt x="51930" y="47570"/>
                    <a:pt x="51557" y="47943"/>
                  </a:cubicBezTo>
                  <a:cubicBezTo>
                    <a:pt x="50971" y="48529"/>
                    <a:pt x="50369" y="49097"/>
                    <a:pt x="49790" y="49692"/>
                  </a:cubicBezTo>
                  <a:cubicBezTo>
                    <a:pt x="49464" y="50027"/>
                    <a:pt x="48960" y="50204"/>
                    <a:pt x="48679" y="50565"/>
                  </a:cubicBezTo>
                  <a:cubicBezTo>
                    <a:pt x="48233" y="51136"/>
                    <a:pt x="47632" y="51521"/>
                    <a:pt x="47140" y="52034"/>
                  </a:cubicBezTo>
                  <a:cubicBezTo>
                    <a:pt x="46526" y="52677"/>
                    <a:pt x="45759" y="53165"/>
                    <a:pt x="44918" y="53487"/>
                  </a:cubicBezTo>
                  <a:cubicBezTo>
                    <a:pt x="44535" y="53633"/>
                    <a:pt x="44187" y="53892"/>
                    <a:pt x="43752" y="53899"/>
                  </a:cubicBezTo>
                  <a:cubicBezTo>
                    <a:pt x="43693" y="53900"/>
                    <a:pt x="43634" y="53919"/>
                    <a:pt x="43584" y="53953"/>
                  </a:cubicBezTo>
                  <a:cubicBezTo>
                    <a:pt x="42759" y="54526"/>
                    <a:pt x="41776" y="54648"/>
                    <a:pt x="40844" y="54914"/>
                  </a:cubicBezTo>
                  <a:cubicBezTo>
                    <a:pt x="40816" y="54923"/>
                    <a:pt x="40788" y="54932"/>
                    <a:pt x="40759" y="54943"/>
                  </a:cubicBezTo>
                  <a:cubicBezTo>
                    <a:pt x="39736" y="55347"/>
                    <a:pt x="38634" y="55473"/>
                    <a:pt x="37596" y="55809"/>
                  </a:cubicBezTo>
                  <a:cubicBezTo>
                    <a:pt x="36630" y="56122"/>
                    <a:pt x="35635" y="56270"/>
                    <a:pt x="34657" y="56499"/>
                  </a:cubicBezTo>
                  <a:cubicBezTo>
                    <a:pt x="33967" y="56662"/>
                    <a:pt x="33255" y="56742"/>
                    <a:pt x="32549" y="56793"/>
                  </a:cubicBezTo>
                  <a:cubicBezTo>
                    <a:pt x="32223" y="56816"/>
                    <a:pt x="31903" y="56849"/>
                    <a:pt x="31579" y="56885"/>
                  </a:cubicBezTo>
                  <a:cubicBezTo>
                    <a:pt x="31140" y="56932"/>
                    <a:pt x="30694" y="56943"/>
                    <a:pt x="30252" y="56939"/>
                  </a:cubicBezTo>
                  <a:cubicBezTo>
                    <a:pt x="29035" y="56927"/>
                    <a:pt x="27830" y="57132"/>
                    <a:pt x="26615" y="57112"/>
                  </a:cubicBezTo>
                  <a:cubicBezTo>
                    <a:pt x="26348" y="57107"/>
                    <a:pt x="26082" y="57097"/>
                    <a:pt x="25816" y="57067"/>
                  </a:cubicBezTo>
                  <a:cubicBezTo>
                    <a:pt x="25169" y="56995"/>
                    <a:pt x="24532" y="56806"/>
                    <a:pt x="23871" y="56876"/>
                  </a:cubicBezTo>
                  <a:cubicBezTo>
                    <a:pt x="23041" y="56650"/>
                    <a:pt x="22154" y="56719"/>
                    <a:pt x="21341" y="56399"/>
                  </a:cubicBezTo>
                  <a:cubicBezTo>
                    <a:pt x="21231" y="56355"/>
                    <a:pt x="21113" y="56320"/>
                    <a:pt x="20996" y="56310"/>
                  </a:cubicBezTo>
                  <a:cubicBezTo>
                    <a:pt x="20245" y="56251"/>
                    <a:pt x="19546" y="56012"/>
                    <a:pt x="18847" y="55747"/>
                  </a:cubicBezTo>
                  <a:cubicBezTo>
                    <a:pt x="18045" y="55441"/>
                    <a:pt x="17257" y="55128"/>
                    <a:pt x="16556" y="54607"/>
                  </a:cubicBezTo>
                  <a:cubicBezTo>
                    <a:pt x="16204" y="54345"/>
                    <a:pt x="15780" y="54180"/>
                    <a:pt x="15387" y="53973"/>
                  </a:cubicBezTo>
                  <a:cubicBezTo>
                    <a:pt x="15335" y="53946"/>
                    <a:pt x="15266" y="53944"/>
                    <a:pt x="15222" y="53909"/>
                  </a:cubicBezTo>
                  <a:cubicBezTo>
                    <a:pt x="14561" y="53392"/>
                    <a:pt x="13724" y="53158"/>
                    <a:pt x="13079" y="52648"/>
                  </a:cubicBezTo>
                  <a:cubicBezTo>
                    <a:pt x="12466" y="52166"/>
                    <a:pt x="11759" y="51858"/>
                    <a:pt x="11133" y="51409"/>
                  </a:cubicBezTo>
                  <a:cubicBezTo>
                    <a:pt x="10829" y="51190"/>
                    <a:pt x="10445" y="51032"/>
                    <a:pt x="10075" y="50962"/>
                  </a:cubicBezTo>
                  <a:cubicBezTo>
                    <a:pt x="9660" y="50882"/>
                    <a:pt x="9282" y="50719"/>
                    <a:pt x="8885" y="50600"/>
                  </a:cubicBezTo>
                  <a:cubicBezTo>
                    <a:pt x="8126" y="50372"/>
                    <a:pt x="7506" y="49907"/>
                    <a:pt x="6947" y="49371"/>
                  </a:cubicBezTo>
                  <a:cubicBezTo>
                    <a:pt x="6433" y="48876"/>
                    <a:pt x="5963" y="48336"/>
                    <a:pt x="5471" y="47818"/>
                  </a:cubicBezTo>
                  <a:cubicBezTo>
                    <a:pt x="5024" y="47346"/>
                    <a:pt x="4569" y="46884"/>
                    <a:pt x="4129" y="46405"/>
                  </a:cubicBezTo>
                  <a:cubicBezTo>
                    <a:pt x="3829" y="46079"/>
                    <a:pt x="3548" y="45733"/>
                    <a:pt x="3260" y="45395"/>
                  </a:cubicBezTo>
                  <a:cubicBezTo>
                    <a:pt x="3223" y="45349"/>
                    <a:pt x="3207" y="45279"/>
                    <a:pt x="3164" y="45245"/>
                  </a:cubicBezTo>
                  <a:cubicBezTo>
                    <a:pt x="2694" y="44883"/>
                    <a:pt x="2562" y="44316"/>
                    <a:pt x="2255" y="43840"/>
                  </a:cubicBezTo>
                  <a:close/>
                  <a:moveTo>
                    <a:pt x="50916" y="9050"/>
                  </a:moveTo>
                  <a:cubicBezTo>
                    <a:pt x="50857" y="9023"/>
                    <a:pt x="50798" y="8996"/>
                    <a:pt x="50738" y="8970"/>
                  </a:cubicBezTo>
                  <a:cubicBezTo>
                    <a:pt x="50773" y="9022"/>
                    <a:pt x="50808" y="9072"/>
                    <a:pt x="50843" y="9125"/>
                  </a:cubicBezTo>
                  <a:cubicBezTo>
                    <a:pt x="50951" y="9335"/>
                    <a:pt x="51068" y="9542"/>
                    <a:pt x="51164" y="9757"/>
                  </a:cubicBezTo>
                  <a:cubicBezTo>
                    <a:pt x="51192" y="9820"/>
                    <a:pt x="51162" y="9909"/>
                    <a:pt x="51155" y="10048"/>
                  </a:cubicBezTo>
                  <a:cubicBezTo>
                    <a:pt x="50986" y="9922"/>
                    <a:pt x="50851" y="9853"/>
                    <a:pt x="50756" y="9745"/>
                  </a:cubicBezTo>
                  <a:cubicBezTo>
                    <a:pt x="50384" y="9323"/>
                    <a:pt x="49964" y="8964"/>
                    <a:pt x="49530" y="8602"/>
                  </a:cubicBezTo>
                  <a:cubicBezTo>
                    <a:pt x="48987" y="8149"/>
                    <a:pt x="48463" y="7668"/>
                    <a:pt x="47913" y="7218"/>
                  </a:cubicBezTo>
                  <a:cubicBezTo>
                    <a:pt x="46993" y="6467"/>
                    <a:pt x="46077" y="5711"/>
                    <a:pt x="45066" y="5086"/>
                  </a:cubicBezTo>
                  <a:cubicBezTo>
                    <a:pt x="44588" y="4790"/>
                    <a:pt x="44070" y="4560"/>
                    <a:pt x="43569" y="4302"/>
                  </a:cubicBezTo>
                  <a:cubicBezTo>
                    <a:pt x="42482" y="3742"/>
                    <a:pt x="41337" y="3327"/>
                    <a:pt x="40184" y="2933"/>
                  </a:cubicBezTo>
                  <a:cubicBezTo>
                    <a:pt x="39007" y="2530"/>
                    <a:pt x="37851" y="2058"/>
                    <a:pt x="36609" y="1860"/>
                  </a:cubicBezTo>
                  <a:cubicBezTo>
                    <a:pt x="36083" y="1778"/>
                    <a:pt x="35576" y="1590"/>
                    <a:pt x="35055" y="1473"/>
                  </a:cubicBezTo>
                  <a:cubicBezTo>
                    <a:pt x="34593" y="1371"/>
                    <a:pt x="34127" y="1258"/>
                    <a:pt x="33656" y="1226"/>
                  </a:cubicBezTo>
                  <a:cubicBezTo>
                    <a:pt x="32826" y="1168"/>
                    <a:pt x="32012" y="984"/>
                    <a:pt x="31175" y="958"/>
                  </a:cubicBezTo>
                  <a:cubicBezTo>
                    <a:pt x="30632" y="940"/>
                    <a:pt x="30113" y="930"/>
                    <a:pt x="29592" y="1082"/>
                  </a:cubicBezTo>
                  <a:cubicBezTo>
                    <a:pt x="29243" y="1183"/>
                    <a:pt x="28894" y="1181"/>
                    <a:pt x="28532" y="1127"/>
                  </a:cubicBezTo>
                  <a:cubicBezTo>
                    <a:pt x="28182" y="1074"/>
                    <a:pt x="27821" y="1044"/>
                    <a:pt x="27466" y="1056"/>
                  </a:cubicBezTo>
                  <a:cubicBezTo>
                    <a:pt x="26844" y="1077"/>
                    <a:pt x="26222" y="1135"/>
                    <a:pt x="25601" y="1182"/>
                  </a:cubicBezTo>
                  <a:cubicBezTo>
                    <a:pt x="24952" y="1233"/>
                    <a:pt x="24330" y="1492"/>
                    <a:pt x="23665" y="1439"/>
                  </a:cubicBezTo>
                  <a:cubicBezTo>
                    <a:pt x="23584" y="1433"/>
                    <a:pt x="23501" y="1500"/>
                    <a:pt x="23416" y="1528"/>
                  </a:cubicBezTo>
                  <a:cubicBezTo>
                    <a:pt x="23134" y="1622"/>
                    <a:pt x="22858" y="1748"/>
                    <a:pt x="22568" y="1800"/>
                  </a:cubicBezTo>
                  <a:cubicBezTo>
                    <a:pt x="21664" y="1961"/>
                    <a:pt x="20818" y="2374"/>
                    <a:pt x="19889" y="2427"/>
                  </a:cubicBezTo>
                  <a:cubicBezTo>
                    <a:pt x="19800" y="2433"/>
                    <a:pt x="19713" y="2458"/>
                    <a:pt x="19632" y="2499"/>
                  </a:cubicBezTo>
                  <a:cubicBezTo>
                    <a:pt x="18762" y="2947"/>
                    <a:pt x="17823" y="3229"/>
                    <a:pt x="16915" y="3583"/>
                  </a:cubicBezTo>
                  <a:cubicBezTo>
                    <a:pt x="15428" y="4164"/>
                    <a:pt x="14132" y="5033"/>
                    <a:pt x="12876" y="5986"/>
                  </a:cubicBezTo>
                  <a:cubicBezTo>
                    <a:pt x="12572" y="6215"/>
                    <a:pt x="12237" y="6408"/>
                    <a:pt x="11940" y="6646"/>
                  </a:cubicBezTo>
                  <a:cubicBezTo>
                    <a:pt x="11455" y="7034"/>
                    <a:pt x="10987" y="7445"/>
                    <a:pt x="10515" y="7851"/>
                  </a:cubicBezTo>
                  <a:cubicBezTo>
                    <a:pt x="10290" y="8043"/>
                    <a:pt x="10055" y="8228"/>
                    <a:pt x="9853" y="8441"/>
                  </a:cubicBezTo>
                  <a:cubicBezTo>
                    <a:pt x="9407" y="8915"/>
                    <a:pt x="8913" y="9363"/>
                    <a:pt x="8560" y="9902"/>
                  </a:cubicBezTo>
                  <a:cubicBezTo>
                    <a:pt x="8200" y="10453"/>
                    <a:pt x="7586" y="10792"/>
                    <a:pt x="7360" y="11435"/>
                  </a:cubicBezTo>
                  <a:cubicBezTo>
                    <a:pt x="6613" y="12247"/>
                    <a:pt x="6023" y="13173"/>
                    <a:pt x="5434" y="14098"/>
                  </a:cubicBezTo>
                  <a:cubicBezTo>
                    <a:pt x="5148" y="14549"/>
                    <a:pt x="4871" y="15010"/>
                    <a:pt x="4654" y="15494"/>
                  </a:cubicBezTo>
                  <a:cubicBezTo>
                    <a:pt x="4507" y="15823"/>
                    <a:pt x="4354" y="16135"/>
                    <a:pt x="4133" y="16420"/>
                  </a:cubicBezTo>
                  <a:cubicBezTo>
                    <a:pt x="4007" y="16582"/>
                    <a:pt x="3929" y="16780"/>
                    <a:pt x="3818" y="16953"/>
                  </a:cubicBezTo>
                  <a:cubicBezTo>
                    <a:pt x="3575" y="17334"/>
                    <a:pt x="3562" y="17807"/>
                    <a:pt x="3350" y="18181"/>
                  </a:cubicBezTo>
                  <a:cubicBezTo>
                    <a:pt x="3106" y="18611"/>
                    <a:pt x="3067" y="19085"/>
                    <a:pt x="2914" y="19530"/>
                  </a:cubicBezTo>
                  <a:cubicBezTo>
                    <a:pt x="2389" y="21054"/>
                    <a:pt x="2176" y="22648"/>
                    <a:pt x="1843" y="24215"/>
                  </a:cubicBezTo>
                  <a:cubicBezTo>
                    <a:pt x="1728" y="24758"/>
                    <a:pt x="1678" y="25316"/>
                    <a:pt x="1596" y="25865"/>
                  </a:cubicBezTo>
                  <a:cubicBezTo>
                    <a:pt x="1529" y="26303"/>
                    <a:pt x="1515" y="26760"/>
                    <a:pt x="1375" y="27173"/>
                  </a:cubicBezTo>
                  <a:cubicBezTo>
                    <a:pt x="1215" y="27639"/>
                    <a:pt x="1280" y="28102"/>
                    <a:pt x="1248" y="28565"/>
                  </a:cubicBezTo>
                  <a:cubicBezTo>
                    <a:pt x="1195" y="29334"/>
                    <a:pt x="1152" y="30104"/>
                    <a:pt x="1147" y="30874"/>
                  </a:cubicBezTo>
                  <a:cubicBezTo>
                    <a:pt x="1144" y="31345"/>
                    <a:pt x="1123" y="31829"/>
                    <a:pt x="1324" y="32282"/>
                  </a:cubicBezTo>
                  <a:cubicBezTo>
                    <a:pt x="1373" y="32391"/>
                    <a:pt x="1394" y="32511"/>
                    <a:pt x="1387" y="32631"/>
                  </a:cubicBezTo>
                  <a:cubicBezTo>
                    <a:pt x="1327" y="33418"/>
                    <a:pt x="1577" y="34154"/>
                    <a:pt x="1746" y="34904"/>
                  </a:cubicBezTo>
                  <a:cubicBezTo>
                    <a:pt x="1778" y="35046"/>
                    <a:pt x="1816" y="35203"/>
                    <a:pt x="1789" y="35341"/>
                  </a:cubicBezTo>
                  <a:cubicBezTo>
                    <a:pt x="1692" y="35802"/>
                    <a:pt x="1827" y="36221"/>
                    <a:pt x="1967" y="36649"/>
                  </a:cubicBezTo>
                  <a:cubicBezTo>
                    <a:pt x="2179" y="37296"/>
                    <a:pt x="2454" y="37929"/>
                    <a:pt x="2459" y="38631"/>
                  </a:cubicBezTo>
                  <a:cubicBezTo>
                    <a:pt x="2459" y="38746"/>
                    <a:pt x="2495" y="38870"/>
                    <a:pt x="2547" y="38974"/>
                  </a:cubicBezTo>
                  <a:cubicBezTo>
                    <a:pt x="2930" y="39743"/>
                    <a:pt x="3225" y="40555"/>
                    <a:pt x="3760" y="41245"/>
                  </a:cubicBezTo>
                  <a:cubicBezTo>
                    <a:pt x="4214" y="41833"/>
                    <a:pt x="4642" y="42441"/>
                    <a:pt x="5070" y="43047"/>
                  </a:cubicBezTo>
                  <a:cubicBezTo>
                    <a:pt x="5146" y="43153"/>
                    <a:pt x="5282" y="43271"/>
                    <a:pt x="5167" y="43438"/>
                  </a:cubicBezTo>
                  <a:cubicBezTo>
                    <a:pt x="4540" y="43218"/>
                    <a:pt x="4270" y="43032"/>
                    <a:pt x="3968" y="42608"/>
                  </a:cubicBezTo>
                  <a:cubicBezTo>
                    <a:pt x="3865" y="42464"/>
                    <a:pt x="3772" y="42310"/>
                    <a:pt x="3661" y="42174"/>
                  </a:cubicBezTo>
                  <a:cubicBezTo>
                    <a:pt x="3636" y="42142"/>
                    <a:pt x="3548" y="42136"/>
                    <a:pt x="3502" y="42154"/>
                  </a:cubicBezTo>
                  <a:cubicBezTo>
                    <a:pt x="3456" y="42171"/>
                    <a:pt x="3391" y="42231"/>
                    <a:pt x="3390" y="42274"/>
                  </a:cubicBezTo>
                  <a:cubicBezTo>
                    <a:pt x="3383" y="42718"/>
                    <a:pt x="3353" y="43166"/>
                    <a:pt x="3397" y="43606"/>
                  </a:cubicBezTo>
                  <a:cubicBezTo>
                    <a:pt x="3445" y="44086"/>
                    <a:pt x="3653" y="44482"/>
                    <a:pt x="4057" y="44812"/>
                  </a:cubicBezTo>
                  <a:cubicBezTo>
                    <a:pt x="5118" y="45678"/>
                    <a:pt x="6096" y="46638"/>
                    <a:pt x="7003" y="47666"/>
                  </a:cubicBezTo>
                  <a:cubicBezTo>
                    <a:pt x="7296" y="47998"/>
                    <a:pt x="7524" y="48390"/>
                    <a:pt x="7823" y="48715"/>
                  </a:cubicBezTo>
                  <a:cubicBezTo>
                    <a:pt x="8038" y="48948"/>
                    <a:pt x="7921" y="49221"/>
                    <a:pt x="8005" y="49478"/>
                  </a:cubicBezTo>
                  <a:cubicBezTo>
                    <a:pt x="8424" y="49712"/>
                    <a:pt x="8771" y="50156"/>
                    <a:pt x="9359" y="49948"/>
                  </a:cubicBezTo>
                  <a:cubicBezTo>
                    <a:pt x="9429" y="49923"/>
                    <a:pt x="9535" y="49972"/>
                    <a:pt x="9614" y="50007"/>
                  </a:cubicBezTo>
                  <a:cubicBezTo>
                    <a:pt x="10100" y="50218"/>
                    <a:pt x="10563" y="50496"/>
                    <a:pt x="11120" y="50479"/>
                  </a:cubicBezTo>
                  <a:cubicBezTo>
                    <a:pt x="11147" y="50479"/>
                    <a:pt x="11174" y="50500"/>
                    <a:pt x="11201" y="50514"/>
                  </a:cubicBezTo>
                  <a:cubicBezTo>
                    <a:pt x="11727" y="50785"/>
                    <a:pt x="12293" y="50987"/>
                    <a:pt x="12734" y="51410"/>
                  </a:cubicBezTo>
                  <a:cubicBezTo>
                    <a:pt x="12855" y="51527"/>
                    <a:pt x="13024" y="51661"/>
                    <a:pt x="13176" y="51667"/>
                  </a:cubicBezTo>
                  <a:cubicBezTo>
                    <a:pt x="13473" y="51678"/>
                    <a:pt x="13675" y="51846"/>
                    <a:pt x="13895" y="51989"/>
                  </a:cubicBezTo>
                  <a:cubicBezTo>
                    <a:pt x="14244" y="52213"/>
                    <a:pt x="14579" y="52464"/>
                    <a:pt x="14933" y="52680"/>
                  </a:cubicBezTo>
                  <a:cubicBezTo>
                    <a:pt x="15789" y="53205"/>
                    <a:pt x="16662" y="53693"/>
                    <a:pt x="17581" y="54102"/>
                  </a:cubicBezTo>
                  <a:cubicBezTo>
                    <a:pt x="18604" y="54556"/>
                    <a:pt x="19585" y="55125"/>
                    <a:pt x="20723" y="55268"/>
                  </a:cubicBezTo>
                  <a:cubicBezTo>
                    <a:pt x="21351" y="55566"/>
                    <a:pt x="22048" y="55593"/>
                    <a:pt x="22713" y="55714"/>
                  </a:cubicBezTo>
                  <a:cubicBezTo>
                    <a:pt x="23518" y="55859"/>
                    <a:pt x="24330" y="56097"/>
                    <a:pt x="25173" y="55961"/>
                  </a:cubicBezTo>
                  <a:cubicBezTo>
                    <a:pt x="25312" y="55939"/>
                    <a:pt x="25465" y="55999"/>
                    <a:pt x="25612" y="56020"/>
                  </a:cubicBezTo>
                  <a:cubicBezTo>
                    <a:pt x="25789" y="56045"/>
                    <a:pt x="25965" y="56089"/>
                    <a:pt x="26139" y="56089"/>
                  </a:cubicBezTo>
                  <a:cubicBezTo>
                    <a:pt x="27237" y="56086"/>
                    <a:pt x="28334" y="56080"/>
                    <a:pt x="29430" y="56064"/>
                  </a:cubicBezTo>
                  <a:cubicBezTo>
                    <a:pt x="29811" y="56058"/>
                    <a:pt x="30204" y="56135"/>
                    <a:pt x="30568" y="55932"/>
                  </a:cubicBezTo>
                  <a:cubicBezTo>
                    <a:pt x="30639" y="55891"/>
                    <a:pt x="30742" y="55893"/>
                    <a:pt x="30830" y="55899"/>
                  </a:cubicBezTo>
                  <a:cubicBezTo>
                    <a:pt x="31966" y="55977"/>
                    <a:pt x="33070" y="55722"/>
                    <a:pt x="34185" y="55585"/>
                  </a:cubicBezTo>
                  <a:cubicBezTo>
                    <a:pt x="34362" y="55564"/>
                    <a:pt x="34545" y="55559"/>
                    <a:pt x="34713" y="55509"/>
                  </a:cubicBezTo>
                  <a:cubicBezTo>
                    <a:pt x="35566" y="55257"/>
                    <a:pt x="36410" y="54982"/>
                    <a:pt x="37311" y="54952"/>
                  </a:cubicBezTo>
                  <a:cubicBezTo>
                    <a:pt x="37485" y="54946"/>
                    <a:pt x="37692" y="54923"/>
                    <a:pt x="37826" y="54826"/>
                  </a:cubicBezTo>
                  <a:cubicBezTo>
                    <a:pt x="38351" y="54449"/>
                    <a:pt x="38966" y="54380"/>
                    <a:pt x="39565" y="54240"/>
                  </a:cubicBezTo>
                  <a:cubicBezTo>
                    <a:pt x="40316" y="54064"/>
                    <a:pt x="40993" y="53641"/>
                    <a:pt x="41779" y="53583"/>
                  </a:cubicBezTo>
                  <a:cubicBezTo>
                    <a:pt x="41861" y="53577"/>
                    <a:pt x="41935" y="53503"/>
                    <a:pt x="42017" y="53470"/>
                  </a:cubicBezTo>
                  <a:cubicBezTo>
                    <a:pt x="42671" y="53208"/>
                    <a:pt x="43251" y="52776"/>
                    <a:pt x="43963" y="52644"/>
                  </a:cubicBezTo>
                  <a:cubicBezTo>
                    <a:pt x="44070" y="52623"/>
                    <a:pt x="44159" y="52515"/>
                    <a:pt x="44261" y="52460"/>
                  </a:cubicBezTo>
                  <a:cubicBezTo>
                    <a:pt x="44470" y="52346"/>
                    <a:pt x="44674" y="52220"/>
                    <a:pt x="44895" y="52135"/>
                  </a:cubicBezTo>
                  <a:cubicBezTo>
                    <a:pt x="45629" y="51855"/>
                    <a:pt x="46245" y="51376"/>
                    <a:pt x="46831" y="50888"/>
                  </a:cubicBezTo>
                  <a:cubicBezTo>
                    <a:pt x="47606" y="50245"/>
                    <a:pt x="48387" y="49595"/>
                    <a:pt x="49008" y="48787"/>
                  </a:cubicBezTo>
                  <a:cubicBezTo>
                    <a:pt x="49079" y="48691"/>
                    <a:pt x="49162" y="48605"/>
                    <a:pt x="49256" y="48531"/>
                  </a:cubicBezTo>
                  <a:cubicBezTo>
                    <a:pt x="49726" y="48171"/>
                    <a:pt x="50156" y="47775"/>
                    <a:pt x="50577" y="47354"/>
                  </a:cubicBezTo>
                  <a:cubicBezTo>
                    <a:pt x="51078" y="46851"/>
                    <a:pt x="51574" y="46355"/>
                    <a:pt x="51979" y="45772"/>
                  </a:cubicBezTo>
                  <a:cubicBezTo>
                    <a:pt x="52116" y="45578"/>
                    <a:pt x="52241" y="45364"/>
                    <a:pt x="52414" y="45207"/>
                  </a:cubicBezTo>
                  <a:cubicBezTo>
                    <a:pt x="52978" y="44700"/>
                    <a:pt x="53269" y="44000"/>
                    <a:pt x="53719" y="43414"/>
                  </a:cubicBezTo>
                  <a:cubicBezTo>
                    <a:pt x="53900" y="43182"/>
                    <a:pt x="54077" y="42925"/>
                    <a:pt x="54167" y="42650"/>
                  </a:cubicBezTo>
                  <a:cubicBezTo>
                    <a:pt x="54538" y="41522"/>
                    <a:pt x="55218" y="40516"/>
                    <a:pt x="55451" y="39336"/>
                  </a:cubicBezTo>
                  <a:cubicBezTo>
                    <a:pt x="55970" y="38232"/>
                    <a:pt x="56264" y="37041"/>
                    <a:pt x="56748" y="35926"/>
                  </a:cubicBezTo>
                  <a:cubicBezTo>
                    <a:pt x="57082" y="35156"/>
                    <a:pt x="57280" y="34367"/>
                    <a:pt x="57434" y="33545"/>
                  </a:cubicBezTo>
                  <a:cubicBezTo>
                    <a:pt x="57578" y="32784"/>
                    <a:pt x="57717" y="32029"/>
                    <a:pt x="57740" y="31255"/>
                  </a:cubicBezTo>
                  <a:cubicBezTo>
                    <a:pt x="57743" y="31137"/>
                    <a:pt x="57715" y="31008"/>
                    <a:pt x="57750" y="30900"/>
                  </a:cubicBezTo>
                  <a:cubicBezTo>
                    <a:pt x="57864" y="30545"/>
                    <a:pt x="57815" y="30198"/>
                    <a:pt x="57771" y="29841"/>
                  </a:cubicBezTo>
                  <a:cubicBezTo>
                    <a:pt x="57725" y="29462"/>
                    <a:pt x="57635" y="29053"/>
                    <a:pt x="57723" y="28700"/>
                  </a:cubicBezTo>
                  <a:cubicBezTo>
                    <a:pt x="57934" y="27863"/>
                    <a:pt x="57852" y="27049"/>
                    <a:pt x="57736" y="26220"/>
                  </a:cubicBezTo>
                  <a:cubicBezTo>
                    <a:pt x="57539" y="24801"/>
                    <a:pt x="57183" y="23418"/>
                    <a:pt x="56806" y="22040"/>
                  </a:cubicBezTo>
                  <a:cubicBezTo>
                    <a:pt x="56594" y="21267"/>
                    <a:pt x="56415" y="20478"/>
                    <a:pt x="55957" y="19798"/>
                  </a:cubicBezTo>
                  <a:cubicBezTo>
                    <a:pt x="55942" y="19776"/>
                    <a:pt x="55929" y="19739"/>
                    <a:pt x="55936" y="19717"/>
                  </a:cubicBezTo>
                  <a:cubicBezTo>
                    <a:pt x="55954" y="19662"/>
                    <a:pt x="55972" y="19600"/>
                    <a:pt x="56013" y="19567"/>
                  </a:cubicBezTo>
                  <a:cubicBezTo>
                    <a:pt x="56053" y="19533"/>
                    <a:pt x="56129" y="19501"/>
                    <a:pt x="56169" y="19519"/>
                  </a:cubicBezTo>
                  <a:cubicBezTo>
                    <a:pt x="56451" y="19641"/>
                    <a:pt x="56660" y="19833"/>
                    <a:pt x="56768" y="20139"/>
                  </a:cubicBezTo>
                  <a:cubicBezTo>
                    <a:pt x="56939" y="20614"/>
                    <a:pt x="57135" y="21080"/>
                    <a:pt x="57321" y="21549"/>
                  </a:cubicBezTo>
                  <a:cubicBezTo>
                    <a:pt x="57370" y="21668"/>
                    <a:pt x="57451" y="21735"/>
                    <a:pt x="57600" y="21695"/>
                  </a:cubicBezTo>
                  <a:cubicBezTo>
                    <a:pt x="57608" y="21611"/>
                    <a:pt x="57634" y="21522"/>
                    <a:pt x="57623" y="21437"/>
                  </a:cubicBezTo>
                  <a:cubicBezTo>
                    <a:pt x="57536" y="20760"/>
                    <a:pt x="57492" y="20077"/>
                    <a:pt x="57267" y="19424"/>
                  </a:cubicBezTo>
                  <a:cubicBezTo>
                    <a:pt x="56988" y="18609"/>
                    <a:pt x="56718" y="17791"/>
                    <a:pt x="56442" y="16978"/>
                  </a:cubicBezTo>
                  <a:cubicBezTo>
                    <a:pt x="56411" y="16894"/>
                    <a:pt x="56376" y="16814"/>
                    <a:pt x="56336" y="16735"/>
                  </a:cubicBezTo>
                  <a:cubicBezTo>
                    <a:pt x="55843" y="15721"/>
                    <a:pt x="55246" y="14765"/>
                    <a:pt x="54687" y="13787"/>
                  </a:cubicBezTo>
                  <a:cubicBezTo>
                    <a:pt x="54540" y="13531"/>
                    <a:pt x="54316" y="13311"/>
                    <a:pt x="54217" y="13041"/>
                  </a:cubicBezTo>
                  <a:cubicBezTo>
                    <a:pt x="53933" y="12269"/>
                    <a:pt x="53285" y="11745"/>
                    <a:pt x="52901" y="11046"/>
                  </a:cubicBezTo>
                  <a:cubicBezTo>
                    <a:pt x="52432" y="10667"/>
                    <a:pt x="52090" y="10178"/>
                    <a:pt x="51724" y="9709"/>
                  </a:cubicBezTo>
                  <a:cubicBezTo>
                    <a:pt x="51507" y="9429"/>
                    <a:pt x="51309" y="9116"/>
                    <a:pt x="50916" y="905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1"/>
            <p:cNvSpPr/>
            <p:nvPr/>
          </p:nvSpPr>
          <p:spPr>
            <a:xfrm>
              <a:off x="4414100" y="834575"/>
              <a:ext cx="376800" cy="304050"/>
            </a:xfrm>
            <a:custGeom>
              <a:avLst/>
              <a:gdLst/>
              <a:ahLst/>
              <a:cxnLst/>
              <a:rect l="l" t="t" r="r" b="b"/>
              <a:pathLst>
                <a:path w="15072" h="12162" extrusionOk="0">
                  <a:moveTo>
                    <a:pt x="450" y="12162"/>
                  </a:moveTo>
                  <a:cubicBezTo>
                    <a:pt x="379" y="12078"/>
                    <a:pt x="276" y="12002"/>
                    <a:pt x="244" y="11905"/>
                  </a:cubicBezTo>
                  <a:cubicBezTo>
                    <a:pt x="1" y="11181"/>
                    <a:pt x="1" y="10438"/>
                    <a:pt x="204" y="9712"/>
                  </a:cubicBezTo>
                  <a:cubicBezTo>
                    <a:pt x="386" y="9055"/>
                    <a:pt x="628" y="8415"/>
                    <a:pt x="862" y="7772"/>
                  </a:cubicBezTo>
                  <a:cubicBezTo>
                    <a:pt x="942" y="7552"/>
                    <a:pt x="1069" y="7346"/>
                    <a:pt x="1186" y="7140"/>
                  </a:cubicBezTo>
                  <a:cubicBezTo>
                    <a:pt x="1376" y="6804"/>
                    <a:pt x="1570" y="6470"/>
                    <a:pt x="1774" y="6143"/>
                  </a:cubicBezTo>
                  <a:cubicBezTo>
                    <a:pt x="1915" y="5915"/>
                    <a:pt x="2073" y="5700"/>
                    <a:pt x="2222" y="5479"/>
                  </a:cubicBezTo>
                  <a:cubicBezTo>
                    <a:pt x="2371" y="5258"/>
                    <a:pt x="2518" y="5035"/>
                    <a:pt x="2664" y="4814"/>
                  </a:cubicBezTo>
                  <a:cubicBezTo>
                    <a:pt x="2746" y="4690"/>
                    <a:pt x="2812" y="4553"/>
                    <a:pt x="2905" y="4440"/>
                  </a:cubicBezTo>
                  <a:cubicBezTo>
                    <a:pt x="3530" y="3684"/>
                    <a:pt x="4163" y="2934"/>
                    <a:pt x="4789" y="2180"/>
                  </a:cubicBezTo>
                  <a:cubicBezTo>
                    <a:pt x="5000" y="1926"/>
                    <a:pt x="5205" y="1689"/>
                    <a:pt x="5560" y="1612"/>
                  </a:cubicBezTo>
                  <a:cubicBezTo>
                    <a:pt x="5755" y="1568"/>
                    <a:pt x="5933" y="1425"/>
                    <a:pt x="6102" y="1306"/>
                  </a:cubicBezTo>
                  <a:cubicBezTo>
                    <a:pt x="6640" y="923"/>
                    <a:pt x="7251" y="698"/>
                    <a:pt x="7871" y="506"/>
                  </a:cubicBezTo>
                  <a:cubicBezTo>
                    <a:pt x="8637" y="269"/>
                    <a:pt x="9405" y="22"/>
                    <a:pt x="10220" y="25"/>
                  </a:cubicBezTo>
                  <a:cubicBezTo>
                    <a:pt x="10783" y="27"/>
                    <a:pt x="11355" y="1"/>
                    <a:pt x="11906" y="88"/>
                  </a:cubicBezTo>
                  <a:cubicBezTo>
                    <a:pt x="12368" y="162"/>
                    <a:pt x="12801" y="410"/>
                    <a:pt x="13258" y="527"/>
                  </a:cubicBezTo>
                  <a:cubicBezTo>
                    <a:pt x="13705" y="640"/>
                    <a:pt x="14076" y="879"/>
                    <a:pt x="14452" y="1120"/>
                  </a:cubicBezTo>
                  <a:cubicBezTo>
                    <a:pt x="14757" y="1314"/>
                    <a:pt x="14971" y="1583"/>
                    <a:pt x="15071" y="1920"/>
                  </a:cubicBezTo>
                  <a:cubicBezTo>
                    <a:pt x="14940" y="2060"/>
                    <a:pt x="14828" y="2009"/>
                    <a:pt x="14724" y="1956"/>
                  </a:cubicBezTo>
                  <a:cubicBezTo>
                    <a:pt x="14220" y="1700"/>
                    <a:pt x="13723" y="1433"/>
                    <a:pt x="13217" y="1184"/>
                  </a:cubicBezTo>
                  <a:cubicBezTo>
                    <a:pt x="12505" y="832"/>
                    <a:pt x="11726" y="786"/>
                    <a:pt x="10959" y="790"/>
                  </a:cubicBezTo>
                  <a:cubicBezTo>
                    <a:pt x="10310" y="792"/>
                    <a:pt x="9654" y="832"/>
                    <a:pt x="9013" y="969"/>
                  </a:cubicBezTo>
                  <a:cubicBezTo>
                    <a:pt x="8811" y="1013"/>
                    <a:pt x="8591" y="1033"/>
                    <a:pt x="8413" y="1127"/>
                  </a:cubicBezTo>
                  <a:cubicBezTo>
                    <a:pt x="7760" y="1471"/>
                    <a:pt x="7034" y="1653"/>
                    <a:pt x="6423" y="2111"/>
                  </a:cubicBezTo>
                  <a:cubicBezTo>
                    <a:pt x="6053" y="2390"/>
                    <a:pt x="5611" y="2590"/>
                    <a:pt x="5230" y="2871"/>
                  </a:cubicBezTo>
                  <a:cubicBezTo>
                    <a:pt x="5111" y="2957"/>
                    <a:pt x="4993" y="3050"/>
                    <a:pt x="4896" y="3158"/>
                  </a:cubicBezTo>
                  <a:cubicBezTo>
                    <a:pt x="3865" y="4312"/>
                    <a:pt x="2925" y="5537"/>
                    <a:pt x="2133" y="6865"/>
                  </a:cubicBezTo>
                  <a:cubicBezTo>
                    <a:pt x="1288" y="8284"/>
                    <a:pt x="671" y="9786"/>
                    <a:pt x="623" y="11471"/>
                  </a:cubicBezTo>
                  <a:cubicBezTo>
                    <a:pt x="618" y="11673"/>
                    <a:pt x="580" y="11876"/>
                    <a:pt x="553" y="12079"/>
                  </a:cubicBezTo>
                  <a:cubicBezTo>
                    <a:pt x="550" y="12099"/>
                    <a:pt x="510" y="12114"/>
                    <a:pt x="450" y="1216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1"/>
            <p:cNvSpPr/>
            <p:nvPr/>
          </p:nvSpPr>
          <p:spPr>
            <a:xfrm>
              <a:off x="3777400" y="421775"/>
              <a:ext cx="307575" cy="212500"/>
            </a:xfrm>
            <a:custGeom>
              <a:avLst/>
              <a:gdLst/>
              <a:ahLst/>
              <a:cxnLst/>
              <a:rect l="l" t="t" r="r" b="b"/>
              <a:pathLst>
                <a:path w="12303" h="8500" extrusionOk="0">
                  <a:moveTo>
                    <a:pt x="9295" y="8499"/>
                  </a:moveTo>
                  <a:cubicBezTo>
                    <a:pt x="9695" y="7906"/>
                    <a:pt x="9919" y="7452"/>
                    <a:pt x="10258" y="7088"/>
                  </a:cubicBezTo>
                  <a:cubicBezTo>
                    <a:pt x="10715" y="6601"/>
                    <a:pt x="11039" y="6029"/>
                    <a:pt x="11311" y="5439"/>
                  </a:cubicBezTo>
                  <a:cubicBezTo>
                    <a:pt x="11684" y="4634"/>
                    <a:pt x="11759" y="3776"/>
                    <a:pt x="11446" y="2921"/>
                  </a:cubicBezTo>
                  <a:cubicBezTo>
                    <a:pt x="11277" y="2462"/>
                    <a:pt x="11006" y="2071"/>
                    <a:pt x="10559" y="1842"/>
                  </a:cubicBezTo>
                  <a:cubicBezTo>
                    <a:pt x="9330" y="1211"/>
                    <a:pt x="8064" y="721"/>
                    <a:pt x="6642" y="844"/>
                  </a:cubicBezTo>
                  <a:cubicBezTo>
                    <a:pt x="6583" y="849"/>
                    <a:pt x="6522" y="859"/>
                    <a:pt x="6465" y="847"/>
                  </a:cubicBezTo>
                  <a:cubicBezTo>
                    <a:pt x="5549" y="660"/>
                    <a:pt x="4692" y="931"/>
                    <a:pt x="3847" y="1209"/>
                  </a:cubicBezTo>
                  <a:cubicBezTo>
                    <a:pt x="3196" y="1424"/>
                    <a:pt x="2563" y="1729"/>
                    <a:pt x="2065" y="2197"/>
                  </a:cubicBezTo>
                  <a:cubicBezTo>
                    <a:pt x="1568" y="2665"/>
                    <a:pt x="983" y="3038"/>
                    <a:pt x="575" y="3604"/>
                  </a:cubicBezTo>
                  <a:cubicBezTo>
                    <a:pt x="485" y="3729"/>
                    <a:pt x="292" y="3779"/>
                    <a:pt x="74" y="3908"/>
                  </a:cubicBezTo>
                  <a:cubicBezTo>
                    <a:pt x="66" y="3653"/>
                    <a:pt x="1" y="3455"/>
                    <a:pt x="66" y="3323"/>
                  </a:cubicBezTo>
                  <a:cubicBezTo>
                    <a:pt x="304" y="2844"/>
                    <a:pt x="648" y="2439"/>
                    <a:pt x="1055" y="2087"/>
                  </a:cubicBezTo>
                  <a:cubicBezTo>
                    <a:pt x="1167" y="1991"/>
                    <a:pt x="1293" y="1908"/>
                    <a:pt x="1395" y="1801"/>
                  </a:cubicBezTo>
                  <a:cubicBezTo>
                    <a:pt x="2073" y="1095"/>
                    <a:pt x="2953" y="721"/>
                    <a:pt x="3841" y="397"/>
                  </a:cubicBezTo>
                  <a:cubicBezTo>
                    <a:pt x="4278" y="236"/>
                    <a:pt x="4773" y="234"/>
                    <a:pt x="5244" y="164"/>
                  </a:cubicBezTo>
                  <a:cubicBezTo>
                    <a:pt x="5563" y="116"/>
                    <a:pt x="5885" y="74"/>
                    <a:pt x="6207" y="31"/>
                  </a:cubicBezTo>
                  <a:cubicBezTo>
                    <a:pt x="6294" y="19"/>
                    <a:pt x="6386" y="1"/>
                    <a:pt x="6471" y="17"/>
                  </a:cubicBezTo>
                  <a:cubicBezTo>
                    <a:pt x="7286" y="167"/>
                    <a:pt x="8112" y="226"/>
                    <a:pt x="8913" y="485"/>
                  </a:cubicBezTo>
                  <a:cubicBezTo>
                    <a:pt x="9425" y="651"/>
                    <a:pt x="9897" y="882"/>
                    <a:pt x="10382" y="1097"/>
                  </a:cubicBezTo>
                  <a:cubicBezTo>
                    <a:pt x="11033" y="1384"/>
                    <a:pt x="11525" y="1867"/>
                    <a:pt x="11872" y="2462"/>
                  </a:cubicBezTo>
                  <a:cubicBezTo>
                    <a:pt x="12059" y="2781"/>
                    <a:pt x="12118" y="3185"/>
                    <a:pt x="12184" y="3560"/>
                  </a:cubicBezTo>
                  <a:cubicBezTo>
                    <a:pt x="12237" y="3850"/>
                    <a:pt x="12199" y="4155"/>
                    <a:pt x="12221" y="4451"/>
                  </a:cubicBezTo>
                  <a:cubicBezTo>
                    <a:pt x="12303" y="5526"/>
                    <a:pt x="11915" y="6445"/>
                    <a:pt x="11214" y="7215"/>
                  </a:cubicBezTo>
                  <a:cubicBezTo>
                    <a:pt x="10818" y="7650"/>
                    <a:pt x="10310" y="7983"/>
                    <a:pt x="9841" y="8349"/>
                  </a:cubicBezTo>
                  <a:cubicBezTo>
                    <a:pt x="9760" y="8413"/>
                    <a:pt x="9627" y="8412"/>
                    <a:pt x="9295" y="849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1"/>
            <p:cNvSpPr/>
            <p:nvPr/>
          </p:nvSpPr>
          <p:spPr>
            <a:xfrm>
              <a:off x="4100350" y="1443125"/>
              <a:ext cx="294800" cy="133775"/>
            </a:xfrm>
            <a:custGeom>
              <a:avLst/>
              <a:gdLst/>
              <a:ahLst/>
              <a:cxnLst/>
              <a:rect l="l" t="t" r="r" b="b"/>
              <a:pathLst>
                <a:path w="11792" h="5351" extrusionOk="0">
                  <a:moveTo>
                    <a:pt x="3502" y="4939"/>
                  </a:moveTo>
                  <a:cubicBezTo>
                    <a:pt x="3438" y="4996"/>
                    <a:pt x="3384" y="5085"/>
                    <a:pt x="3310" y="5107"/>
                  </a:cubicBezTo>
                  <a:cubicBezTo>
                    <a:pt x="2730" y="5278"/>
                    <a:pt x="2151" y="5351"/>
                    <a:pt x="1592" y="5023"/>
                  </a:cubicBezTo>
                  <a:cubicBezTo>
                    <a:pt x="1310" y="4859"/>
                    <a:pt x="1016" y="4713"/>
                    <a:pt x="744" y="4534"/>
                  </a:cubicBezTo>
                  <a:cubicBezTo>
                    <a:pt x="236" y="4201"/>
                    <a:pt x="7" y="3732"/>
                    <a:pt x="3" y="3110"/>
                  </a:cubicBezTo>
                  <a:cubicBezTo>
                    <a:pt x="0" y="2668"/>
                    <a:pt x="122" y="2306"/>
                    <a:pt x="383" y="1963"/>
                  </a:cubicBezTo>
                  <a:cubicBezTo>
                    <a:pt x="909" y="1274"/>
                    <a:pt x="1617" y="847"/>
                    <a:pt x="2422" y="592"/>
                  </a:cubicBezTo>
                  <a:cubicBezTo>
                    <a:pt x="3885" y="130"/>
                    <a:pt x="5393" y="0"/>
                    <a:pt x="6908" y="218"/>
                  </a:cubicBezTo>
                  <a:cubicBezTo>
                    <a:pt x="8048" y="383"/>
                    <a:pt x="9193" y="573"/>
                    <a:pt x="10245" y="1111"/>
                  </a:cubicBezTo>
                  <a:cubicBezTo>
                    <a:pt x="10650" y="1317"/>
                    <a:pt x="11001" y="1587"/>
                    <a:pt x="11319" y="1891"/>
                  </a:cubicBezTo>
                  <a:cubicBezTo>
                    <a:pt x="11629" y="2188"/>
                    <a:pt x="11792" y="2585"/>
                    <a:pt x="11703" y="3027"/>
                  </a:cubicBezTo>
                  <a:cubicBezTo>
                    <a:pt x="11677" y="3153"/>
                    <a:pt x="11555" y="3272"/>
                    <a:pt x="11451" y="3364"/>
                  </a:cubicBezTo>
                  <a:cubicBezTo>
                    <a:pt x="11412" y="3397"/>
                    <a:pt x="11288" y="3359"/>
                    <a:pt x="11219" y="3324"/>
                  </a:cubicBezTo>
                  <a:cubicBezTo>
                    <a:pt x="11177" y="3304"/>
                    <a:pt x="11154" y="3225"/>
                    <a:pt x="11144" y="3169"/>
                  </a:cubicBezTo>
                  <a:cubicBezTo>
                    <a:pt x="11047" y="2595"/>
                    <a:pt x="10676" y="2225"/>
                    <a:pt x="10208" y="1933"/>
                  </a:cubicBezTo>
                  <a:cubicBezTo>
                    <a:pt x="9832" y="1698"/>
                    <a:pt x="9463" y="1439"/>
                    <a:pt x="8996" y="1413"/>
                  </a:cubicBezTo>
                  <a:cubicBezTo>
                    <a:pt x="8271" y="1019"/>
                    <a:pt x="7460" y="1004"/>
                    <a:pt x="6671" y="877"/>
                  </a:cubicBezTo>
                  <a:cubicBezTo>
                    <a:pt x="5630" y="710"/>
                    <a:pt x="4597" y="772"/>
                    <a:pt x="3573" y="968"/>
                  </a:cubicBezTo>
                  <a:cubicBezTo>
                    <a:pt x="2720" y="1132"/>
                    <a:pt x="1920" y="1432"/>
                    <a:pt x="1250" y="2020"/>
                  </a:cubicBezTo>
                  <a:cubicBezTo>
                    <a:pt x="934" y="2297"/>
                    <a:pt x="802" y="2655"/>
                    <a:pt x="777" y="3040"/>
                  </a:cubicBezTo>
                  <a:cubicBezTo>
                    <a:pt x="749" y="3452"/>
                    <a:pt x="987" y="3777"/>
                    <a:pt x="1309" y="4014"/>
                  </a:cubicBezTo>
                  <a:cubicBezTo>
                    <a:pt x="1744" y="4334"/>
                    <a:pt x="2225" y="4561"/>
                    <a:pt x="2769" y="4634"/>
                  </a:cubicBezTo>
                  <a:cubicBezTo>
                    <a:pt x="3036" y="4670"/>
                    <a:pt x="3299" y="4715"/>
                    <a:pt x="3502" y="493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1"/>
            <p:cNvSpPr/>
            <p:nvPr/>
          </p:nvSpPr>
          <p:spPr>
            <a:xfrm>
              <a:off x="4519300" y="884725"/>
              <a:ext cx="255525" cy="141475"/>
            </a:xfrm>
            <a:custGeom>
              <a:avLst/>
              <a:gdLst/>
              <a:ahLst/>
              <a:cxnLst/>
              <a:rect l="l" t="t" r="r" b="b"/>
              <a:pathLst>
                <a:path w="10221" h="5659" extrusionOk="0">
                  <a:moveTo>
                    <a:pt x="9563" y="5603"/>
                  </a:moveTo>
                  <a:cubicBezTo>
                    <a:pt x="9533" y="4932"/>
                    <a:pt x="9473" y="4396"/>
                    <a:pt x="9498" y="3864"/>
                  </a:cubicBezTo>
                  <a:cubicBezTo>
                    <a:pt x="9527" y="3259"/>
                    <a:pt x="9340" y="2688"/>
                    <a:pt x="9306" y="2096"/>
                  </a:cubicBezTo>
                  <a:cubicBezTo>
                    <a:pt x="9296" y="1977"/>
                    <a:pt x="9252" y="1865"/>
                    <a:pt x="9179" y="1771"/>
                  </a:cubicBezTo>
                  <a:cubicBezTo>
                    <a:pt x="8600" y="1053"/>
                    <a:pt x="7869" y="651"/>
                    <a:pt x="6924" y="765"/>
                  </a:cubicBezTo>
                  <a:cubicBezTo>
                    <a:pt x="5669" y="915"/>
                    <a:pt x="4328" y="1560"/>
                    <a:pt x="3297" y="2343"/>
                  </a:cubicBezTo>
                  <a:cubicBezTo>
                    <a:pt x="2241" y="3146"/>
                    <a:pt x="1352" y="4082"/>
                    <a:pt x="623" y="5187"/>
                  </a:cubicBezTo>
                  <a:cubicBezTo>
                    <a:pt x="502" y="5373"/>
                    <a:pt x="398" y="5619"/>
                    <a:pt x="93" y="5659"/>
                  </a:cubicBezTo>
                  <a:cubicBezTo>
                    <a:pt x="1" y="5283"/>
                    <a:pt x="170" y="4965"/>
                    <a:pt x="311" y="4649"/>
                  </a:cubicBezTo>
                  <a:cubicBezTo>
                    <a:pt x="659" y="3878"/>
                    <a:pt x="1229" y="3274"/>
                    <a:pt x="1800" y="2664"/>
                  </a:cubicBezTo>
                  <a:cubicBezTo>
                    <a:pt x="2353" y="2072"/>
                    <a:pt x="3002" y="1606"/>
                    <a:pt x="3671" y="1171"/>
                  </a:cubicBezTo>
                  <a:cubicBezTo>
                    <a:pt x="4451" y="665"/>
                    <a:pt x="5305" y="268"/>
                    <a:pt x="6212" y="128"/>
                  </a:cubicBezTo>
                  <a:cubicBezTo>
                    <a:pt x="6962" y="11"/>
                    <a:pt x="7754" y="1"/>
                    <a:pt x="8502" y="302"/>
                  </a:cubicBezTo>
                  <a:cubicBezTo>
                    <a:pt x="9138" y="559"/>
                    <a:pt x="9577" y="984"/>
                    <a:pt x="9852" y="1626"/>
                  </a:cubicBezTo>
                  <a:cubicBezTo>
                    <a:pt x="10025" y="2036"/>
                    <a:pt x="10122" y="2474"/>
                    <a:pt x="10137" y="2920"/>
                  </a:cubicBezTo>
                  <a:cubicBezTo>
                    <a:pt x="10170" y="3749"/>
                    <a:pt x="10221" y="4589"/>
                    <a:pt x="9842" y="5370"/>
                  </a:cubicBezTo>
                  <a:cubicBezTo>
                    <a:pt x="9808" y="5436"/>
                    <a:pt x="9720" y="5475"/>
                    <a:pt x="9563" y="560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1"/>
            <p:cNvSpPr/>
            <p:nvPr/>
          </p:nvSpPr>
          <p:spPr>
            <a:xfrm>
              <a:off x="3612425" y="758900"/>
              <a:ext cx="115550" cy="153550"/>
            </a:xfrm>
            <a:custGeom>
              <a:avLst/>
              <a:gdLst/>
              <a:ahLst/>
              <a:cxnLst/>
              <a:rect l="l" t="t" r="r" b="b"/>
              <a:pathLst>
                <a:path w="4622" h="6142" extrusionOk="0">
                  <a:moveTo>
                    <a:pt x="492" y="2355"/>
                  </a:moveTo>
                  <a:cubicBezTo>
                    <a:pt x="807" y="2848"/>
                    <a:pt x="801" y="3373"/>
                    <a:pt x="966" y="3842"/>
                  </a:cubicBezTo>
                  <a:cubicBezTo>
                    <a:pt x="1122" y="4284"/>
                    <a:pt x="1077" y="4795"/>
                    <a:pt x="1448" y="5174"/>
                  </a:cubicBezTo>
                  <a:cubicBezTo>
                    <a:pt x="1662" y="5307"/>
                    <a:pt x="1901" y="5268"/>
                    <a:pt x="2124" y="5188"/>
                  </a:cubicBezTo>
                  <a:cubicBezTo>
                    <a:pt x="2576" y="5026"/>
                    <a:pt x="2980" y="4768"/>
                    <a:pt x="3327" y="4443"/>
                  </a:cubicBezTo>
                  <a:cubicBezTo>
                    <a:pt x="3587" y="4199"/>
                    <a:pt x="3765" y="3880"/>
                    <a:pt x="3764" y="3497"/>
                  </a:cubicBezTo>
                  <a:cubicBezTo>
                    <a:pt x="3763" y="3053"/>
                    <a:pt x="3822" y="2608"/>
                    <a:pt x="3699" y="2166"/>
                  </a:cubicBezTo>
                  <a:cubicBezTo>
                    <a:pt x="3645" y="1968"/>
                    <a:pt x="3643" y="1756"/>
                    <a:pt x="3611" y="1551"/>
                  </a:cubicBezTo>
                  <a:cubicBezTo>
                    <a:pt x="3515" y="939"/>
                    <a:pt x="3232" y="716"/>
                    <a:pt x="2636" y="791"/>
                  </a:cubicBezTo>
                  <a:cubicBezTo>
                    <a:pt x="2460" y="814"/>
                    <a:pt x="2290" y="880"/>
                    <a:pt x="2115" y="893"/>
                  </a:cubicBezTo>
                  <a:cubicBezTo>
                    <a:pt x="2045" y="899"/>
                    <a:pt x="1938" y="834"/>
                    <a:pt x="1904" y="769"/>
                  </a:cubicBezTo>
                  <a:cubicBezTo>
                    <a:pt x="1869" y="704"/>
                    <a:pt x="1886" y="596"/>
                    <a:pt x="1919" y="524"/>
                  </a:cubicBezTo>
                  <a:cubicBezTo>
                    <a:pt x="1953" y="447"/>
                    <a:pt x="2020" y="361"/>
                    <a:pt x="2095" y="330"/>
                  </a:cubicBezTo>
                  <a:cubicBezTo>
                    <a:pt x="2598" y="109"/>
                    <a:pt x="3107" y="0"/>
                    <a:pt x="3636" y="271"/>
                  </a:cubicBezTo>
                  <a:cubicBezTo>
                    <a:pt x="3857" y="383"/>
                    <a:pt x="4048" y="519"/>
                    <a:pt x="4125" y="760"/>
                  </a:cubicBezTo>
                  <a:cubicBezTo>
                    <a:pt x="4260" y="1180"/>
                    <a:pt x="4402" y="1604"/>
                    <a:pt x="4495" y="2035"/>
                  </a:cubicBezTo>
                  <a:cubicBezTo>
                    <a:pt x="4569" y="2382"/>
                    <a:pt x="4621" y="2746"/>
                    <a:pt x="4604" y="3098"/>
                  </a:cubicBezTo>
                  <a:cubicBezTo>
                    <a:pt x="4555" y="4048"/>
                    <a:pt x="4303" y="4911"/>
                    <a:pt x="3407" y="5437"/>
                  </a:cubicBezTo>
                  <a:cubicBezTo>
                    <a:pt x="3255" y="5525"/>
                    <a:pt x="3123" y="5648"/>
                    <a:pt x="2977" y="5748"/>
                  </a:cubicBezTo>
                  <a:cubicBezTo>
                    <a:pt x="2516" y="6060"/>
                    <a:pt x="1990" y="6139"/>
                    <a:pt x="1452" y="6142"/>
                  </a:cubicBezTo>
                  <a:cubicBezTo>
                    <a:pt x="1345" y="6142"/>
                    <a:pt x="1219" y="6075"/>
                    <a:pt x="1134" y="6001"/>
                  </a:cubicBezTo>
                  <a:cubicBezTo>
                    <a:pt x="747" y="5667"/>
                    <a:pt x="420" y="5278"/>
                    <a:pt x="298" y="4771"/>
                  </a:cubicBezTo>
                  <a:cubicBezTo>
                    <a:pt x="135" y="4107"/>
                    <a:pt x="1" y="3434"/>
                    <a:pt x="253" y="2759"/>
                  </a:cubicBezTo>
                  <a:cubicBezTo>
                    <a:pt x="300" y="2633"/>
                    <a:pt x="392" y="2522"/>
                    <a:pt x="492" y="2355"/>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1"/>
            <p:cNvSpPr/>
            <p:nvPr/>
          </p:nvSpPr>
          <p:spPr>
            <a:xfrm>
              <a:off x="3732000" y="555800"/>
              <a:ext cx="173850" cy="151925"/>
            </a:xfrm>
            <a:custGeom>
              <a:avLst/>
              <a:gdLst/>
              <a:ahLst/>
              <a:cxnLst/>
              <a:rect l="l" t="t" r="r" b="b"/>
              <a:pathLst>
                <a:path w="6954" h="6077" extrusionOk="0">
                  <a:moveTo>
                    <a:pt x="1239" y="1"/>
                  </a:moveTo>
                  <a:cubicBezTo>
                    <a:pt x="1372" y="176"/>
                    <a:pt x="1293" y="346"/>
                    <a:pt x="1228" y="509"/>
                  </a:cubicBezTo>
                  <a:cubicBezTo>
                    <a:pt x="971" y="1153"/>
                    <a:pt x="917" y="1820"/>
                    <a:pt x="929" y="2508"/>
                  </a:cubicBezTo>
                  <a:cubicBezTo>
                    <a:pt x="936" y="2925"/>
                    <a:pt x="1066" y="3270"/>
                    <a:pt x="1320" y="3566"/>
                  </a:cubicBezTo>
                  <a:cubicBezTo>
                    <a:pt x="1728" y="4041"/>
                    <a:pt x="2198" y="4434"/>
                    <a:pt x="2839" y="4587"/>
                  </a:cubicBezTo>
                  <a:cubicBezTo>
                    <a:pt x="3150" y="4661"/>
                    <a:pt x="3476" y="4779"/>
                    <a:pt x="3733" y="4962"/>
                  </a:cubicBezTo>
                  <a:cubicBezTo>
                    <a:pt x="4340" y="5396"/>
                    <a:pt x="4967" y="5335"/>
                    <a:pt x="5592" y="5094"/>
                  </a:cubicBezTo>
                  <a:cubicBezTo>
                    <a:pt x="6026" y="4928"/>
                    <a:pt x="6444" y="4887"/>
                    <a:pt x="6954" y="4971"/>
                  </a:cubicBezTo>
                  <a:cubicBezTo>
                    <a:pt x="6884" y="5102"/>
                    <a:pt x="6852" y="5216"/>
                    <a:pt x="6779" y="5290"/>
                  </a:cubicBezTo>
                  <a:cubicBezTo>
                    <a:pt x="6275" y="5804"/>
                    <a:pt x="5612" y="5991"/>
                    <a:pt x="4932" y="6038"/>
                  </a:cubicBezTo>
                  <a:cubicBezTo>
                    <a:pt x="4398" y="6076"/>
                    <a:pt x="3840" y="5904"/>
                    <a:pt x="3427" y="5593"/>
                  </a:cubicBezTo>
                  <a:cubicBezTo>
                    <a:pt x="2884" y="5183"/>
                    <a:pt x="2265" y="5014"/>
                    <a:pt x="1656" y="4808"/>
                  </a:cubicBezTo>
                  <a:cubicBezTo>
                    <a:pt x="1324" y="4696"/>
                    <a:pt x="1075" y="4538"/>
                    <a:pt x="877" y="4266"/>
                  </a:cubicBezTo>
                  <a:cubicBezTo>
                    <a:pt x="807" y="4172"/>
                    <a:pt x="750" y="4062"/>
                    <a:pt x="665" y="3983"/>
                  </a:cubicBezTo>
                  <a:cubicBezTo>
                    <a:pt x="270" y="3620"/>
                    <a:pt x="86" y="3153"/>
                    <a:pt x="53" y="2641"/>
                  </a:cubicBezTo>
                  <a:cubicBezTo>
                    <a:pt x="1" y="1838"/>
                    <a:pt x="27" y="1048"/>
                    <a:pt x="576" y="367"/>
                  </a:cubicBezTo>
                  <a:cubicBezTo>
                    <a:pt x="763" y="136"/>
                    <a:pt x="967" y="30"/>
                    <a:pt x="123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1"/>
            <p:cNvSpPr/>
            <p:nvPr/>
          </p:nvSpPr>
          <p:spPr>
            <a:xfrm>
              <a:off x="3779950" y="569250"/>
              <a:ext cx="218125" cy="85325"/>
            </a:xfrm>
            <a:custGeom>
              <a:avLst/>
              <a:gdLst/>
              <a:ahLst/>
              <a:cxnLst/>
              <a:rect l="l" t="t" r="r" b="b"/>
              <a:pathLst>
                <a:path w="8725" h="3413" extrusionOk="0">
                  <a:moveTo>
                    <a:pt x="8725" y="0"/>
                  </a:moveTo>
                  <a:cubicBezTo>
                    <a:pt x="8640" y="557"/>
                    <a:pt x="8370" y="942"/>
                    <a:pt x="7982" y="1234"/>
                  </a:cubicBezTo>
                  <a:cubicBezTo>
                    <a:pt x="7291" y="1751"/>
                    <a:pt x="6584" y="2240"/>
                    <a:pt x="5737" y="2485"/>
                  </a:cubicBezTo>
                  <a:cubicBezTo>
                    <a:pt x="5539" y="2541"/>
                    <a:pt x="5352" y="2641"/>
                    <a:pt x="5167" y="2737"/>
                  </a:cubicBezTo>
                  <a:cubicBezTo>
                    <a:pt x="4579" y="3042"/>
                    <a:pt x="3933" y="3192"/>
                    <a:pt x="3295" y="3277"/>
                  </a:cubicBezTo>
                  <a:cubicBezTo>
                    <a:pt x="2291" y="3412"/>
                    <a:pt x="1342" y="3185"/>
                    <a:pt x="555" y="2490"/>
                  </a:cubicBezTo>
                  <a:cubicBezTo>
                    <a:pt x="180" y="2158"/>
                    <a:pt x="0" y="1728"/>
                    <a:pt x="18" y="1223"/>
                  </a:cubicBezTo>
                  <a:cubicBezTo>
                    <a:pt x="19" y="1175"/>
                    <a:pt x="74" y="1127"/>
                    <a:pt x="105" y="1079"/>
                  </a:cubicBezTo>
                  <a:cubicBezTo>
                    <a:pt x="158" y="1089"/>
                    <a:pt x="230" y="1078"/>
                    <a:pt x="258" y="1109"/>
                  </a:cubicBezTo>
                  <a:cubicBezTo>
                    <a:pt x="380" y="1238"/>
                    <a:pt x="506" y="1370"/>
                    <a:pt x="599" y="1520"/>
                  </a:cubicBezTo>
                  <a:cubicBezTo>
                    <a:pt x="1061" y="2257"/>
                    <a:pt x="1764" y="2489"/>
                    <a:pt x="2583" y="2499"/>
                  </a:cubicBezTo>
                  <a:cubicBezTo>
                    <a:pt x="3061" y="2505"/>
                    <a:pt x="3528" y="2482"/>
                    <a:pt x="3990" y="2319"/>
                  </a:cubicBezTo>
                  <a:cubicBezTo>
                    <a:pt x="4658" y="2084"/>
                    <a:pt x="5346" y="1916"/>
                    <a:pt x="5972" y="1554"/>
                  </a:cubicBezTo>
                  <a:cubicBezTo>
                    <a:pt x="6405" y="1303"/>
                    <a:pt x="6907" y="1173"/>
                    <a:pt x="7347" y="934"/>
                  </a:cubicBezTo>
                  <a:cubicBezTo>
                    <a:pt x="7736" y="723"/>
                    <a:pt x="8081" y="435"/>
                    <a:pt x="8447" y="182"/>
                  </a:cubicBezTo>
                  <a:cubicBezTo>
                    <a:pt x="8539" y="121"/>
                    <a:pt x="8632" y="62"/>
                    <a:pt x="872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1"/>
            <p:cNvSpPr/>
            <p:nvPr/>
          </p:nvSpPr>
          <p:spPr>
            <a:xfrm>
              <a:off x="4477800" y="1068300"/>
              <a:ext cx="159725" cy="140150"/>
            </a:xfrm>
            <a:custGeom>
              <a:avLst/>
              <a:gdLst/>
              <a:ahLst/>
              <a:cxnLst/>
              <a:rect l="l" t="t" r="r" b="b"/>
              <a:pathLst>
                <a:path w="6389" h="5606" extrusionOk="0">
                  <a:moveTo>
                    <a:pt x="6389" y="4449"/>
                  </a:moveTo>
                  <a:cubicBezTo>
                    <a:pt x="5586" y="5188"/>
                    <a:pt x="4827" y="5606"/>
                    <a:pt x="3890" y="5599"/>
                  </a:cubicBezTo>
                  <a:cubicBezTo>
                    <a:pt x="3236" y="5594"/>
                    <a:pt x="2598" y="5472"/>
                    <a:pt x="1992" y="5193"/>
                  </a:cubicBezTo>
                  <a:cubicBezTo>
                    <a:pt x="854" y="4667"/>
                    <a:pt x="1" y="3314"/>
                    <a:pt x="151" y="2107"/>
                  </a:cubicBezTo>
                  <a:cubicBezTo>
                    <a:pt x="240" y="1378"/>
                    <a:pt x="405" y="647"/>
                    <a:pt x="829" y="14"/>
                  </a:cubicBezTo>
                  <a:cubicBezTo>
                    <a:pt x="837" y="1"/>
                    <a:pt x="883" y="12"/>
                    <a:pt x="961" y="12"/>
                  </a:cubicBezTo>
                  <a:cubicBezTo>
                    <a:pt x="904" y="528"/>
                    <a:pt x="1054" y="1039"/>
                    <a:pt x="948" y="1565"/>
                  </a:cubicBezTo>
                  <a:cubicBezTo>
                    <a:pt x="902" y="1793"/>
                    <a:pt x="930" y="2039"/>
                    <a:pt x="945" y="2276"/>
                  </a:cubicBezTo>
                  <a:cubicBezTo>
                    <a:pt x="1037" y="3643"/>
                    <a:pt x="1786" y="4400"/>
                    <a:pt x="3017" y="4732"/>
                  </a:cubicBezTo>
                  <a:cubicBezTo>
                    <a:pt x="3606" y="4892"/>
                    <a:pt x="4226" y="4937"/>
                    <a:pt x="4858" y="4734"/>
                  </a:cubicBezTo>
                  <a:cubicBezTo>
                    <a:pt x="5289" y="4598"/>
                    <a:pt x="5755" y="4491"/>
                    <a:pt x="6389" y="444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1"/>
            <p:cNvSpPr/>
            <p:nvPr/>
          </p:nvSpPr>
          <p:spPr>
            <a:xfrm>
              <a:off x="4756750" y="922625"/>
              <a:ext cx="68975" cy="213475"/>
            </a:xfrm>
            <a:custGeom>
              <a:avLst/>
              <a:gdLst/>
              <a:ahLst/>
              <a:cxnLst/>
              <a:rect l="l" t="t" r="r" b="b"/>
              <a:pathLst>
                <a:path w="2759" h="8539" extrusionOk="0">
                  <a:moveTo>
                    <a:pt x="31" y="8519"/>
                  </a:moveTo>
                  <a:cubicBezTo>
                    <a:pt x="33" y="8405"/>
                    <a:pt x="0" y="8274"/>
                    <a:pt x="44" y="8179"/>
                  </a:cubicBezTo>
                  <a:cubicBezTo>
                    <a:pt x="337" y="7532"/>
                    <a:pt x="661" y="6899"/>
                    <a:pt x="949" y="6251"/>
                  </a:cubicBezTo>
                  <a:cubicBezTo>
                    <a:pt x="1237" y="5601"/>
                    <a:pt x="1588" y="4959"/>
                    <a:pt x="1743" y="4275"/>
                  </a:cubicBezTo>
                  <a:cubicBezTo>
                    <a:pt x="1958" y="3324"/>
                    <a:pt x="2105" y="2345"/>
                    <a:pt x="1987" y="1357"/>
                  </a:cubicBezTo>
                  <a:cubicBezTo>
                    <a:pt x="1948" y="1032"/>
                    <a:pt x="1890" y="711"/>
                    <a:pt x="1857" y="385"/>
                  </a:cubicBezTo>
                  <a:cubicBezTo>
                    <a:pt x="1846" y="275"/>
                    <a:pt x="1886" y="161"/>
                    <a:pt x="1902" y="63"/>
                  </a:cubicBezTo>
                  <a:cubicBezTo>
                    <a:pt x="2079" y="1"/>
                    <a:pt x="2174" y="93"/>
                    <a:pt x="2214" y="196"/>
                  </a:cubicBezTo>
                  <a:cubicBezTo>
                    <a:pt x="2365" y="581"/>
                    <a:pt x="2556" y="965"/>
                    <a:pt x="2621" y="1366"/>
                  </a:cubicBezTo>
                  <a:cubicBezTo>
                    <a:pt x="2746" y="2158"/>
                    <a:pt x="2759" y="2955"/>
                    <a:pt x="2561" y="3752"/>
                  </a:cubicBezTo>
                  <a:cubicBezTo>
                    <a:pt x="2273" y="4908"/>
                    <a:pt x="1931" y="6037"/>
                    <a:pt x="1354" y="7088"/>
                  </a:cubicBezTo>
                  <a:cubicBezTo>
                    <a:pt x="1048" y="7642"/>
                    <a:pt x="647" y="8102"/>
                    <a:pt x="177" y="8512"/>
                  </a:cubicBezTo>
                  <a:cubicBezTo>
                    <a:pt x="147" y="8538"/>
                    <a:pt x="67" y="8507"/>
                    <a:pt x="11" y="850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1"/>
            <p:cNvSpPr/>
            <p:nvPr/>
          </p:nvSpPr>
          <p:spPr>
            <a:xfrm>
              <a:off x="4508725" y="419100"/>
              <a:ext cx="109875" cy="85525"/>
            </a:xfrm>
            <a:custGeom>
              <a:avLst/>
              <a:gdLst/>
              <a:ahLst/>
              <a:cxnLst/>
              <a:rect l="l" t="t" r="r" b="b"/>
              <a:pathLst>
                <a:path w="4395" h="3421" extrusionOk="0">
                  <a:moveTo>
                    <a:pt x="743" y="1870"/>
                  </a:moveTo>
                  <a:cubicBezTo>
                    <a:pt x="1030" y="1983"/>
                    <a:pt x="1294" y="2052"/>
                    <a:pt x="1522" y="2183"/>
                  </a:cubicBezTo>
                  <a:cubicBezTo>
                    <a:pt x="1980" y="2449"/>
                    <a:pt x="2472" y="2499"/>
                    <a:pt x="2985" y="2501"/>
                  </a:cubicBezTo>
                  <a:cubicBezTo>
                    <a:pt x="3297" y="2503"/>
                    <a:pt x="3484" y="2362"/>
                    <a:pt x="3608" y="2061"/>
                  </a:cubicBezTo>
                  <a:cubicBezTo>
                    <a:pt x="3296" y="1407"/>
                    <a:pt x="2663" y="1131"/>
                    <a:pt x="2059" y="816"/>
                  </a:cubicBezTo>
                  <a:cubicBezTo>
                    <a:pt x="1427" y="485"/>
                    <a:pt x="745" y="538"/>
                    <a:pt x="1" y="607"/>
                  </a:cubicBezTo>
                  <a:cubicBezTo>
                    <a:pt x="199" y="125"/>
                    <a:pt x="518" y="0"/>
                    <a:pt x="890" y="17"/>
                  </a:cubicBezTo>
                  <a:cubicBezTo>
                    <a:pt x="1609" y="50"/>
                    <a:pt x="2300" y="210"/>
                    <a:pt x="2942" y="552"/>
                  </a:cubicBezTo>
                  <a:cubicBezTo>
                    <a:pt x="3396" y="794"/>
                    <a:pt x="3769" y="1136"/>
                    <a:pt x="4127" y="1494"/>
                  </a:cubicBezTo>
                  <a:cubicBezTo>
                    <a:pt x="4301" y="1666"/>
                    <a:pt x="4395" y="1877"/>
                    <a:pt x="4395" y="2134"/>
                  </a:cubicBezTo>
                  <a:cubicBezTo>
                    <a:pt x="4395" y="2672"/>
                    <a:pt x="4260" y="2894"/>
                    <a:pt x="3754" y="3072"/>
                  </a:cubicBezTo>
                  <a:cubicBezTo>
                    <a:pt x="3189" y="3269"/>
                    <a:pt x="2613" y="3421"/>
                    <a:pt x="2010" y="3266"/>
                  </a:cubicBezTo>
                  <a:cubicBezTo>
                    <a:pt x="1441" y="3122"/>
                    <a:pt x="967" y="2839"/>
                    <a:pt x="684" y="2302"/>
                  </a:cubicBezTo>
                  <a:cubicBezTo>
                    <a:pt x="659" y="2248"/>
                    <a:pt x="648" y="2189"/>
                    <a:pt x="654" y="2130"/>
                  </a:cubicBezTo>
                  <a:cubicBezTo>
                    <a:pt x="657" y="2074"/>
                    <a:pt x="689" y="2021"/>
                    <a:pt x="743" y="187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1"/>
            <p:cNvSpPr/>
            <p:nvPr/>
          </p:nvSpPr>
          <p:spPr>
            <a:xfrm>
              <a:off x="4168900" y="1478075"/>
              <a:ext cx="191000" cy="53850"/>
            </a:xfrm>
            <a:custGeom>
              <a:avLst/>
              <a:gdLst/>
              <a:ahLst/>
              <a:cxnLst/>
              <a:rect l="l" t="t" r="r" b="b"/>
              <a:pathLst>
                <a:path w="7640" h="2154" extrusionOk="0">
                  <a:moveTo>
                    <a:pt x="1" y="1323"/>
                  </a:moveTo>
                  <a:cubicBezTo>
                    <a:pt x="259" y="753"/>
                    <a:pt x="622" y="495"/>
                    <a:pt x="1107" y="353"/>
                  </a:cubicBezTo>
                  <a:cubicBezTo>
                    <a:pt x="2309" y="0"/>
                    <a:pt x="3519" y="91"/>
                    <a:pt x="4727" y="281"/>
                  </a:cubicBezTo>
                  <a:cubicBezTo>
                    <a:pt x="5253" y="364"/>
                    <a:pt x="5772" y="499"/>
                    <a:pt x="6290" y="624"/>
                  </a:cubicBezTo>
                  <a:cubicBezTo>
                    <a:pt x="6771" y="742"/>
                    <a:pt x="7131" y="1056"/>
                    <a:pt x="7451" y="1409"/>
                  </a:cubicBezTo>
                  <a:cubicBezTo>
                    <a:pt x="7542" y="1510"/>
                    <a:pt x="7583" y="1670"/>
                    <a:pt x="7608" y="1809"/>
                  </a:cubicBezTo>
                  <a:cubicBezTo>
                    <a:pt x="7640" y="1982"/>
                    <a:pt x="7404" y="2153"/>
                    <a:pt x="7249" y="2077"/>
                  </a:cubicBezTo>
                  <a:cubicBezTo>
                    <a:pt x="7118" y="2012"/>
                    <a:pt x="6995" y="1929"/>
                    <a:pt x="6873" y="1847"/>
                  </a:cubicBezTo>
                  <a:cubicBezTo>
                    <a:pt x="6334" y="1479"/>
                    <a:pt x="5812" y="1077"/>
                    <a:pt x="5103" y="1123"/>
                  </a:cubicBezTo>
                  <a:cubicBezTo>
                    <a:pt x="4184" y="827"/>
                    <a:pt x="3228" y="927"/>
                    <a:pt x="2288" y="887"/>
                  </a:cubicBezTo>
                  <a:cubicBezTo>
                    <a:pt x="1632" y="859"/>
                    <a:pt x="1009" y="1101"/>
                    <a:pt x="381" y="1270"/>
                  </a:cubicBezTo>
                  <a:cubicBezTo>
                    <a:pt x="300" y="1293"/>
                    <a:pt x="215" y="1295"/>
                    <a:pt x="1" y="132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1"/>
            <p:cNvSpPr/>
            <p:nvPr/>
          </p:nvSpPr>
          <p:spPr>
            <a:xfrm>
              <a:off x="3583100" y="843225"/>
              <a:ext cx="132525" cy="119675"/>
            </a:xfrm>
            <a:custGeom>
              <a:avLst/>
              <a:gdLst/>
              <a:ahLst/>
              <a:cxnLst/>
              <a:rect l="l" t="t" r="r" b="b"/>
              <a:pathLst>
                <a:path w="5301" h="4787" extrusionOk="0">
                  <a:moveTo>
                    <a:pt x="5300" y="3027"/>
                  </a:moveTo>
                  <a:cubicBezTo>
                    <a:pt x="5109" y="3744"/>
                    <a:pt x="4937" y="3991"/>
                    <a:pt x="4537" y="4338"/>
                  </a:cubicBezTo>
                  <a:cubicBezTo>
                    <a:pt x="4232" y="4605"/>
                    <a:pt x="3896" y="4724"/>
                    <a:pt x="3489" y="4743"/>
                  </a:cubicBezTo>
                  <a:cubicBezTo>
                    <a:pt x="2507" y="4786"/>
                    <a:pt x="1687" y="4427"/>
                    <a:pt x="986" y="3780"/>
                  </a:cubicBezTo>
                  <a:cubicBezTo>
                    <a:pt x="708" y="3525"/>
                    <a:pt x="447" y="3222"/>
                    <a:pt x="430" y="2798"/>
                  </a:cubicBezTo>
                  <a:cubicBezTo>
                    <a:pt x="427" y="2741"/>
                    <a:pt x="416" y="2674"/>
                    <a:pt x="384" y="2628"/>
                  </a:cubicBezTo>
                  <a:cubicBezTo>
                    <a:pt x="0" y="2060"/>
                    <a:pt x="127" y="1426"/>
                    <a:pt x="149" y="810"/>
                  </a:cubicBezTo>
                  <a:cubicBezTo>
                    <a:pt x="164" y="454"/>
                    <a:pt x="276" y="301"/>
                    <a:pt x="625" y="0"/>
                  </a:cubicBezTo>
                  <a:cubicBezTo>
                    <a:pt x="747" y="358"/>
                    <a:pt x="687" y="710"/>
                    <a:pt x="688" y="1054"/>
                  </a:cubicBezTo>
                  <a:cubicBezTo>
                    <a:pt x="691" y="1758"/>
                    <a:pt x="895" y="2383"/>
                    <a:pt x="1276" y="2979"/>
                  </a:cubicBezTo>
                  <a:cubicBezTo>
                    <a:pt x="1652" y="3565"/>
                    <a:pt x="2146" y="3909"/>
                    <a:pt x="2831" y="4054"/>
                  </a:cubicBezTo>
                  <a:cubicBezTo>
                    <a:pt x="3493" y="4194"/>
                    <a:pt x="4066" y="4075"/>
                    <a:pt x="4585" y="3665"/>
                  </a:cubicBezTo>
                  <a:cubicBezTo>
                    <a:pt x="4793" y="3500"/>
                    <a:pt x="4982" y="3312"/>
                    <a:pt x="5300" y="3027"/>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1"/>
            <p:cNvSpPr/>
            <p:nvPr/>
          </p:nvSpPr>
          <p:spPr>
            <a:xfrm>
              <a:off x="3967375" y="588850"/>
              <a:ext cx="143200" cy="115900"/>
            </a:xfrm>
            <a:custGeom>
              <a:avLst/>
              <a:gdLst/>
              <a:ahLst/>
              <a:cxnLst/>
              <a:rect l="l" t="t" r="r" b="b"/>
              <a:pathLst>
                <a:path w="5728" h="4636" extrusionOk="0">
                  <a:moveTo>
                    <a:pt x="1" y="4404"/>
                  </a:moveTo>
                  <a:cubicBezTo>
                    <a:pt x="193" y="4261"/>
                    <a:pt x="278" y="4182"/>
                    <a:pt x="375" y="4128"/>
                  </a:cubicBezTo>
                  <a:cubicBezTo>
                    <a:pt x="970" y="3804"/>
                    <a:pt x="1562" y="3475"/>
                    <a:pt x="2164" y="3166"/>
                  </a:cubicBezTo>
                  <a:cubicBezTo>
                    <a:pt x="2956" y="2758"/>
                    <a:pt x="3703" y="2278"/>
                    <a:pt x="4338" y="1658"/>
                  </a:cubicBezTo>
                  <a:cubicBezTo>
                    <a:pt x="4671" y="1334"/>
                    <a:pt x="4905" y="907"/>
                    <a:pt x="5184" y="527"/>
                  </a:cubicBezTo>
                  <a:cubicBezTo>
                    <a:pt x="5303" y="365"/>
                    <a:pt x="5421" y="201"/>
                    <a:pt x="5567" y="0"/>
                  </a:cubicBezTo>
                  <a:cubicBezTo>
                    <a:pt x="5727" y="341"/>
                    <a:pt x="5529" y="583"/>
                    <a:pt x="5446" y="800"/>
                  </a:cubicBezTo>
                  <a:cubicBezTo>
                    <a:pt x="5136" y="1603"/>
                    <a:pt x="4741" y="2371"/>
                    <a:pt x="4029" y="2904"/>
                  </a:cubicBezTo>
                  <a:cubicBezTo>
                    <a:pt x="3725" y="3133"/>
                    <a:pt x="3387" y="3325"/>
                    <a:pt x="3044" y="3496"/>
                  </a:cubicBezTo>
                  <a:cubicBezTo>
                    <a:pt x="2383" y="3823"/>
                    <a:pt x="1710" y="4121"/>
                    <a:pt x="1043" y="4431"/>
                  </a:cubicBezTo>
                  <a:cubicBezTo>
                    <a:pt x="741" y="4570"/>
                    <a:pt x="437" y="4635"/>
                    <a:pt x="1" y="4404"/>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1"/>
            <p:cNvSpPr/>
            <p:nvPr/>
          </p:nvSpPr>
          <p:spPr>
            <a:xfrm>
              <a:off x="3677575" y="1380950"/>
              <a:ext cx="95775" cy="104225"/>
            </a:xfrm>
            <a:custGeom>
              <a:avLst/>
              <a:gdLst/>
              <a:ahLst/>
              <a:cxnLst/>
              <a:rect l="l" t="t" r="r" b="b"/>
              <a:pathLst>
                <a:path w="3831" h="4169" extrusionOk="0">
                  <a:moveTo>
                    <a:pt x="0" y="69"/>
                  </a:moveTo>
                  <a:cubicBezTo>
                    <a:pt x="171" y="37"/>
                    <a:pt x="242" y="1"/>
                    <a:pt x="279" y="22"/>
                  </a:cubicBezTo>
                  <a:cubicBezTo>
                    <a:pt x="714" y="273"/>
                    <a:pt x="1138" y="537"/>
                    <a:pt x="1487" y="910"/>
                  </a:cubicBezTo>
                  <a:cubicBezTo>
                    <a:pt x="1769" y="1211"/>
                    <a:pt x="2066" y="1501"/>
                    <a:pt x="2365" y="1786"/>
                  </a:cubicBezTo>
                  <a:cubicBezTo>
                    <a:pt x="2928" y="2323"/>
                    <a:pt x="3371" y="2949"/>
                    <a:pt x="3757" y="3618"/>
                  </a:cubicBezTo>
                  <a:cubicBezTo>
                    <a:pt x="3799" y="3691"/>
                    <a:pt x="3801" y="3788"/>
                    <a:pt x="3812" y="3875"/>
                  </a:cubicBezTo>
                  <a:cubicBezTo>
                    <a:pt x="3831" y="4015"/>
                    <a:pt x="3631" y="4168"/>
                    <a:pt x="3510" y="4094"/>
                  </a:cubicBezTo>
                  <a:cubicBezTo>
                    <a:pt x="3363" y="4003"/>
                    <a:pt x="3201" y="3911"/>
                    <a:pt x="3095" y="3779"/>
                  </a:cubicBezTo>
                  <a:cubicBezTo>
                    <a:pt x="2614" y="3179"/>
                    <a:pt x="2160" y="2557"/>
                    <a:pt x="1672" y="1961"/>
                  </a:cubicBezTo>
                  <a:cubicBezTo>
                    <a:pt x="1468" y="1711"/>
                    <a:pt x="1205" y="1510"/>
                    <a:pt x="969" y="1285"/>
                  </a:cubicBezTo>
                  <a:cubicBezTo>
                    <a:pt x="776" y="1101"/>
                    <a:pt x="564" y="932"/>
                    <a:pt x="396" y="727"/>
                  </a:cubicBezTo>
                  <a:cubicBezTo>
                    <a:pt x="249" y="548"/>
                    <a:pt x="152" y="327"/>
                    <a:pt x="0" y="6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1"/>
            <p:cNvSpPr/>
            <p:nvPr/>
          </p:nvSpPr>
          <p:spPr>
            <a:xfrm>
              <a:off x="3931700" y="383375"/>
              <a:ext cx="140950" cy="45200"/>
            </a:xfrm>
            <a:custGeom>
              <a:avLst/>
              <a:gdLst/>
              <a:ahLst/>
              <a:cxnLst/>
              <a:rect l="l" t="t" r="r" b="b"/>
              <a:pathLst>
                <a:path w="5638" h="1808" extrusionOk="0">
                  <a:moveTo>
                    <a:pt x="5638" y="1808"/>
                  </a:moveTo>
                  <a:cubicBezTo>
                    <a:pt x="5011" y="1705"/>
                    <a:pt x="4553" y="1506"/>
                    <a:pt x="4095" y="1311"/>
                  </a:cubicBezTo>
                  <a:cubicBezTo>
                    <a:pt x="3412" y="1020"/>
                    <a:pt x="2709" y="789"/>
                    <a:pt x="1969" y="729"/>
                  </a:cubicBezTo>
                  <a:cubicBezTo>
                    <a:pt x="1502" y="690"/>
                    <a:pt x="1030" y="716"/>
                    <a:pt x="561" y="714"/>
                  </a:cubicBezTo>
                  <a:cubicBezTo>
                    <a:pt x="414" y="712"/>
                    <a:pt x="267" y="714"/>
                    <a:pt x="131" y="714"/>
                  </a:cubicBezTo>
                  <a:cubicBezTo>
                    <a:pt x="1" y="523"/>
                    <a:pt x="135" y="426"/>
                    <a:pt x="244" y="346"/>
                  </a:cubicBezTo>
                  <a:cubicBezTo>
                    <a:pt x="339" y="277"/>
                    <a:pt x="449" y="229"/>
                    <a:pt x="563" y="207"/>
                  </a:cubicBezTo>
                  <a:cubicBezTo>
                    <a:pt x="1604" y="0"/>
                    <a:pt x="2622" y="77"/>
                    <a:pt x="3609" y="477"/>
                  </a:cubicBezTo>
                  <a:cubicBezTo>
                    <a:pt x="3992" y="633"/>
                    <a:pt x="4377" y="788"/>
                    <a:pt x="4752" y="962"/>
                  </a:cubicBezTo>
                  <a:cubicBezTo>
                    <a:pt x="5104" y="1125"/>
                    <a:pt x="5423" y="1335"/>
                    <a:pt x="5638" y="180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1"/>
            <p:cNvSpPr/>
            <p:nvPr/>
          </p:nvSpPr>
          <p:spPr>
            <a:xfrm>
              <a:off x="3949650" y="1220250"/>
              <a:ext cx="52450" cy="68025"/>
            </a:xfrm>
            <a:custGeom>
              <a:avLst/>
              <a:gdLst/>
              <a:ahLst/>
              <a:cxnLst/>
              <a:rect l="l" t="t" r="r" b="b"/>
              <a:pathLst>
                <a:path w="2098" h="2721" extrusionOk="0">
                  <a:moveTo>
                    <a:pt x="1" y="359"/>
                  </a:moveTo>
                  <a:cubicBezTo>
                    <a:pt x="149" y="128"/>
                    <a:pt x="366" y="0"/>
                    <a:pt x="590" y="35"/>
                  </a:cubicBezTo>
                  <a:cubicBezTo>
                    <a:pt x="842" y="72"/>
                    <a:pt x="1145" y="154"/>
                    <a:pt x="1306" y="328"/>
                  </a:cubicBezTo>
                  <a:cubicBezTo>
                    <a:pt x="1681" y="731"/>
                    <a:pt x="2097" y="1149"/>
                    <a:pt x="1997" y="1835"/>
                  </a:cubicBezTo>
                  <a:cubicBezTo>
                    <a:pt x="1870" y="1981"/>
                    <a:pt x="1726" y="2168"/>
                    <a:pt x="1560" y="2331"/>
                  </a:cubicBezTo>
                  <a:cubicBezTo>
                    <a:pt x="1219" y="2667"/>
                    <a:pt x="684" y="2721"/>
                    <a:pt x="257" y="2456"/>
                  </a:cubicBezTo>
                  <a:cubicBezTo>
                    <a:pt x="168" y="2401"/>
                    <a:pt x="112" y="2276"/>
                    <a:pt x="69" y="2172"/>
                  </a:cubicBezTo>
                  <a:cubicBezTo>
                    <a:pt x="8" y="2023"/>
                    <a:pt x="91" y="1853"/>
                    <a:pt x="231" y="1815"/>
                  </a:cubicBezTo>
                  <a:cubicBezTo>
                    <a:pt x="428" y="1762"/>
                    <a:pt x="635" y="1740"/>
                    <a:pt x="824" y="1665"/>
                  </a:cubicBezTo>
                  <a:cubicBezTo>
                    <a:pt x="1073" y="1567"/>
                    <a:pt x="1147" y="1328"/>
                    <a:pt x="1044" y="1077"/>
                  </a:cubicBezTo>
                  <a:cubicBezTo>
                    <a:pt x="950" y="848"/>
                    <a:pt x="806" y="674"/>
                    <a:pt x="561" y="596"/>
                  </a:cubicBezTo>
                  <a:cubicBezTo>
                    <a:pt x="375" y="536"/>
                    <a:pt x="149" y="558"/>
                    <a:pt x="1" y="359"/>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1"/>
            <p:cNvSpPr/>
            <p:nvPr/>
          </p:nvSpPr>
          <p:spPr>
            <a:xfrm>
              <a:off x="4864025" y="899400"/>
              <a:ext cx="43725" cy="63425"/>
            </a:xfrm>
            <a:custGeom>
              <a:avLst/>
              <a:gdLst/>
              <a:ahLst/>
              <a:cxnLst/>
              <a:rect l="l" t="t" r="r" b="b"/>
              <a:pathLst>
                <a:path w="1749" h="2537" extrusionOk="0">
                  <a:moveTo>
                    <a:pt x="1596" y="457"/>
                  </a:moveTo>
                  <a:cubicBezTo>
                    <a:pt x="1622" y="707"/>
                    <a:pt x="1632" y="885"/>
                    <a:pt x="1658" y="1059"/>
                  </a:cubicBezTo>
                  <a:cubicBezTo>
                    <a:pt x="1748" y="1647"/>
                    <a:pt x="1446" y="2022"/>
                    <a:pt x="985" y="2301"/>
                  </a:cubicBezTo>
                  <a:cubicBezTo>
                    <a:pt x="598" y="2537"/>
                    <a:pt x="81" y="2306"/>
                    <a:pt x="29" y="1864"/>
                  </a:cubicBezTo>
                  <a:cubicBezTo>
                    <a:pt x="1" y="1635"/>
                    <a:pt x="38" y="1393"/>
                    <a:pt x="75" y="1162"/>
                  </a:cubicBezTo>
                  <a:cubicBezTo>
                    <a:pt x="107" y="970"/>
                    <a:pt x="258" y="930"/>
                    <a:pt x="548" y="999"/>
                  </a:cubicBezTo>
                  <a:cubicBezTo>
                    <a:pt x="720" y="1042"/>
                    <a:pt x="871" y="939"/>
                    <a:pt x="831" y="802"/>
                  </a:cubicBezTo>
                  <a:cubicBezTo>
                    <a:pt x="780" y="633"/>
                    <a:pt x="698" y="470"/>
                    <a:pt x="660" y="298"/>
                  </a:cubicBezTo>
                  <a:cubicBezTo>
                    <a:pt x="644" y="229"/>
                    <a:pt x="688" y="116"/>
                    <a:pt x="743" y="71"/>
                  </a:cubicBezTo>
                  <a:cubicBezTo>
                    <a:pt x="799" y="25"/>
                    <a:pt x="926" y="1"/>
                    <a:pt x="983" y="32"/>
                  </a:cubicBezTo>
                  <a:cubicBezTo>
                    <a:pt x="1184" y="152"/>
                    <a:pt x="1371" y="297"/>
                    <a:pt x="1596" y="457"/>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1"/>
            <p:cNvSpPr/>
            <p:nvPr/>
          </p:nvSpPr>
          <p:spPr>
            <a:xfrm>
              <a:off x="4077975" y="330250"/>
              <a:ext cx="73850" cy="43250"/>
            </a:xfrm>
            <a:custGeom>
              <a:avLst/>
              <a:gdLst/>
              <a:ahLst/>
              <a:cxnLst/>
              <a:rect l="l" t="t" r="r" b="b"/>
              <a:pathLst>
                <a:path w="2954" h="1730" extrusionOk="0">
                  <a:moveTo>
                    <a:pt x="578" y="998"/>
                  </a:moveTo>
                  <a:cubicBezTo>
                    <a:pt x="624" y="1179"/>
                    <a:pt x="666" y="1344"/>
                    <a:pt x="707" y="1503"/>
                  </a:cubicBezTo>
                  <a:cubicBezTo>
                    <a:pt x="537" y="1729"/>
                    <a:pt x="334" y="1678"/>
                    <a:pt x="158" y="1562"/>
                  </a:cubicBezTo>
                  <a:cubicBezTo>
                    <a:pt x="79" y="1510"/>
                    <a:pt x="0" y="1349"/>
                    <a:pt x="24" y="1269"/>
                  </a:cubicBezTo>
                  <a:cubicBezTo>
                    <a:pt x="109" y="995"/>
                    <a:pt x="194" y="699"/>
                    <a:pt x="363" y="476"/>
                  </a:cubicBezTo>
                  <a:cubicBezTo>
                    <a:pt x="564" y="211"/>
                    <a:pt x="907" y="135"/>
                    <a:pt x="1234" y="83"/>
                  </a:cubicBezTo>
                  <a:cubicBezTo>
                    <a:pt x="1745" y="1"/>
                    <a:pt x="2225" y="17"/>
                    <a:pt x="2670" y="351"/>
                  </a:cubicBezTo>
                  <a:cubicBezTo>
                    <a:pt x="2895" y="521"/>
                    <a:pt x="2954" y="719"/>
                    <a:pt x="2923" y="963"/>
                  </a:cubicBezTo>
                  <a:cubicBezTo>
                    <a:pt x="2892" y="1226"/>
                    <a:pt x="2663" y="1425"/>
                    <a:pt x="2369" y="1441"/>
                  </a:cubicBezTo>
                  <a:cubicBezTo>
                    <a:pt x="2305" y="1446"/>
                    <a:pt x="2194" y="1367"/>
                    <a:pt x="2177" y="1307"/>
                  </a:cubicBezTo>
                  <a:cubicBezTo>
                    <a:pt x="2138" y="1168"/>
                    <a:pt x="2143" y="1016"/>
                    <a:pt x="2127" y="840"/>
                  </a:cubicBezTo>
                  <a:cubicBezTo>
                    <a:pt x="1593" y="657"/>
                    <a:pt x="1093" y="782"/>
                    <a:pt x="578" y="99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1"/>
            <p:cNvSpPr/>
            <p:nvPr/>
          </p:nvSpPr>
          <p:spPr>
            <a:xfrm>
              <a:off x="4047275" y="1447950"/>
              <a:ext cx="61225" cy="81800"/>
            </a:xfrm>
            <a:custGeom>
              <a:avLst/>
              <a:gdLst/>
              <a:ahLst/>
              <a:cxnLst/>
              <a:rect l="l" t="t" r="r" b="b"/>
              <a:pathLst>
                <a:path w="2449" h="3272" extrusionOk="0">
                  <a:moveTo>
                    <a:pt x="2449" y="170"/>
                  </a:moveTo>
                  <a:cubicBezTo>
                    <a:pt x="2326" y="241"/>
                    <a:pt x="2205" y="317"/>
                    <a:pt x="2077" y="378"/>
                  </a:cubicBezTo>
                  <a:cubicBezTo>
                    <a:pt x="1892" y="467"/>
                    <a:pt x="1692" y="530"/>
                    <a:pt x="1515" y="634"/>
                  </a:cubicBezTo>
                  <a:cubicBezTo>
                    <a:pt x="779" y="1065"/>
                    <a:pt x="557" y="1569"/>
                    <a:pt x="706" y="2412"/>
                  </a:cubicBezTo>
                  <a:cubicBezTo>
                    <a:pt x="752" y="2669"/>
                    <a:pt x="791" y="2927"/>
                    <a:pt x="829" y="3187"/>
                  </a:cubicBezTo>
                  <a:cubicBezTo>
                    <a:pt x="832" y="3209"/>
                    <a:pt x="803" y="3235"/>
                    <a:pt x="780" y="3271"/>
                  </a:cubicBezTo>
                  <a:cubicBezTo>
                    <a:pt x="704" y="3237"/>
                    <a:pt x="600" y="3222"/>
                    <a:pt x="553" y="3163"/>
                  </a:cubicBezTo>
                  <a:cubicBezTo>
                    <a:pt x="53" y="2526"/>
                    <a:pt x="1" y="1775"/>
                    <a:pt x="219" y="1060"/>
                  </a:cubicBezTo>
                  <a:cubicBezTo>
                    <a:pt x="386" y="516"/>
                    <a:pt x="864" y="147"/>
                    <a:pt x="1466" y="56"/>
                  </a:cubicBezTo>
                  <a:cubicBezTo>
                    <a:pt x="1782" y="8"/>
                    <a:pt x="2107" y="17"/>
                    <a:pt x="2427" y="1"/>
                  </a:cubicBezTo>
                  <a:cubicBezTo>
                    <a:pt x="2434" y="57"/>
                    <a:pt x="2441" y="115"/>
                    <a:pt x="2449" y="17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1"/>
            <p:cNvSpPr/>
            <p:nvPr/>
          </p:nvSpPr>
          <p:spPr>
            <a:xfrm>
              <a:off x="4458025" y="404100"/>
              <a:ext cx="44725" cy="72625"/>
            </a:xfrm>
            <a:custGeom>
              <a:avLst/>
              <a:gdLst/>
              <a:ahLst/>
              <a:cxnLst/>
              <a:rect l="l" t="t" r="r" b="b"/>
              <a:pathLst>
                <a:path w="1789" h="2905" extrusionOk="0">
                  <a:moveTo>
                    <a:pt x="1588" y="2904"/>
                  </a:moveTo>
                  <a:cubicBezTo>
                    <a:pt x="801" y="2836"/>
                    <a:pt x="385" y="2405"/>
                    <a:pt x="181" y="1786"/>
                  </a:cubicBezTo>
                  <a:cubicBezTo>
                    <a:pt x="1" y="1238"/>
                    <a:pt x="202" y="722"/>
                    <a:pt x="583" y="321"/>
                  </a:cubicBezTo>
                  <a:cubicBezTo>
                    <a:pt x="889" y="0"/>
                    <a:pt x="1308" y="23"/>
                    <a:pt x="1788" y="106"/>
                  </a:cubicBezTo>
                  <a:cubicBezTo>
                    <a:pt x="1598" y="553"/>
                    <a:pt x="1140" y="606"/>
                    <a:pt x="898" y="965"/>
                  </a:cubicBezTo>
                  <a:cubicBezTo>
                    <a:pt x="819" y="1650"/>
                    <a:pt x="1368" y="2165"/>
                    <a:pt x="1588" y="2904"/>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1"/>
            <p:cNvSpPr/>
            <p:nvPr/>
          </p:nvSpPr>
          <p:spPr>
            <a:xfrm>
              <a:off x="4243375" y="1553200"/>
              <a:ext cx="110375" cy="46625"/>
            </a:xfrm>
            <a:custGeom>
              <a:avLst/>
              <a:gdLst/>
              <a:ahLst/>
              <a:cxnLst/>
              <a:rect l="l" t="t" r="r" b="b"/>
              <a:pathLst>
                <a:path w="4415" h="1865" extrusionOk="0">
                  <a:moveTo>
                    <a:pt x="4414" y="111"/>
                  </a:moveTo>
                  <a:cubicBezTo>
                    <a:pt x="4123" y="686"/>
                    <a:pt x="3671" y="1070"/>
                    <a:pt x="3153" y="1343"/>
                  </a:cubicBezTo>
                  <a:cubicBezTo>
                    <a:pt x="2403" y="1735"/>
                    <a:pt x="1562" y="1789"/>
                    <a:pt x="732" y="1846"/>
                  </a:cubicBezTo>
                  <a:cubicBezTo>
                    <a:pt x="467" y="1865"/>
                    <a:pt x="209" y="1811"/>
                    <a:pt x="1" y="1563"/>
                  </a:cubicBezTo>
                  <a:cubicBezTo>
                    <a:pt x="87" y="1514"/>
                    <a:pt x="155" y="1445"/>
                    <a:pt x="229" y="1438"/>
                  </a:cubicBezTo>
                  <a:cubicBezTo>
                    <a:pt x="495" y="1417"/>
                    <a:pt x="764" y="1422"/>
                    <a:pt x="1030" y="1403"/>
                  </a:cubicBezTo>
                  <a:cubicBezTo>
                    <a:pt x="1326" y="1383"/>
                    <a:pt x="1628" y="1376"/>
                    <a:pt x="1917" y="1314"/>
                  </a:cubicBezTo>
                  <a:cubicBezTo>
                    <a:pt x="2624" y="1167"/>
                    <a:pt x="3295" y="935"/>
                    <a:pt x="3768" y="337"/>
                  </a:cubicBezTo>
                  <a:cubicBezTo>
                    <a:pt x="3922" y="142"/>
                    <a:pt x="4097" y="1"/>
                    <a:pt x="4414" y="11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1"/>
            <p:cNvSpPr/>
            <p:nvPr/>
          </p:nvSpPr>
          <p:spPr>
            <a:xfrm>
              <a:off x="4470050" y="1305200"/>
              <a:ext cx="43000" cy="40050"/>
            </a:xfrm>
            <a:custGeom>
              <a:avLst/>
              <a:gdLst/>
              <a:ahLst/>
              <a:cxnLst/>
              <a:rect l="l" t="t" r="r" b="b"/>
              <a:pathLst>
                <a:path w="1720" h="1602" extrusionOk="0">
                  <a:moveTo>
                    <a:pt x="900" y="0"/>
                  </a:moveTo>
                  <a:cubicBezTo>
                    <a:pt x="1324" y="4"/>
                    <a:pt x="1687" y="318"/>
                    <a:pt x="1714" y="645"/>
                  </a:cubicBezTo>
                  <a:cubicBezTo>
                    <a:pt x="1720" y="735"/>
                    <a:pt x="1703" y="823"/>
                    <a:pt x="1667" y="905"/>
                  </a:cubicBezTo>
                  <a:cubicBezTo>
                    <a:pt x="1414" y="1446"/>
                    <a:pt x="669" y="1602"/>
                    <a:pt x="241" y="1207"/>
                  </a:cubicBezTo>
                  <a:cubicBezTo>
                    <a:pt x="31" y="1013"/>
                    <a:pt x="1" y="695"/>
                    <a:pt x="186" y="491"/>
                  </a:cubicBezTo>
                  <a:cubicBezTo>
                    <a:pt x="304" y="360"/>
                    <a:pt x="430" y="228"/>
                    <a:pt x="574" y="130"/>
                  </a:cubicBezTo>
                  <a:cubicBezTo>
                    <a:pt x="689" y="52"/>
                    <a:pt x="838" y="24"/>
                    <a:pt x="9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1"/>
            <p:cNvSpPr/>
            <p:nvPr/>
          </p:nvSpPr>
          <p:spPr>
            <a:xfrm>
              <a:off x="3737550" y="761075"/>
              <a:ext cx="33875" cy="63650"/>
            </a:xfrm>
            <a:custGeom>
              <a:avLst/>
              <a:gdLst/>
              <a:ahLst/>
              <a:cxnLst/>
              <a:rect l="l" t="t" r="r" b="b"/>
              <a:pathLst>
                <a:path w="1355" h="2546" extrusionOk="0">
                  <a:moveTo>
                    <a:pt x="952" y="2546"/>
                  </a:moveTo>
                  <a:cubicBezTo>
                    <a:pt x="826" y="2327"/>
                    <a:pt x="669" y="2166"/>
                    <a:pt x="641" y="1986"/>
                  </a:cubicBezTo>
                  <a:cubicBezTo>
                    <a:pt x="545" y="1376"/>
                    <a:pt x="459" y="774"/>
                    <a:pt x="58" y="268"/>
                  </a:cubicBezTo>
                  <a:cubicBezTo>
                    <a:pt x="1" y="195"/>
                    <a:pt x="128" y="0"/>
                    <a:pt x="227" y="18"/>
                  </a:cubicBezTo>
                  <a:cubicBezTo>
                    <a:pt x="393" y="48"/>
                    <a:pt x="583" y="66"/>
                    <a:pt x="713" y="161"/>
                  </a:cubicBezTo>
                  <a:cubicBezTo>
                    <a:pt x="1190" y="503"/>
                    <a:pt x="1265" y="1045"/>
                    <a:pt x="1294" y="1570"/>
                  </a:cubicBezTo>
                  <a:cubicBezTo>
                    <a:pt x="1311" y="1874"/>
                    <a:pt x="1354" y="2228"/>
                    <a:pt x="952" y="2546"/>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1"/>
            <p:cNvSpPr/>
            <p:nvPr/>
          </p:nvSpPr>
          <p:spPr>
            <a:xfrm>
              <a:off x="3992575" y="470000"/>
              <a:ext cx="48275" cy="56275"/>
            </a:xfrm>
            <a:custGeom>
              <a:avLst/>
              <a:gdLst/>
              <a:ahLst/>
              <a:cxnLst/>
              <a:rect l="l" t="t" r="r" b="b"/>
              <a:pathLst>
                <a:path w="1931" h="2251" extrusionOk="0">
                  <a:moveTo>
                    <a:pt x="11" y="13"/>
                  </a:moveTo>
                  <a:cubicBezTo>
                    <a:pt x="767" y="0"/>
                    <a:pt x="1188" y="485"/>
                    <a:pt x="1598" y="987"/>
                  </a:cubicBezTo>
                  <a:cubicBezTo>
                    <a:pt x="1680" y="1401"/>
                    <a:pt x="1931" y="1830"/>
                    <a:pt x="1471" y="2250"/>
                  </a:cubicBezTo>
                  <a:cubicBezTo>
                    <a:pt x="1387" y="2153"/>
                    <a:pt x="1294" y="2081"/>
                    <a:pt x="1248" y="1987"/>
                  </a:cubicBezTo>
                  <a:cubicBezTo>
                    <a:pt x="1170" y="1829"/>
                    <a:pt x="1116" y="1658"/>
                    <a:pt x="1064" y="1490"/>
                  </a:cubicBezTo>
                  <a:cubicBezTo>
                    <a:pt x="956" y="1137"/>
                    <a:pt x="765" y="859"/>
                    <a:pt x="444" y="658"/>
                  </a:cubicBezTo>
                  <a:cubicBezTo>
                    <a:pt x="227" y="523"/>
                    <a:pt x="1" y="370"/>
                    <a:pt x="11" y="13"/>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1"/>
            <p:cNvSpPr/>
            <p:nvPr/>
          </p:nvSpPr>
          <p:spPr>
            <a:xfrm>
              <a:off x="3682400" y="619450"/>
              <a:ext cx="37575" cy="60000"/>
            </a:xfrm>
            <a:custGeom>
              <a:avLst/>
              <a:gdLst/>
              <a:ahLst/>
              <a:cxnLst/>
              <a:rect l="l" t="t" r="r" b="b"/>
              <a:pathLst>
                <a:path w="1503" h="2400" extrusionOk="0">
                  <a:moveTo>
                    <a:pt x="1503" y="2331"/>
                  </a:moveTo>
                  <a:cubicBezTo>
                    <a:pt x="1339" y="2354"/>
                    <a:pt x="1242" y="2400"/>
                    <a:pt x="1179" y="2371"/>
                  </a:cubicBezTo>
                  <a:cubicBezTo>
                    <a:pt x="821" y="2210"/>
                    <a:pt x="534" y="1973"/>
                    <a:pt x="402" y="1581"/>
                  </a:cubicBezTo>
                  <a:cubicBezTo>
                    <a:pt x="318" y="1330"/>
                    <a:pt x="202" y="1090"/>
                    <a:pt x="122" y="838"/>
                  </a:cubicBezTo>
                  <a:cubicBezTo>
                    <a:pt x="1" y="461"/>
                    <a:pt x="93" y="287"/>
                    <a:pt x="537" y="0"/>
                  </a:cubicBezTo>
                  <a:cubicBezTo>
                    <a:pt x="931" y="276"/>
                    <a:pt x="775" y="761"/>
                    <a:pt x="956" y="1119"/>
                  </a:cubicBezTo>
                  <a:cubicBezTo>
                    <a:pt x="1141" y="1485"/>
                    <a:pt x="1294" y="1865"/>
                    <a:pt x="1503" y="233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1"/>
            <p:cNvSpPr/>
            <p:nvPr/>
          </p:nvSpPr>
          <p:spPr>
            <a:xfrm>
              <a:off x="4440875" y="1216000"/>
              <a:ext cx="59925" cy="42025"/>
            </a:xfrm>
            <a:custGeom>
              <a:avLst/>
              <a:gdLst/>
              <a:ahLst/>
              <a:cxnLst/>
              <a:rect l="l" t="t" r="r" b="b"/>
              <a:pathLst>
                <a:path w="2397" h="1681" extrusionOk="0">
                  <a:moveTo>
                    <a:pt x="71" y="30"/>
                  </a:moveTo>
                  <a:cubicBezTo>
                    <a:pt x="155" y="30"/>
                    <a:pt x="255" y="1"/>
                    <a:pt x="320" y="36"/>
                  </a:cubicBezTo>
                  <a:cubicBezTo>
                    <a:pt x="552" y="165"/>
                    <a:pt x="796" y="288"/>
                    <a:pt x="992" y="464"/>
                  </a:cubicBezTo>
                  <a:cubicBezTo>
                    <a:pt x="1237" y="686"/>
                    <a:pt x="1485" y="877"/>
                    <a:pt x="1806" y="984"/>
                  </a:cubicBezTo>
                  <a:cubicBezTo>
                    <a:pt x="2060" y="1067"/>
                    <a:pt x="2273" y="1246"/>
                    <a:pt x="2396" y="1484"/>
                  </a:cubicBezTo>
                  <a:cubicBezTo>
                    <a:pt x="1998" y="1634"/>
                    <a:pt x="1729" y="1681"/>
                    <a:pt x="1493" y="1548"/>
                  </a:cubicBezTo>
                  <a:cubicBezTo>
                    <a:pt x="1056" y="1301"/>
                    <a:pt x="631" y="1029"/>
                    <a:pt x="217" y="743"/>
                  </a:cubicBezTo>
                  <a:cubicBezTo>
                    <a:pt x="1" y="594"/>
                    <a:pt x="10" y="543"/>
                    <a:pt x="71" y="3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1"/>
            <p:cNvSpPr/>
            <p:nvPr/>
          </p:nvSpPr>
          <p:spPr>
            <a:xfrm>
              <a:off x="4799425" y="545525"/>
              <a:ext cx="46700" cy="68275"/>
            </a:xfrm>
            <a:custGeom>
              <a:avLst/>
              <a:gdLst/>
              <a:ahLst/>
              <a:cxnLst/>
              <a:rect l="l" t="t" r="r" b="b"/>
              <a:pathLst>
                <a:path w="1868" h="2731" extrusionOk="0">
                  <a:moveTo>
                    <a:pt x="1868" y="2707"/>
                  </a:moveTo>
                  <a:cubicBezTo>
                    <a:pt x="1702" y="2707"/>
                    <a:pt x="1629" y="2731"/>
                    <a:pt x="1593" y="2704"/>
                  </a:cubicBezTo>
                  <a:cubicBezTo>
                    <a:pt x="1188" y="2390"/>
                    <a:pt x="922" y="1959"/>
                    <a:pt x="681" y="1525"/>
                  </a:cubicBezTo>
                  <a:cubicBezTo>
                    <a:pt x="431" y="1073"/>
                    <a:pt x="45" y="677"/>
                    <a:pt x="0" y="149"/>
                  </a:cubicBezTo>
                  <a:cubicBezTo>
                    <a:pt x="165" y="0"/>
                    <a:pt x="282" y="89"/>
                    <a:pt x="341" y="169"/>
                  </a:cubicBezTo>
                  <a:cubicBezTo>
                    <a:pt x="922" y="940"/>
                    <a:pt x="1568" y="1674"/>
                    <a:pt x="1868" y="2707"/>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1"/>
            <p:cNvSpPr/>
            <p:nvPr/>
          </p:nvSpPr>
          <p:spPr>
            <a:xfrm>
              <a:off x="4627075" y="454575"/>
              <a:ext cx="29025" cy="49250"/>
            </a:xfrm>
            <a:custGeom>
              <a:avLst/>
              <a:gdLst/>
              <a:ahLst/>
              <a:cxnLst/>
              <a:rect l="l" t="t" r="r" b="b"/>
              <a:pathLst>
                <a:path w="1161" h="1970" extrusionOk="0">
                  <a:moveTo>
                    <a:pt x="411" y="1892"/>
                  </a:moveTo>
                  <a:cubicBezTo>
                    <a:pt x="401" y="1578"/>
                    <a:pt x="407" y="1254"/>
                    <a:pt x="378" y="933"/>
                  </a:cubicBezTo>
                  <a:cubicBezTo>
                    <a:pt x="351" y="646"/>
                    <a:pt x="0" y="470"/>
                    <a:pt x="81" y="106"/>
                  </a:cubicBezTo>
                  <a:cubicBezTo>
                    <a:pt x="321" y="1"/>
                    <a:pt x="529" y="89"/>
                    <a:pt x="721" y="238"/>
                  </a:cubicBezTo>
                  <a:cubicBezTo>
                    <a:pt x="913" y="386"/>
                    <a:pt x="1078" y="547"/>
                    <a:pt x="1102" y="812"/>
                  </a:cubicBezTo>
                  <a:cubicBezTo>
                    <a:pt x="1129" y="1110"/>
                    <a:pt x="1161" y="1410"/>
                    <a:pt x="968" y="1668"/>
                  </a:cubicBezTo>
                  <a:cubicBezTo>
                    <a:pt x="842" y="1839"/>
                    <a:pt x="685" y="1970"/>
                    <a:pt x="411" y="1892"/>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1"/>
            <p:cNvSpPr/>
            <p:nvPr/>
          </p:nvSpPr>
          <p:spPr>
            <a:xfrm>
              <a:off x="4569725" y="1247425"/>
              <a:ext cx="55050" cy="24725"/>
            </a:xfrm>
            <a:custGeom>
              <a:avLst/>
              <a:gdLst/>
              <a:ahLst/>
              <a:cxnLst/>
              <a:rect l="l" t="t" r="r" b="b"/>
              <a:pathLst>
                <a:path w="2202" h="989" extrusionOk="0">
                  <a:moveTo>
                    <a:pt x="2201" y="150"/>
                  </a:moveTo>
                  <a:cubicBezTo>
                    <a:pt x="1950" y="350"/>
                    <a:pt x="1711" y="562"/>
                    <a:pt x="1447" y="742"/>
                  </a:cubicBezTo>
                  <a:cubicBezTo>
                    <a:pt x="1085" y="989"/>
                    <a:pt x="473" y="959"/>
                    <a:pt x="120" y="691"/>
                  </a:cubicBezTo>
                  <a:cubicBezTo>
                    <a:pt x="58" y="643"/>
                    <a:pt x="0" y="543"/>
                    <a:pt x="4" y="470"/>
                  </a:cubicBezTo>
                  <a:cubicBezTo>
                    <a:pt x="7" y="406"/>
                    <a:pt x="97" y="344"/>
                    <a:pt x="155" y="285"/>
                  </a:cubicBezTo>
                  <a:cubicBezTo>
                    <a:pt x="172" y="266"/>
                    <a:pt x="206" y="258"/>
                    <a:pt x="236" y="254"/>
                  </a:cubicBezTo>
                  <a:cubicBezTo>
                    <a:pt x="875" y="168"/>
                    <a:pt x="1515" y="84"/>
                    <a:pt x="2155" y="1"/>
                  </a:cubicBezTo>
                  <a:cubicBezTo>
                    <a:pt x="2171" y="51"/>
                    <a:pt x="2186" y="101"/>
                    <a:pt x="2201" y="15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1"/>
            <p:cNvSpPr/>
            <p:nvPr/>
          </p:nvSpPr>
          <p:spPr>
            <a:xfrm>
              <a:off x="4755475" y="1135150"/>
              <a:ext cx="2050" cy="2200"/>
            </a:xfrm>
            <a:custGeom>
              <a:avLst/>
              <a:gdLst/>
              <a:ahLst/>
              <a:cxnLst/>
              <a:rect l="l" t="t" r="r" b="b"/>
              <a:pathLst>
                <a:path w="82" h="88" extrusionOk="0">
                  <a:moveTo>
                    <a:pt x="62" y="1"/>
                  </a:moveTo>
                  <a:cubicBezTo>
                    <a:pt x="44" y="30"/>
                    <a:pt x="26" y="60"/>
                    <a:pt x="9" y="88"/>
                  </a:cubicBezTo>
                  <a:cubicBezTo>
                    <a:pt x="9" y="68"/>
                    <a:pt x="0" y="35"/>
                    <a:pt x="9" y="30"/>
                  </a:cubicBezTo>
                  <a:cubicBezTo>
                    <a:pt x="29" y="19"/>
                    <a:pt x="57" y="21"/>
                    <a:pt x="82" y="1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51"/>
          <p:cNvGrpSpPr/>
          <p:nvPr/>
        </p:nvGrpSpPr>
        <p:grpSpPr>
          <a:xfrm>
            <a:off x="6851318" y="3607643"/>
            <a:ext cx="1569834" cy="933378"/>
            <a:chOff x="1331550" y="4003100"/>
            <a:chExt cx="2478425" cy="1473600"/>
          </a:xfrm>
        </p:grpSpPr>
        <p:sp>
          <p:nvSpPr>
            <p:cNvPr id="1719" name="Google Shape;1719;p51"/>
            <p:cNvSpPr/>
            <p:nvPr/>
          </p:nvSpPr>
          <p:spPr>
            <a:xfrm>
              <a:off x="1331550" y="4003100"/>
              <a:ext cx="2478425" cy="1473600"/>
            </a:xfrm>
            <a:custGeom>
              <a:avLst/>
              <a:gdLst/>
              <a:ahLst/>
              <a:cxnLst/>
              <a:rect l="l" t="t" r="r" b="b"/>
              <a:pathLst>
                <a:path w="99137" h="58944" extrusionOk="0">
                  <a:moveTo>
                    <a:pt x="74654" y="44066"/>
                  </a:moveTo>
                  <a:cubicBezTo>
                    <a:pt x="74193" y="44784"/>
                    <a:pt x="73767" y="45446"/>
                    <a:pt x="73343" y="46110"/>
                  </a:cubicBezTo>
                  <a:cubicBezTo>
                    <a:pt x="72792" y="46970"/>
                    <a:pt x="72289" y="47865"/>
                    <a:pt x="71679" y="48679"/>
                  </a:cubicBezTo>
                  <a:cubicBezTo>
                    <a:pt x="71085" y="49474"/>
                    <a:pt x="70428" y="50220"/>
                    <a:pt x="69715" y="50911"/>
                  </a:cubicBezTo>
                  <a:cubicBezTo>
                    <a:pt x="68555" y="52031"/>
                    <a:pt x="67386" y="53158"/>
                    <a:pt x="65961" y="53957"/>
                  </a:cubicBezTo>
                  <a:cubicBezTo>
                    <a:pt x="65902" y="53987"/>
                    <a:pt x="65845" y="54024"/>
                    <a:pt x="65794" y="54066"/>
                  </a:cubicBezTo>
                  <a:cubicBezTo>
                    <a:pt x="64893" y="54863"/>
                    <a:pt x="63802" y="55360"/>
                    <a:pt x="62753" y="55906"/>
                  </a:cubicBezTo>
                  <a:cubicBezTo>
                    <a:pt x="61673" y="56467"/>
                    <a:pt x="60538" y="56924"/>
                    <a:pt x="59425" y="57419"/>
                  </a:cubicBezTo>
                  <a:cubicBezTo>
                    <a:pt x="59277" y="57485"/>
                    <a:pt x="59109" y="57509"/>
                    <a:pt x="58949" y="57550"/>
                  </a:cubicBezTo>
                  <a:cubicBezTo>
                    <a:pt x="58569" y="57647"/>
                    <a:pt x="58165" y="57665"/>
                    <a:pt x="57841" y="57938"/>
                  </a:cubicBezTo>
                  <a:cubicBezTo>
                    <a:pt x="57749" y="58015"/>
                    <a:pt x="57594" y="58017"/>
                    <a:pt x="57469" y="58054"/>
                  </a:cubicBezTo>
                  <a:cubicBezTo>
                    <a:pt x="56900" y="58219"/>
                    <a:pt x="56330" y="58384"/>
                    <a:pt x="55761" y="58549"/>
                  </a:cubicBezTo>
                  <a:cubicBezTo>
                    <a:pt x="55697" y="58567"/>
                    <a:pt x="55634" y="58608"/>
                    <a:pt x="55571" y="58606"/>
                  </a:cubicBezTo>
                  <a:cubicBezTo>
                    <a:pt x="54675" y="58575"/>
                    <a:pt x="53820" y="58880"/>
                    <a:pt x="52923" y="58901"/>
                  </a:cubicBezTo>
                  <a:cubicBezTo>
                    <a:pt x="51213" y="58944"/>
                    <a:pt x="49508" y="58824"/>
                    <a:pt x="47799" y="58818"/>
                  </a:cubicBezTo>
                  <a:cubicBezTo>
                    <a:pt x="46142" y="58811"/>
                    <a:pt x="44513" y="58576"/>
                    <a:pt x="42900" y="58193"/>
                  </a:cubicBezTo>
                  <a:cubicBezTo>
                    <a:pt x="42326" y="58056"/>
                    <a:pt x="41729" y="57985"/>
                    <a:pt x="41137" y="57939"/>
                  </a:cubicBezTo>
                  <a:cubicBezTo>
                    <a:pt x="39833" y="57838"/>
                    <a:pt x="38586" y="57514"/>
                    <a:pt x="37297" y="57054"/>
                  </a:cubicBezTo>
                  <a:cubicBezTo>
                    <a:pt x="36696" y="56839"/>
                    <a:pt x="36164" y="56535"/>
                    <a:pt x="35624" y="56223"/>
                  </a:cubicBezTo>
                  <a:cubicBezTo>
                    <a:pt x="34853" y="55777"/>
                    <a:pt x="34075" y="55346"/>
                    <a:pt x="33306" y="54896"/>
                  </a:cubicBezTo>
                  <a:cubicBezTo>
                    <a:pt x="32967" y="54698"/>
                    <a:pt x="32608" y="54525"/>
                    <a:pt x="32355" y="54197"/>
                  </a:cubicBezTo>
                  <a:cubicBezTo>
                    <a:pt x="32258" y="54073"/>
                    <a:pt x="32092" y="54001"/>
                    <a:pt x="31953" y="53913"/>
                  </a:cubicBezTo>
                  <a:cubicBezTo>
                    <a:pt x="31397" y="53563"/>
                    <a:pt x="30791" y="53272"/>
                    <a:pt x="30296" y="52852"/>
                  </a:cubicBezTo>
                  <a:cubicBezTo>
                    <a:pt x="29522" y="52195"/>
                    <a:pt x="28657" y="51648"/>
                    <a:pt x="27953" y="50909"/>
                  </a:cubicBezTo>
                  <a:cubicBezTo>
                    <a:pt x="27885" y="50837"/>
                    <a:pt x="27810" y="50766"/>
                    <a:pt x="27765" y="50680"/>
                  </a:cubicBezTo>
                  <a:cubicBezTo>
                    <a:pt x="27487" y="50153"/>
                    <a:pt x="27095" y="49713"/>
                    <a:pt x="26726" y="49251"/>
                  </a:cubicBezTo>
                  <a:cubicBezTo>
                    <a:pt x="26461" y="48919"/>
                    <a:pt x="26244" y="48545"/>
                    <a:pt x="25921" y="48257"/>
                  </a:cubicBezTo>
                  <a:cubicBezTo>
                    <a:pt x="25871" y="48212"/>
                    <a:pt x="25813" y="48162"/>
                    <a:pt x="25797" y="48104"/>
                  </a:cubicBezTo>
                  <a:cubicBezTo>
                    <a:pt x="25643" y="47539"/>
                    <a:pt x="25186" y="47178"/>
                    <a:pt x="24877" y="46719"/>
                  </a:cubicBezTo>
                  <a:cubicBezTo>
                    <a:pt x="24750" y="46528"/>
                    <a:pt x="24646" y="46320"/>
                    <a:pt x="24537" y="46117"/>
                  </a:cubicBezTo>
                  <a:cubicBezTo>
                    <a:pt x="24442" y="45945"/>
                    <a:pt x="24385" y="45740"/>
                    <a:pt x="24257" y="45596"/>
                  </a:cubicBezTo>
                  <a:cubicBezTo>
                    <a:pt x="23699" y="44965"/>
                    <a:pt x="23421" y="44184"/>
                    <a:pt x="23066" y="43444"/>
                  </a:cubicBezTo>
                  <a:cubicBezTo>
                    <a:pt x="22996" y="43296"/>
                    <a:pt x="22953" y="43121"/>
                    <a:pt x="22851" y="43000"/>
                  </a:cubicBezTo>
                  <a:cubicBezTo>
                    <a:pt x="22373" y="42435"/>
                    <a:pt x="22176" y="41737"/>
                    <a:pt x="21899" y="41077"/>
                  </a:cubicBezTo>
                  <a:cubicBezTo>
                    <a:pt x="21785" y="40803"/>
                    <a:pt x="21674" y="40523"/>
                    <a:pt x="21515" y="40275"/>
                  </a:cubicBezTo>
                  <a:cubicBezTo>
                    <a:pt x="20880" y="39292"/>
                    <a:pt x="20620" y="38149"/>
                    <a:pt x="20148" y="37099"/>
                  </a:cubicBezTo>
                  <a:cubicBezTo>
                    <a:pt x="20125" y="36102"/>
                    <a:pt x="19658" y="35203"/>
                    <a:pt x="19553" y="34215"/>
                  </a:cubicBezTo>
                  <a:cubicBezTo>
                    <a:pt x="19460" y="33340"/>
                    <a:pt x="19148" y="32489"/>
                    <a:pt x="18944" y="31674"/>
                  </a:cubicBezTo>
                  <a:cubicBezTo>
                    <a:pt x="18222" y="31278"/>
                    <a:pt x="17574" y="30878"/>
                    <a:pt x="16887" y="30560"/>
                  </a:cubicBezTo>
                  <a:cubicBezTo>
                    <a:pt x="16079" y="30184"/>
                    <a:pt x="15247" y="29852"/>
                    <a:pt x="14406" y="29553"/>
                  </a:cubicBezTo>
                  <a:cubicBezTo>
                    <a:pt x="13250" y="29141"/>
                    <a:pt x="12146" y="28633"/>
                    <a:pt x="11100" y="27991"/>
                  </a:cubicBezTo>
                  <a:cubicBezTo>
                    <a:pt x="10822" y="27820"/>
                    <a:pt x="10483" y="27745"/>
                    <a:pt x="10214" y="27563"/>
                  </a:cubicBezTo>
                  <a:cubicBezTo>
                    <a:pt x="9696" y="27213"/>
                    <a:pt x="9134" y="26939"/>
                    <a:pt x="8639" y="26542"/>
                  </a:cubicBezTo>
                  <a:cubicBezTo>
                    <a:pt x="8267" y="26243"/>
                    <a:pt x="7863" y="25943"/>
                    <a:pt x="7375" y="25782"/>
                  </a:cubicBezTo>
                  <a:cubicBezTo>
                    <a:pt x="7040" y="25673"/>
                    <a:pt x="6757" y="25407"/>
                    <a:pt x="6448" y="25215"/>
                  </a:cubicBezTo>
                  <a:cubicBezTo>
                    <a:pt x="6253" y="25094"/>
                    <a:pt x="6056" y="24975"/>
                    <a:pt x="5856" y="24862"/>
                  </a:cubicBezTo>
                  <a:cubicBezTo>
                    <a:pt x="5770" y="24812"/>
                    <a:pt x="5663" y="24797"/>
                    <a:pt x="5587" y="24738"/>
                  </a:cubicBezTo>
                  <a:cubicBezTo>
                    <a:pt x="4962" y="24258"/>
                    <a:pt x="4319" y="23799"/>
                    <a:pt x="3729" y="23279"/>
                  </a:cubicBezTo>
                  <a:cubicBezTo>
                    <a:pt x="3185" y="22798"/>
                    <a:pt x="2710" y="22243"/>
                    <a:pt x="2192" y="21734"/>
                  </a:cubicBezTo>
                  <a:cubicBezTo>
                    <a:pt x="1722" y="21273"/>
                    <a:pt x="1286" y="20782"/>
                    <a:pt x="957" y="20213"/>
                  </a:cubicBezTo>
                  <a:cubicBezTo>
                    <a:pt x="731" y="19819"/>
                    <a:pt x="435" y="19484"/>
                    <a:pt x="277" y="19027"/>
                  </a:cubicBezTo>
                  <a:cubicBezTo>
                    <a:pt x="36" y="18333"/>
                    <a:pt x="1" y="17701"/>
                    <a:pt x="220" y="17007"/>
                  </a:cubicBezTo>
                  <a:cubicBezTo>
                    <a:pt x="458" y="16256"/>
                    <a:pt x="951" y="15717"/>
                    <a:pt x="1693" y="15419"/>
                  </a:cubicBezTo>
                  <a:cubicBezTo>
                    <a:pt x="2203" y="15214"/>
                    <a:pt x="2803" y="15191"/>
                    <a:pt x="3201" y="14735"/>
                  </a:cubicBezTo>
                  <a:cubicBezTo>
                    <a:pt x="3799" y="14543"/>
                    <a:pt x="4387" y="14322"/>
                    <a:pt x="4995" y="14169"/>
                  </a:cubicBezTo>
                  <a:cubicBezTo>
                    <a:pt x="5823" y="13963"/>
                    <a:pt x="6647" y="13729"/>
                    <a:pt x="7501" y="13632"/>
                  </a:cubicBezTo>
                  <a:cubicBezTo>
                    <a:pt x="7895" y="13586"/>
                    <a:pt x="8285" y="13513"/>
                    <a:pt x="8668" y="13413"/>
                  </a:cubicBezTo>
                  <a:cubicBezTo>
                    <a:pt x="9724" y="13141"/>
                    <a:pt x="10790" y="12938"/>
                    <a:pt x="11879" y="12859"/>
                  </a:cubicBezTo>
                  <a:cubicBezTo>
                    <a:pt x="12306" y="12828"/>
                    <a:pt x="12739" y="12851"/>
                    <a:pt x="13167" y="12808"/>
                  </a:cubicBezTo>
                  <a:cubicBezTo>
                    <a:pt x="13917" y="12733"/>
                    <a:pt x="14672" y="12766"/>
                    <a:pt x="15421" y="12601"/>
                  </a:cubicBezTo>
                  <a:cubicBezTo>
                    <a:pt x="15992" y="12473"/>
                    <a:pt x="16588" y="12444"/>
                    <a:pt x="17192" y="12505"/>
                  </a:cubicBezTo>
                  <a:cubicBezTo>
                    <a:pt x="17776" y="12564"/>
                    <a:pt x="18375" y="12458"/>
                    <a:pt x="18967" y="12435"/>
                  </a:cubicBezTo>
                  <a:cubicBezTo>
                    <a:pt x="19328" y="12420"/>
                    <a:pt x="19691" y="12407"/>
                    <a:pt x="20052" y="12424"/>
                  </a:cubicBezTo>
                  <a:cubicBezTo>
                    <a:pt x="21238" y="12476"/>
                    <a:pt x="22425" y="12542"/>
                    <a:pt x="23612" y="12597"/>
                  </a:cubicBezTo>
                  <a:cubicBezTo>
                    <a:pt x="23775" y="12605"/>
                    <a:pt x="23940" y="12587"/>
                    <a:pt x="24085" y="12581"/>
                  </a:cubicBezTo>
                  <a:cubicBezTo>
                    <a:pt x="24638" y="11892"/>
                    <a:pt x="25275" y="11309"/>
                    <a:pt x="25713" y="10557"/>
                  </a:cubicBezTo>
                  <a:cubicBezTo>
                    <a:pt x="25839" y="10343"/>
                    <a:pt x="26114" y="10220"/>
                    <a:pt x="26286" y="10026"/>
                  </a:cubicBezTo>
                  <a:cubicBezTo>
                    <a:pt x="26899" y="9338"/>
                    <a:pt x="27524" y="8660"/>
                    <a:pt x="28094" y="7939"/>
                  </a:cubicBezTo>
                  <a:cubicBezTo>
                    <a:pt x="28760" y="7098"/>
                    <a:pt x="29537" y="6399"/>
                    <a:pt x="30478" y="5894"/>
                  </a:cubicBezTo>
                  <a:cubicBezTo>
                    <a:pt x="30822" y="5710"/>
                    <a:pt x="31120" y="5423"/>
                    <a:pt x="31537" y="5377"/>
                  </a:cubicBezTo>
                  <a:cubicBezTo>
                    <a:pt x="31597" y="5371"/>
                    <a:pt x="31665" y="5330"/>
                    <a:pt x="31709" y="5284"/>
                  </a:cubicBezTo>
                  <a:cubicBezTo>
                    <a:pt x="32234" y="4742"/>
                    <a:pt x="32962" y="4587"/>
                    <a:pt x="33610" y="4285"/>
                  </a:cubicBezTo>
                  <a:cubicBezTo>
                    <a:pt x="34148" y="4035"/>
                    <a:pt x="34688" y="3786"/>
                    <a:pt x="35237" y="3560"/>
                  </a:cubicBezTo>
                  <a:cubicBezTo>
                    <a:pt x="35722" y="3361"/>
                    <a:pt x="36230" y="3216"/>
                    <a:pt x="36711" y="3008"/>
                  </a:cubicBezTo>
                  <a:cubicBezTo>
                    <a:pt x="37801" y="2537"/>
                    <a:pt x="38916" y="2133"/>
                    <a:pt x="40042" y="1764"/>
                  </a:cubicBezTo>
                  <a:cubicBezTo>
                    <a:pt x="40885" y="1490"/>
                    <a:pt x="41760" y="1304"/>
                    <a:pt x="42625" y="1096"/>
                  </a:cubicBezTo>
                  <a:cubicBezTo>
                    <a:pt x="43682" y="842"/>
                    <a:pt x="44750" y="652"/>
                    <a:pt x="45838" y="597"/>
                  </a:cubicBezTo>
                  <a:cubicBezTo>
                    <a:pt x="46681" y="272"/>
                    <a:pt x="47578" y="233"/>
                    <a:pt x="48458" y="107"/>
                  </a:cubicBezTo>
                  <a:cubicBezTo>
                    <a:pt x="48847" y="51"/>
                    <a:pt x="49248" y="76"/>
                    <a:pt x="49642" y="74"/>
                  </a:cubicBezTo>
                  <a:cubicBezTo>
                    <a:pt x="49775" y="71"/>
                    <a:pt x="49908" y="118"/>
                    <a:pt x="50037" y="103"/>
                  </a:cubicBezTo>
                  <a:cubicBezTo>
                    <a:pt x="50926" y="0"/>
                    <a:pt x="51816" y="84"/>
                    <a:pt x="52705" y="83"/>
                  </a:cubicBezTo>
                  <a:cubicBezTo>
                    <a:pt x="52967" y="83"/>
                    <a:pt x="53230" y="112"/>
                    <a:pt x="53491" y="137"/>
                  </a:cubicBezTo>
                  <a:cubicBezTo>
                    <a:pt x="53983" y="186"/>
                    <a:pt x="54478" y="217"/>
                    <a:pt x="54965" y="296"/>
                  </a:cubicBezTo>
                  <a:cubicBezTo>
                    <a:pt x="55583" y="395"/>
                    <a:pt x="56214" y="479"/>
                    <a:pt x="56803" y="674"/>
                  </a:cubicBezTo>
                  <a:cubicBezTo>
                    <a:pt x="57549" y="919"/>
                    <a:pt x="58318" y="1111"/>
                    <a:pt x="59001" y="1545"/>
                  </a:cubicBezTo>
                  <a:cubicBezTo>
                    <a:pt x="59355" y="1771"/>
                    <a:pt x="59813" y="1828"/>
                    <a:pt x="60182" y="2037"/>
                  </a:cubicBezTo>
                  <a:cubicBezTo>
                    <a:pt x="61130" y="2572"/>
                    <a:pt x="62180" y="2874"/>
                    <a:pt x="63142" y="3398"/>
                  </a:cubicBezTo>
                  <a:cubicBezTo>
                    <a:pt x="64039" y="3887"/>
                    <a:pt x="64915" y="4412"/>
                    <a:pt x="65812" y="4897"/>
                  </a:cubicBezTo>
                  <a:cubicBezTo>
                    <a:pt x="66892" y="5478"/>
                    <a:pt x="67846" y="6230"/>
                    <a:pt x="68858" y="6904"/>
                  </a:cubicBezTo>
                  <a:cubicBezTo>
                    <a:pt x="70173" y="7781"/>
                    <a:pt x="71165" y="8980"/>
                    <a:pt x="72154" y="10179"/>
                  </a:cubicBezTo>
                  <a:cubicBezTo>
                    <a:pt x="72954" y="11147"/>
                    <a:pt x="73781" y="12095"/>
                    <a:pt x="74418" y="13188"/>
                  </a:cubicBezTo>
                  <a:cubicBezTo>
                    <a:pt x="75097" y="14358"/>
                    <a:pt x="75788" y="15513"/>
                    <a:pt x="76270" y="16790"/>
                  </a:cubicBezTo>
                  <a:cubicBezTo>
                    <a:pt x="76481" y="17352"/>
                    <a:pt x="76660" y="17891"/>
                    <a:pt x="76703" y="18490"/>
                  </a:cubicBezTo>
                  <a:cubicBezTo>
                    <a:pt x="76721" y="18742"/>
                    <a:pt x="76841" y="18995"/>
                    <a:pt x="76946" y="19232"/>
                  </a:cubicBezTo>
                  <a:cubicBezTo>
                    <a:pt x="77186" y="19774"/>
                    <a:pt x="77421" y="20313"/>
                    <a:pt x="77552" y="20896"/>
                  </a:cubicBezTo>
                  <a:cubicBezTo>
                    <a:pt x="77661" y="21378"/>
                    <a:pt x="77844" y="21841"/>
                    <a:pt x="77957" y="22322"/>
                  </a:cubicBezTo>
                  <a:cubicBezTo>
                    <a:pt x="78072" y="22803"/>
                    <a:pt x="78139" y="23293"/>
                    <a:pt x="78230" y="23791"/>
                  </a:cubicBezTo>
                  <a:cubicBezTo>
                    <a:pt x="79759" y="24077"/>
                    <a:pt x="81148" y="24669"/>
                    <a:pt x="82524" y="25300"/>
                  </a:cubicBezTo>
                  <a:cubicBezTo>
                    <a:pt x="82644" y="25354"/>
                    <a:pt x="82768" y="25400"/>
                    <a:pt x="82895" y="25438"/>
                  </a:cubicBezTo>
                  <a:cubicBezTo>
                    <a:pt x="83907" y="25743"/>
                    <a:pt x="84881" y="26158"/>
                    <a:pt x="85801" y="26677"/>
                  </a:cubicBezTo>
                  <a:cubicBezTo>
                    <a:pt x="85888" y="26726"/>
                    <a:pt x="85976" y="26775"/>
                    <a:pt x="86069" y="26806"/>
                  </a:cubicBezTo>
                  <a:cubicBezTo>
                    <a:pt x="87248" y="27169"/>
                    <a:pt x="88285" y="27832"/>
                    <a:pt x="89355" y="28410"/>
                  </a:cubicBezTo>
                  <a:cubicBezTo>
                    <a:pt x="90251" y="28895"/>
                    <a:pt x="91091" y="29486"/>
                    <a:pt x="91996" y="29964"/>
                  </a:cubicBezTo>
                  <a:cubicBezTo>
                    <a:pt x="92280" y="30115"/>
                    <a:pt x="92494" y="30395"/>
                    <a:pt x="92753" y="30594"/>
                  </a:cubicBezTo>
                  <a:cubicBezTo>
                    <a:pt x="93615" y="31257"/>
                    <a:pt x="94480" y="31915"/>
                    <a:pt x="95349" y="32567"/>
                  </a:cubicBezTo>
                  <a:cubicBezTo>
                    <a:pt x="96093" y="33122"/>
                    <a:pt x="96801" y="33710"/>
                    <a:pt x="97378" y="34444"/>
                  </a:cubicBezTo>
                  <a:cubicBezTo>
                    <a:pt x="97607" y="34736"/>
                    <a:pt x="98271" y="35888"/>
                    <a:pt x="98396" y="36227"/>
                  </a:cubicBezTo>
                  <a:cubicBezTo>
                    <a:pt x="98463" y="36409"/>
                    <a:pt x="98542" y="36587"/>
                    <a:pt x="98633" y="36758"/>
                  </a:cubicBezTo>
                  <a:cubicBezTo>
                    <a:pt x="98796" y="37075"/>
                    <a:pt x="99136" y="38439"/>
                    <a:pt x="99106" y="38741"/>
                  </a:cubicBezTo>
                  <a:cubicBezTo>
                    <a:pt x="99064" y="39141"/>
                    <a:pt x="98877" y="39512"/>
                    <a:pt x="98579" y="39782"/>
                  </a:cubicBezTo>
                  <a:cubicBezTo>
                    <a:pt x="97946" y="40351"/>
                    <a:pt x="97321" y="40931"/>
                    <a:pt x="96514" y="41286"/>
                  </a:cubicBezTo>
                  <a:cubicBezTo>
                    <a:pt x="95612" y="41683"/>
                    <a:pt x="94693" y="42021"/>
                    <a:pt x="93766" y="42357"/>
                  </a:cubicBezTo>
                  <a:cubicBezTo>
                    <a:pt x="92162" y="42939"/>
                    <a:pt x="90501" y="43161"/>
                    <a:pt x="88828" y="43352"/>
                  </a:cubicBezTo>
                  <a:cubicBezTo>
                    <a:pt x="88038" y="43443"/>
                    <a:pt x="87263" y="43589"/>
                    <a:pt x="86504" y="43824"/>
                  </a:cubicBezTo>
                  <a:cubicBezTo>
                    <a:pt x="86317" y="43882"/>
                    <a:pt x="86110" y="43952"/>
                    <a:pt x="85925" y="43929"/>
                  </a:cubicBezTo>
                  <a:cubicBezTo>
                    <a:pt x="84931" y="43802"/>
                    <a:pt x="83948" y="44013"/>
                    <a:pt x="82959" y="43991"/>
                  </a:cubicBezTo>
                  <a:cubicBezTo>
                    <a:pt x="82304" y="43977"/>
                    <a:pt x="81651" y="43952"/>
                    <a:pt x="80997" y="43936"/>
                  </a:cubicBezTo>
                  <a:cubicBezTo>
                    <a:pt x="80800" y="43930"/>
                    <a:pt x="80602" y="43919"/>
                    <a:pt x="80407" y="43938"/>
                  </a:cubicBezTo>
                  <a:cubicBezTo>
                    <a:pt x="79751" y="44002"/>
                    <a:pt x="79095" y="44079"/>
                    <a:pt x="78440" y="44149"/>
                  </a:cubicBezTo>
                  <a:cubicBezTo>
                    <a:pt x="78408" y="44153"/>
                    <a:pt x="78371" y="44165"/>
                    <a:pt x="78343" y="44155"/>
                  </a:cubicBezTo>
                  <a:cubicBezTo>
                    <a:pt x="77347" y="43807"/>
                    <a:pt x="76310" y="44343"/>
                    <a:pt x="75308" y="44013"/>
                  </a:cubicBezTo>
                  <a:cubicBezTo>
                    <a:pt x="75137" y="43960"/>
                    <a:pt x="74920" y="44041"/>
                    <a:pt x="74654" y="44066"/>
                  </a:cubicBezTo>
                  <a:close/>
                  <a:moveTo>
                    <a:pt x="63349" y="4646"/>
                  </a:moveTo>
                  <a:cubicBezTo>
                    <a:pt x="62770" y="4351"/>
                    <a:pt x="62204" y="4089"/>
                    <a:pt x="61662" y="3782"/>
                  </a:cubicBezTo>
                  <a:cubicBezTo>
                    <a:pt x="60049" y="2865"/>
                    <a:pt x="58315" y="2244"/>
                    <a:pt x="56556" y="1686"/>
                  </a:cubicBezTo>
                  <a:cubicBezTo>
                    <a:pt x="56089" y="1538"/>
                    <a:pt x="55611" y="1402"/>
                    <a:pt x="55128" y="1337"/>
                  </a:cubicBezTo>
                  <a:cubicBezTo>
                    <a:pt x="54345" y="1232"/>
                    <a:pt x="53548" y="1227"/>
                    <a:pt x="52766" y="1113"/>
                  </a:cubicBezTo>
                  <a:cubicBezTo>
                    <a:pt x="51547" y="937"/>
                    <a:pt x="50330" y="1032"/>
                    <a:pt x="49119" y="1102"/>
                  </a:cubicBezTo>
                  <a:cubicBezTo>
                    <a:pt x="47939" y="1169"/>
                    <a:pt x="46768" y="1405"/>
                    <a:pt x="45589" y="1517"/>
                  </a:cubicBezTo>
                  <a:cubicBezTo>
                    <a:pt x="45121" y="1563"/>
                    <a:pt x="44710" y="1802"/>
                    <a:pt x="44257" y="1836"/>
                  </a:cubicBezTo>
                  <a:cubicBezTo>
                    <a:pt x="43064" y="1928"/>
                    <a:pt x="41941" y="2329"/>
                    <a:pt x="40786" y="2586"/>
                  </a:cubicBezTo>
                  <a:cubicBezTo>
                    <a:pt x="40626" y="2623"/>
                    <a:pt x="40470" y="2683"/>
                    <a:pt x="40314" y="2740"/>
                  </a:cubicBezTo>
                  <a:cubicBezTo>
                    <a:pt x="39487" y="3051"/>
                    <a:pt x="38699" y="3476"/>
                    <a:pt x="37803" y="3595"/>
                  </a:cubicBezTo>
                  <a:cubicBezTo>
                    <a:pt x="37644" y="3617"/>
                    <a:pt x="37469" y="3677"/>
                    <a:pt x="37342" y="3772"/>
                  </a:cubicBezTo>
                  <a:cubicBezTo>
                    <a:pt x="36890" y="4111"/>
                    <a:pt x="36428" y="4414"/>
                    <a:pt x="35845" y="4458"/>
                  </a:cubicBezTo>
                  <a:cubicBezTo>
                    <a:pt x="34871" y="5005"/>
                    <a:pt x="33799" y="5354"/>
                    <a:pt x="32837" y="5927"/>
                  </a:cubicBezTo>
                  <a:cubicBezTo>
                    <a:pt x="32470" y="6147"/>
                    <a:pt x="32128" y="6418"/>
                    <a:pt x="31742" y="6592"/>
                  </a:cubicBezTo>
                  <a:cubicBezTo>
                    <a:pt x="31074" y="6894"/>
                    <a:pt x="30486" y="7330"/>
                    <a:pt x="29915" y="7760"/>
                  </a:cubicBezTo>
                  <a:cubicBezTo>
                    <a:pt x="28831" y="8578"/>
                    <a:pt x="27927" y="9606"/>
                    <a:pt x="27115" y="10688"/>
                  </a:cubicBezTo>
                  <a:cubicBezTo>
                    <a:pt x="26738" y="11192"/>
                    <a:pt x="26366" y="11686"/>
                    <a:pt x="25927" y="12133"/>
                  </a:cubicBezTo>
                  <a:cubicBezTo>
                    <a:pt x="25812" y="12249"/>
                    <a:pt x="25716" y="12384"/>
                    <a:pt x="25613" y="12511"/>
                  </a:cubicBezTo>
                  <a:cubicBezTo>
                    <a:pt x="25228" y="12990"/>
                    <a:pt x="25016" y="13602"/>
                    <a:pt x="24485" y="13967"/>
                  </a:cubicBezTo>
                  <a:cubicBezTo>
                    <a:pt x="24334" y="14380"/>
                    <a:pt x="24006" y="14674"/>
                    <a:pt x="23770" y="15027"/>
                  </a:cubicBezTo>
                  <a:cubicBezTo>
                    <a:pt x="23630" y="15239"/>
                    <a:pt x="23616" y="15537"/>
                    <a:pt x="23477" y="15750"/>
                  </a:cubicBezTo>
                  <a:cubicBezTo>
                    <a:pt x="22841" y="16723"/>
                    <a:pt x="22401" y="17773"/>
                    <a:pt x="22044" y="18876"/>
                  </a:cubicBezTo>
                  <a:cubicBezTo>
                    <a:pt x="21597" y="20261"/>
                    <a:pt x="21308" y="21685"/>
                    <a:pt x="20937" y="23088"/>
                  </a:cubicBezTo>
                  <a:cubicBezTo>
                    <a:pt x="20803" y="23600"/>
                    <a:pt x="20692" y="24118"/>
                    <a:pt x="20577" y="24633"/>
                  </a:cubicBezTo>
                  <a:cubicBezTo>
                    <a:pt x="20527" y="24859"/>
                    <a:pt x="20488" y="25088"/>
                    <a:pt x="20457" y="25318"/>
                  </a:cubicBezTo>
                  <a:cubicBezTo>
                    <a:pt x="20428" y="25537"/>
                    <a:pt x="20523" y="25709"/>
                    <a:pt x="20733" y="25789"/>
                  </a:cubicBezTo>
                  <a:cubicBezTo>
                    <a:pt x="21257" y="25990"/>
                    <a:pt x="21784" y="26189"/>
                    <a:pt x="22315" y="26368"/>
                  </a:cubicBezTo>
                  <a:cubicBezTo>
                    <a:pt x="23097" y="26634"/>
                    <a:pt x="23887" y="26878"/>
                    <a:pt x="24671" y="27138"/>
                  </a:cubicBezTo>
                  <a:cubicBezTo>
                    <a:pt x="25140" y="27295"/>
                    <a:pt x="25624" y="27424"/>
                    <a:pt x="26063" y="27641"/>
                  </a:cubicBezTo>
                  <a:cubicBezTo>
                    <a:pt x="26486" y="27849"/>
                    <a:pt x="26919" y="27990"/>
                    <a:pt x="27373" y="28084"/>
                  </a:cubicBezTo>
                  <a:cubicBezTo>
                    <a:pt x="28153" y="28247"/>
                    <a:pt x="28898" y="28492"/>
                    <a:pt x="29632" y="28812"/>
                  </a:cubicBezTo>
                  <a:cubicBezTo>
                    <a:pt x="30354" y="29128"/>
                    <a:pt x="31134" y="29307"/>
                    <a:pt x="31890" y="29545"/>
                  </a:cubicBezTo>
                  <a:cubicBezTo>
                    <a:pt x="31921" y="29555"/>
                    <a:pt x="31949" y="29577"/>
                    <a:pt x="31980" y="29586"/>
                  </a:cubicBezTo>
                  <a:cubicBezTo>
                    <a:pt x="32199" y="29660"/>
                    <a:pt x="32415" y="29749"/>
                    <a:pt x="32639" y="29804"/>
                  </a:cubicBezTo>
                  <a:cubicBezTo>
                    <a:pt x="34340" y="30229"/>
                    <a:pt x="36043" y="30649"/>
                    <a:pt x="37746" y="31067"/>
                  </a:cubicBezTo>
                  <a:cubicBezTo>
                    <a:pt x="41025" y="31877"/>
                    <a:pt x="44302" y="32692"/>
                    <a:pt x="47584" y="33487"/>
                  </a:cubicBezTo>
                  <a:cubicBezTo>
                    <a:pt x="48258" y="33651"/>
                    <a:pt x="48951" y="33728"/>
                    <a:pt x="49631" y="33863"/>
                  </a:cubicBezTo>
                  <a:cubicBezTo>
                    <a:pt x="50701" y="34077"/>
                    <a:pt x="51764" y="34322"/>
                    <a:pt x="52833" y="34526"/>
                  </a:cubicBezTo>
                  <a:cubicBezTo>
                    <a:pt x="53546" y="34663"/>
                    <a:pt x="54298" y="34662"/>
                    <a:pt x="54976" y="34889"/>
                  </a:cubicBezTo>
                  <a:cubicBezTo>
                    <a:pt x="55737" y="35145"/>
                    <a:pt x="56527" y="35204"/>
                    <a:pt x="57294" y="35407"/>
                  </a:cubicBezTo>
                  <a:cubicBezTo>
                    <a:pt x="58572" y="35748"/>
                    <a:pt x="59898" y="35829"/>
                    <a:pt x="61212" y="35954"/>
                  </a:cubicBezTo>
                  <a:cubicBezTo>
                    <a:pt x="61737" y="36003"/>
                    <a:pt x="62279" y="35980"/>
                    <a:pt x="62786" y="36104"/>
                  </a:cubicBezTo>
                  <a:cubicBezTo>
                    <a:pt x="63553" y="36290"/>
                    <a:pt x="64337" y="36372"/>
                    <a:pt x="65106" y="36540"/>
                  </a:cubicBezTo>
                  <a:cubicBezTo>
                    <a:pt x="65493" y="36626"/>
                    <a:pt x="65882" y="36736"/>
                    <a:pt x="66274" y="36762"/>
                  </a:cubicBezTo>
                  <a:cubicBezTo>
                    <a:pt x="67817" y="36864"/>
                    <a:pt x="69340" y="37122"/>
                    <a:pt x="70869" y="37315"/>
                  </a:cubicBezTo>
                  <a:cubicBezTo>
                    <a:pt x="72177" y="37480"/>
                    <a:pt x="73489" y="37581"/>
                    <a:pt x="74800" y="37691"/>
                  </a:cubicBezTo>
                  <a:cubicBezTo>
                    <a:pt x="75224" y="37725"/>
                    <a:pt x="75652" y="37721"/>
                    <a:pt x="76060" y="37734"/>
                  </a:cubicBezTo>
                  <a:cubicBezTo>
                    <a:pt x="76309" y="37417"/>
                    <a:pt x="76486" y="37108"/>
                    <a:pt x="76518" y="36730"/>
                  </a:cubicBezTo>
                  <a:cubicBezTo>
                    <a:pt x="76645" y="35216"/>
                    <a:pt x="77111" y="33741"/>
                    <a:pt x="77015" y="32203"/>
                  </a:cubicBezTo>
                  <a:cubicBezTo>
                    <a:pt x="77012" y="32170"/>
                    <a:pt x="77012" y="32136"/>
                    <a:pt x="77015" y="32103"/>
                  </a:cubicBezTo>
                  <a:cubicBezTo>
                    <a:pt x="77251" y="30935"/>
                    <a:pt x="77186" y="29743"/>
                    <a:pt x="77281" y="28563"/>
                  </a:cubicBezTo>
                  <a:cubicBezTo>
                    <a:pt x="77355" y="27646"/>
                    <a:pt x="77393" y="26719"/>
                    <a:pt x="77262" y="25802"/>
                  </a:cubicBezTo>
                  <a:cubicBezTo>
                    <a:pt x="77186" y="25280"/>
                    <a:pt x="77156" y="24759"/>
                    <a:pt x="77134" y="24231"/>
                  </a:cubicBezTo>
                  <a:cubicBezTo>
                    <a:pt x="77113" y="23710"/>
                    <a:pt x="77067" y="23177"/>
                    <a:pt x="76823" y="22685"/>
                  </a:cubicBezTo>
                  <a:cubicBezTo>
                    <a:pt x="76724" y="22486"/>
                    <a:pt x="76705" y="22245"/>
                    <a:pt x="76655" y="22024"/>
                  </a:cubicBezTo>
                  <a:cubicBezTo>
                    <a:pt x="76580" y="21702"/>
                    <a:pt x="76532" y="21375"/>
                    <a:pt x="76436" y="21060"/>
                  </a:cubicBezTo>
                  <a:cubicBezTo>
                    <a:pt x="76227" y="20372"/>
                    <a:pt x="75918" y="19710"/>
                    <a:pt x="75887" y="18973"/>
                  </a:cubicBezTo>
                  <a:cubicBezTo>
                    <a:pt x="75885" y="18873"/>
                    <a:pt x="75863" y="18775"/>
                    <a:pt x="75824" y="18683"/>
                  </a:cubicBezTo>
                  <a:cubicBezTo>
                    <a:pt x="75474" y="17899"/>
                    <a:pt x="75156" y="17105"/>
                    <a:pt x="74835" y="16309"/>
                  </a:cubicBezTo>
                  <a:cubicBezTo>
                    <a:pt x="74465" y="15393"/>
                    <a:pt x="73977" y="14520"/>
                    <a:pt x="73489" y="13657"/>
                  </a:cubicBezTo>
                  <a:cubicBezTo>
                    <a:pt x="73182" y="13112"/>
                    <a:pt x="72793" y="12615"/>
                    <a:pt x="72424" y="12107"/>
                  </a:cubicBezTo>
                  <a:cubicBezTo>
                    <a:pt x="72228" y="11837"/>
                    <a:pt x="72029" y="11871"/>
                    <a:pt x="71800" y="12173"/>
                  </a:cubicBezTo>
                  <a:cubicBezTo>
                    <a:pt x="71520" y="12542"/>
                    <a:pt x="71244" y="12913"/>
                    <a:pt x="70949" y="13269"/>
                  </a:cubicBezTo>
                  <a:cubicBezTo>
                    <a:pt x="70825" y="13417"/>
                    <a:pt x="70672" y="13560"/>
                    <a:pt x="70502" y="13649"/>
                  </a:cubicBezTo>
                  <a:cubicBezTo>
                    <a:pt x="69978" y="13921"/>
                    <a:pt x="69449" y="14196"/>
                    <a:pt x="68900" y="14416"/>
                  </a:cubicBezTo>
                  <a:cubicBezTo>
                    <a:pt x="68214" y="14691"/>
                    <a:pt x="67499" y="14782"/>
                    <a:pt x="66768" y="14552"/>
                  </a:cubicBezTo>
                  <a:cubicBezTo>
                    <a:pt x="66485" y="14464"/>
                    <a:pt x="66191" y="14408"/>
                    <a:pt x="65903" y="14335"/>
                  </a:cubicBezTo>
                  <a:cubicBezTo>
                    <a:pt x="64324" y="13939"/>
                    <a:pt x="62974" y="13144"/>
                    <a:pt x="61838" y="11984"/>
                  </a:cubicBezTo>
                  <a:cubicBezTo>
                    <a:pt x="60949" y="11076"/>
                    <a:pt x="60552" y="9943"/>
                    <a:pt x="60667" y="8721"/>
                  </a:cubicBezTo>
                  <a:cubicBezTo>
                    <a:pt x="60786" y="7450"/>
                    <a:pt x="61367" y="6333"/>
                    <a:pt x="62353" y="5472"/>
                  </a:cubicBezTo>
                  <a:cubicBezTo>
                    <a:pt x="62668" y="5201"/>
                    <a:pt x="62993" y="4941"/>
                    <a:pt x="63349" y="4646"/>
                  </a:cubicBezTo>
                  <a:close/>
                  <a:moveTo>
                    <a:pt x="73542" y="43957"/>
                  </a:moveTo>
                  <a:cubicBezTo>
                    <a:pt x="72151" y="44036"/>
                    <a:pt x="70981" y="43894"/>
                    <a:pt x="69829" y="43599"/>
                  </a:cubicBezTo>
                  <a:cubicBezTo>
                    <a:pt x="69702" y="43566"/>
                    <a:pt x="69567" y="43565"/>
                    <a:pt x="69437" y="43548"/>
                  </a:cubicBezTo>
                  <a:cubicBezTo>
                    <a:pt x="68717" y="43455"/>
                    <a:pt x="67998" y="43355"/>
                    <a:pt x="67278" y="43270"/>
                  </a:cubicBezTo>
                  <a:cubicBezTo>
                    <a:pt x="67119" y="43251"/>
                    <a:pt x="66939" y="43236"/>
                    <a:pt x="66795" y="43289"/>
                  </a:cubicBezTo>
                  <a:cubicBezTo>
                    <a:pt x="66258" y="43489"/>
                    <a:pt x="65753" y="43338"/>
                    <a:pt x="65244" y="43193"/>
                  </a:cubicBezTo>
                  <a:cubicBezTo>
                    <a:pt x="65055" y="43140"/>
                    <a:pt x="64870" y="43048"/>
                    <a:pt x="64679" y="43038"/>
                  </a:cubicBezTo>
                  <a:cubicBezTo>
                    <a:pt x="63855" y="42988"/>
                    <a:pt x="63060" y="42673"/>
                    <a:pt x="62221" y="42771"/>
                  </a:cubicBezTo>
                  <a:cubicBezTo>
                    <a:pt x="62128" y="42783"/>
                    <a:pt x="62023" y="42749"/>
                    <a:pt x="61931" y="42712"/>
                  </a:cubicBezTo>
                  <a:cubicBezTo>
                    <a:pt x="61388" y="42496"/>
                    <a:pt x="60820" y="42602"/>
                    <a:pt x="60262" y="42566"/>
                  </a:cubicBezTo>
                  <a:cubicBezTo>
                    <a:pt x="59671" y="42528"/>
                    <a:pt x="59120" y="42222"/>
                    <a:pt x="58507" y="42282"/>
                  </a:cubicBezTo>
                  <a:cubicBezTo>
                    <a:pt x="58345" y="42297"/>
                    <a:pt x="58172" y="42303"/>
                    <a:pt x="58018" y="42263"/>
                  </a:cubicBezTo>
                  <a:cubicBezTo>
                    <a:pt x="57318" y="42085"/>
                    <a:pt x="56646" y="41774"/>
                    <a:pt x="55898" y="41847"/>
                  </a:cubicBezTo>
                  <a:cubicBezTo>
                    <a:pt x="55867" y="41850"/>
                    <a:pt x="55835" y="41827"/>
                    <a:pt x="55803" y="41818"/>
                  </a:cubicBezTo>
                  <a:cubicBezTo>
                    <a:pt x="54707" y="41597"/>
                    <a:pt x="53659" y="41191"/>
                    <a:pt x="52556" y="40983"/>
                  </a:cubicBezTo>
                  <a:cubicBezTo>
                    <a:pt x="52052" y="40888"/>
                    <a:pt x="51593" y="40575"/>
                    <a:pt x="51037" y="40763"/>
                  </a:cubicBezTo>
                  <a:cubicBezTo>
                    <a:pt x="50897" y="40809"/>
                    <a:pt x="50711" y="40735"/>
                    <a:pt x="50551" y="40698"/>
                  </a:cubicBezTo>
                  <a:cubicBezTo>
                    <a:pt x="49076" y="40355"/>
                    <a:pt x="47584" y="40085"/>
                    <a:pt x="46136" y="39630"/>
                  </a:cubicBezTo>
                  <a:cubicBezTo>
                    <a:pt x="44717" y="39186"/>
                    <a:pt x="43221" y="39058"/>
                    <a:pt x="41811" y="38573"/>
                  </a:cubicBezTo>
                  <a:cubicBezTo>
                    <a:pt x="41596" y="38498"/>
                    <a:pt x="41354" y="38503"/>
                    <a:pt x="41124" y="38471"/>
                  </a:cubicBezTo>
                  <a:cubicBezTo>
                    <a:pt x="40961" y="38451"/>
                    <a:pt x="40792" y="38451"/>
                    <a:pt x="40634" y="38410"/>
                  </a:cubicBezTo>
                  <a:cubicBezTo>
                    <a:pt x="39580" y="38133"/>
                    <a:pt x="38525" y="37867"/>
                    <a:pt x="37445" y="37713"/>
                  </a:cubicBezTo>
                  <a:cubicBezTo>
                    <a:pt x="37216" y="37681"/>
                    <a:pt x="36968" y="37647"/>
                    <a:pt x="36775" y="37536"/>
                  </a:cubicBezTo>
                  <a:cubicBezTo>
                    <a:pt x="36156" y="37177"/>
                    <a:pt x="35427" y="37252"/>
                    <a:pt x="34788" y="36984"/>
                  </a:cubicBezTo>
                  <a:cubicBezTo>
                    <a:pt x="34366" y="37088"/>
                    <a:pt x="34060" y="36730"/>
                    <a:pt x="33655" y="36707"/>
                  </a:cubicBezTo>
                  <a:cubicBezTo>
                    <a:pt x="32796" y="36661"/>
                    <a:pt x="31999" y="36324"/>
                    <a:pt x="31183" y="36084"/>
                  </a:cubicBezTo>
                  <a:cubicBezTo>
                    <a:pt x="30551" y="35900"/>
                    <a:pt x="29922" y="35703"/>
                    <a:pt x="29292" y="35508"/>
                  </a:cubicBezTo>
                  <a:cubicBezTo>
                    <a:pt x="29137" y="35460"/>
                    <a:pt x="28980" y="35415"/>
                    <a:pt x="28834" y="35346"/>
                  </a:cubicBezTo>
                  <a:cubicBezTo>
                    <a:pt x="28298" y="35090"/>
                    <a:pt x="27774" y="34809"/>
                    <a:pt x="27232" y="34569"/>
                  </a:cubicBezTo>
                  <a:cubicBezTo>
                    <a:pt x="26812" y="34381"/>
                    <a:pt x="26383" y="34157"/>
                    <a:pt x="25938" y="34093"/>
                  </a:cubicBezTo>
                  <a:cubicBezTo>
                    <a:pt x="25007" y="33960"/>
                    <a:pt x="24177" y="33552"/>
                    <a:pt x="23315" y="33237"/>
                  </a:cubicBezTo>
                  <a:cubicBezTo>
                    <a:pt x="22479" y="32934"/>
                    <a:pt x="21673" y="32549"/>
                    <a:pt x="20852" y="32206"/>
                  </a:cubicBezTo>
                  <a:cubicBezTo>
                    <a:pt x="20645" y="32119"/>
                    <a:pt x="20435" y="31999"/>
                    <a:pt x="20182" y="32140"/>
                  </a:cubicBezTo>
                  <a:cubicBezTo>
                    <a:pt x="20185" y="32231"/>
                    <a:pt x="20167" y="32333"/>
                    <a:pt x="20193" y="32422"/>
                  </a:cubicBezTo>
                  <a:cubicBezTo>
                    <a:pt x="20474" y="33369"/>
                    <a:pt x="20641" y="34343"/>
                    <a:pt x="20860" y="35304"/>
                  </a:cubicBezTo>
                  <a:cubicBezTo>
                    <a:pt x="21077" y="36252"/>
                    <a:pt x="21424" y="37165"/>
                    <a:pt x="21890" y="38018"/>
                  </a:cubicBezTo>
                  <a:cubicBezTo>
                    <a:pt x="22222" y="38207"/>
                    <a:pt x="22500" y="38187"/>
                    <a:pt x="22805" y="38113"/>
                  </a:cubicBezTo>
                  <a:cubicBezTo>
                    <a:pt x="23446" y="37954"/>
                    <a:pt x="24103" y="37880"/>
                    <a:pt x="24764" y="37925"/>
                  </a:cubicBezTo>
                  <a:cubicBezTo>
                    <a:pt x="25426" y="37969"/>
                    <a:pt x="26017" y="38182"/>
                    <a:pt x="26270" y="38861"/>
                  </a:cubicBezTo>
                  <a:cubicBezTo>
                    <a:pt x="26556" y="39634"/>
                    <a:pt x="26853" y="40413"/>
                    <a:pt x="27036" y="41215"/>
                  </a:cubicBezTo>
                  <a:cubicBezTo>
                    <a:pt x="27205" y="41949"/>
                    <a:pt x="27225" y="42717"/>
                    <a:pt x="26941" y="43450"/>
                  </a:cubicBezTo>
                  <a:cubicBezTo>
                    <a:pt x="26698" y="44077"/>
                    <a:pt x="26299" y="44515"/>
                    <a:pt x="25577" y="44568"/>
                  </a:cubicBezTo>
                  <a:cubicBezTo>
                    <a:pt x="25397" y="44581"/>
                    <a:pt x="25222" y="44654"/>
                    <a:pt x="24980" y="44715"/>
                  </a:cubicBezTo>
                  <a:cubicBezTo>
                    <a:pt x="25509" y="45528"/>
                    <a:pt x="25933" y="46325"/>
                    <a:pt x="26496" y="47004"/>
                  </a:cubicBezTo>
                  <a:cubicBezTo>
                    <a:pt x="27152" y="47795"/>
                    <a:pt x="27759" y="48613"/>
                    <a:pt x="28341" y="49455"/>
                  </a:cubicBezTo>
                  <a:cubicBezTo>
                    <a:pt x="28544" y="49750"/>
                    <a:pt x="28819" y="50000"/>
                    <a:pt x="29082" y="50246"/>
                  </a:cubicBezTo>
                  <a:cubicBezTo>
                    <a:pt x="29320" y="50469"/>
                    <a:pt x="29589" y="50661"/>
                    <a:pt x="29842" y="50870"/>
                  </a:cubicBezTo>
                  <a:cubicBezTo>
                    <a:pt x="30375" y="51311"/>
                    <a:pt x="30901" y="51760"/>
                    <a:pt x="31439" y="52195"/>
                  </a:cubicBezTo>
                  <a:cubicBezTo>
                    <a:pt x="32516" y="53068"/>
                    <a:pt x="33755" y="53707"/>
                    <a:pt x="34832" y="54589"/>
                  </a:cubicBezTo>
                  <a:cubicBezTo>
                    <a:pt x="35735" y="55328"/>
                    <a:pt x="36852" y="55698"/>
                    <a:pt x="37912" y="56146"/>
                  </a:cubicBezTo>
                  <a:cubicBezTo>
                    <a:pt x="38360" y="56335"/>
                    <a:pt x="38849" y="56430"/>
                    <a:pt x="39324" y="56549"/>
                  </a:cubicBezTo>
                  <a:cubicBezTo>
                    <a:pt x="40125" y="56750"/>
                    <a:pt x="40931" y="56935"/>
                    <a:pt x="41735" y="57124"/>
                  </a:cubicBezTo>
                  <a:cubicBezTo>
                    <a:pt x="41868" y="57155"/>
                    <a:pt x="41997" y="57147"/>
                    <a:pt x="42075" y="57008"/>
                  </a:cubicBezTo>
                  <a:cubicBezTo>
                    <a:pt x="42059" y="56945"/>
                    <a:pt x="42065" y="56864"/>
                    <a:pt x="42028" y="56823"/>
                  </a:cubicBezTo>
                  <a:cubicBezTo>
                    <a:pt x="41386" y="56125"/>
                    <a:pt x="41344" y="55192"/>
                    <a:pt x="41076" y="54352"/>
                  </a:cubicBezTo>
                  <a:cubicBezTo>
                    <a:pt x="40999" y="54111"/>
                    <a:pt x="41038" y="53823"/>
                    <a:pt x="41073" y="53563"/>
                  </a:cubicBezTo>
                  <a:cubicBezTo>
                    <a:pt x="41123" y="53170"/>
                    <a:pt x="41210" y="52782"/>
                    <a:pt x="41291" y="52394"/>
                  </a:cubicBezTo>
                  <a:cubicBezTo>
                    <a:pt x="41472" y="51527"/>
                    <a:pt x="41972" y="50816"/>
                    <a:pt x="42507" y="50152"/>
                  </a:cubicBezTo>
                  <a:cubicBezTo>
                    <a:pt x="43168" y="49332"/>
                    <a:pt x="43942" y="48605"/>
                    <a:pt x="44626" y="47801"/>
                  </a:cubicBezTo>
                  <a:cubicBezTo>
                    <a:pt x="45002" y="47359"/>
                    <a:pt x="45459" y="47045"/>
                    <a:pt x="45950" y="46782"/>
                  </a:cubicBezTo>
                  <a:cubicBezTo>
                    <a:pt x="47041" y="46202"/>
                    <a:pt x="48221" y="45890"/>
                    <a:pt x="49441" y="45733"/>
                  </a:cubicBezTo>
                  <a:cubicBezTo>
                    <a:pt x="50679" y="45575"/>
                    <a:pt x="51926" y="45577"/>
                    <a:pt x="53171" y="45626"/>
                  </a:cubicBezTo>
                  <a:cubicBezTo>
                    <a:pt x="53831" y="45651"/>
                    <a:pt x="54490" y="45674"/>
                    <a:pt x="55149" y="45703"/>
                  </a:cubicBezTo>
                  <a:cubicBezTo>
                    <a:pt x="56172" y="45751"/>
                    <a:pt x="57179" y="45872"/>
                    <a:pt x="58171" y="46162"/>
                  </a:cubicBezTo>
                  <a:cubicBezTo>
                    <a:pt x="59205" y="46466"/>
                    <a:pt x="60002" y="47104"/>
                    <a:pt x="60639" y="47906"/>
                  </a:cubicBezTo>
                  <a:cubicBezTo>
                    <a:pt x="61131" y="48528"/>
                    <a:pt x="61640" y="49127"/>
                    <a:pt x="62203" y="49679"/>
                  </a:cubicBezTo>
                  <a:cubicBezTo>
                    <a:pt x="62417" y="49888"/>
                    <a:pt x="62589" y="50112"/>
                    <a:pt x="62763" y="50353"/>
                  </a:cubicBezTo>
                  <a:cubicBezTo>
                    <a:pt x="63135" y="50869"/>
                    <a:pt x="63387" y="51438"/>
                    <a:pt x="63663" y="52001"/>
                  </a:cubicBezTo>
                  <a:cubicBezTo>
                    <a:pt x="63930" y="52548"/>
                    <a:pt x="64101" y="53102"/>
                    <a:pt x="64062" y="53715"/>
                  </a:cubicBezTo>
                  <a:cubicBezTo>
                    <a:pt x="64059" y="53763"/>
                    <a:pt x="64130" y="53817"/>
                    <a:pt x="64199" y="53920"/>
                  </a:cubicBezTo>
                  <a:cubicBezTo>
                    <a:pt x="65744" y="53286"/>
                    <a:pt x="66912" y="52157"/>
                    <a:pt x="68089" y="50971"/>
                  </a:cubicBezTo>
                  <a:cubicBezTo>
                    <a:pt x="67624" y="50509"/>
                    <a:pt x="67690" y="49943"/>
                    <a:pt x="67842" y="49473"/>
                  </a:cubicBezTo>
                  <a:cubicBezTo>
                    <a:pt x="68059" y="48805"/>
                    <a:pt x="69049" y="48175"/>
                    <a:pt x="69769" y="48422"/>
                  </a:cubicBezTo>
                  <a:cubicBezTo>
                    <a:pt x="70007" y="48505"/>
                    <a:pt x="70242" y="48688"/>
                    <a:pt x="70553" y="48548"/>
                  </a:cubicBezTo>
                  <a:cubicBezTo>
                    <a:pt x="71665" y="47195"/>
                    <a:pt x="72566" y="45672"/>
                    <a:pt x="73542" y="43957"/>
                  </a:cubicBezTo>
                  <a:close/>
                  <a:moveTo>
                    <a:pt x="78556" y="26484"/>
                  </a:moveTo>
                  <a:cubicBezTo>
                    <a:pt x="79320" y="26750"/>
                    <a:pt x="80009" y="26979"/>
                    <a:pt x="80688" y="27230"/>
                  </a:cubicBezTo>
                  <a:cubicBezTo>
                    <a:pt x="81399" y="27493"/>
                    <a:pt x="82113" y="27751"/>
                    <a:pt x="82807" y="28058"/>
                  </a:cubicBezTo>
                  <a:cubicBezTo>
                    <a:pt x="83985" y="28577"/>
                    <a:pt x="85144" y="29137"/>
                    <a:pt x="86316" y="29670"/>
                  </a:cubicBezTo>
                  <a:cubicBezTo>
                    <a:pt x="86949" y="29957"/>
                    <a:pt x="87558" y="30270"/>
                    <a:pt x="88111" y="30701"/>
                  </a:cubicBezTo>
                  <a:cubicBezTo>
                    <a:pt x="88446" y="30964"/>
                    <a:pt x="88840" y="31154"/>
                    <a:pt x="89207" y="31378"/>
                  </a:cubicBezTo>
                  <a:cubicBezTo>
                    <a:pt x="89995" y="31860"/>
                    <a:pt x="90806" y="32311"/>
                    <a:pt x="91568" y="32834"/>
                  </a:cubicBezTo>
                  <a:cubicBezTo>
                    <a:pt x="92629" y="33563"/>
                    <a:pt x="93292" y="34622"/>
                    <a:pt x="93779" y="35790"/>
                  </a:cubicBezTo>
                  <a:cubicBezTo>
                    <a:pt x="93972" y="36255"/>
                    <a:pt x="93858" y="36611"/>
                    <a:pt x="93427" y="36903"/>
                  </a:cubicBezTo>
                  <a:cubicBezTo>
                    <a:pt x="93018" y="37180"/>
                    <a:pt x="92594" y="37460"/>
                    <a:pt x="92135" y="37628"/>
                  </a:cubicBezTo>
                  <a:cubicBezTo>
                    <a:pt x="90798" y="38117"/>
                    <a:pt x="89408" y="38416"/>
                    <a:pt x="87996" y="38568"/>
                  </a:cubicBezTo>
                  <a:cubicBezTo>
                    <a:pt x="86945" y="38681"/>
                    <a:pt x="85884" y="38703"/>
                    <a:pt x="84828" y="38778"/>
                  </a:cubicBezTo>
                  <a:cubicBezTo>
                    <a:pt x="84302" y="38814"/>
                    <a:pt x="83763" y="38817"/>
                    <a:pt x="83256" y="38944"/>
                  </a:cubicBezTo>
                  <a:cubicBezTo>
                    <a:pt x="82683" y="39087"/>
                    <a:pt x="82138" y="38910"/>
                    <a:pt x="81579" y="38919"/>
                  </a:cubicBezTo>
                  <a:cubicBezTo>
                    <a:pt x="80557" y="38933"/>
                    <a:pt x="79522" y="38929"/>
                    <a:pt x="78516" y="38771"/>
                  </a:cubicBezTo>
                  <a:cubicBezTo>
                    <a:pt x="77362" y="38588"/>
                    <a:pt x="76212" y="38601"/>
                    <a:pt x="75062" y="38637"/>
                  </a:cubicBezTo>
                  <a:cubicBezTo>
                    <a:pt x="74598" y="38653"/>
                    <a:pt x="74141" y="38640"/>
                    <a:pt x="73681" y="38611"/>
                  </a:cubicBezTo>
                  <a:cubicBezTo>
                    <a:pt x="73287" y="38587"/>
                    <a:pt x="72896" y="38510"/>
                    <a:pt x="72502" y="38483"/>
                  </a:cubicBezTo>
                  <a:cubicBezTo>
                    <a:pt x="71052" y="38385"/>
                    <a:pt x="69610" y="38270"/>
                    <a:pt x="68178" y="37977"/>
                  </a:cubicBezTo>
                  <a:cubicBezTo>
                    <a:pt x="67249" y="37787"/>
                    <a:pt x="66306" y="37575"/>
                    <a:pt x="65333" y="37675"/>
                  </a:cubicBezTo>
                  <a:cubicBezTo>
                    <a:pt x="65051" y="37704"/>
                    <a:pt x="64750" y="37588"/>
                    <a:pt x="64459" y="37526"/>
                  </a:cubicBezTo>
                  <a:cubicBezTo>
                    <a:pt x="64299" y="37491"/>
                    <a:pt x="64147" y="37404"/>
                    <a:pt x="63987" y="37385"/>
                  </a:cubicBezTo>
                  <a:cubicBezTo>
                    <a:pt x="62707" y="37239"/>
                    <a:pt x="61452" y="36918"/>
                    <a:pt x="60160" y="36856"/>
                  </a:cubicBezTo>
                  <a:cubicBezTo>
                    <a:pt x="59899" y="36843"/>
                    <a:pt x="59641" y="36760"/>
                    <a:pt x="59381" y="36713"/>
                  </a:cubicBezTo>
                  <a:cubicBezTo>
                    <a:pt x="59119" y="36667"/>
                    <a:pt x="58859" y="36625"/>
                    <a:pt x="58599" y="36580"/>
                  </a:cubicBezTo>
                  <a:cubicBezTo>
                    <a:pt x="58243" y="36519"/>
                    <a:pt x="57884" y="36466"/>
                    <a:pt x="57529" y="36395"/>
                  </a:cubicBezTo>
                  <a:cubicBezTo>
                    <a:pt x="57304" y="36349"/>
                    <a:pt x="57085" y="36227"/>
                    <a:pt x="56860" y="36222"/>
                  </a:cubicBezTo>
                  <a:cubicBezTo>
                    <a:pt x="56090" y="36200"/>
                    <a:pt x="55372" y="35944"/>
                    <a:pt x="54637" y="35769"/>
                  </a:cubicBezTo>
                  <a:cubicBezTo>
                    <a:pt x="53646" y="35533"/>
                    <a:pt x="52673" y="35203"/>
                    <a:pt x="51639" y="35179"/>
                  </a:cubicBezTo>
                  <a:cubicBezTo>
                    <a:pt x="51540" y="35175"/>
                    <a:pt x="51441" y="35162"/>
                    <a:pt x="51344" y="35138"/>
                  </a:cubicBezTo>
                  <a:cubicBezTo>
                    <a:pt x="50125" y="34848"/>
                    <a:pt x="48908" y="34551"/>
                    <a:pt x="47688" y="34267"/>
                  </a:cubicBezTo>
                  <a:cubicBezTo>
                    <a:pt x="46239" y="33928"/>
                    <a:pt x="44790" y="33590"/>
                    <a:pt x="43335" y="33272"/>
                  </a:cubicBezTo>
                  <a:cubicBezTo>
                    <a:pt x="42076" y="32996"/>
                    <a:pt x="40799" y="32794"/>
                    <a:pt x="39550" y="32476"/>
                  </a:cubicBezTo>
                  <a:cubicBezTo>
                    <a:pt x="37956" y="32070"/>
                    <a:pt x="36335" y="31772"/>
                    <a:pt x="34756" y="31306"/>
                  </a:cubicBezTo>
                  <a:cubicBezTo>
                    <a:pt x="33493" y="30934"/>
                    <a:pt x="32198" y="30661"/>
                    <a:pt x="30993" y="30096"/>
                  </a:cubicBezTo>
                  <a:cubicBezTo>
                    <a:pt x="30512" y="29874"/>
                    <a:pt x="30010" y="29703"/>
                    <a:pt x="29493" y="29587"/>
                  </a:cubicBezTo>
                  <a:cubicBezTo>
                    <a:pt x="28686" y="29406"/>
                    <a:pt x="27902" y="29161"/>
                    <a:pt x="27125" y="28883"/>
                  </a:cubicBezTo>
                  <a:cubicBezTo>
                    <a:pt x="26192" y="28547"/>
                    <a:pt x="25248" y="28243"/>
                    <a:pt x="24306" y="27932"/>
                  </a:cubicBezTo>
                  <a:cubicBezTo>
                    <a:pt x="23773" y="27755"/>
                    <a:pt x="23220" y="27629"/>
                    <a:pt x="22706" y="27411"/>
                  </a:cubicBezTo>
                  <a:cubicBezTo>
                    <a:pt x="21400" y="26855"/>
                    <a:pt x="20106" y="26292"/>
                    <a:pt x="18737" y="25890"/>
                  </a:cubicBezTo>
                  <a:cubicBezTo>
                    <a:pt x="17214" y="25440"/>
                    <a:pt x="15786" y="24727"/>
                    <a:pt x="14371" y="24010"/>
                  </a:cubicBezTo>
                  <a:cubicBezTo>
                    <a:pt x="13814" y="23727"/>
                    <a:pt x="13271" y="23421"/>
                    <a:pt x="12704" y="23153"/>
                  </a:cubicBezTo>
                  <a:cubicBezTo>
                    <a:pt x="12137" y="22887"/>
                    <a:pt x="11563" y="22627"/>
                    <a:pt x="11012" y="22324"/>
                  </a:cubicBezTo>
                  <a:cubicBezTo>
                    <a:pt x="9880" y="21702"/>
                    <a:pt x="8863" y="20909"/>
                    <a:pt x="7860" y="20102"/>
                  </a:cubicBezTo>
                  <a:cubicBezTo>
                    <a:pt x="7223" y="19588"/>
                    <a:pt x="6609" y="19028"/>
                    <a:pt x="6239" y="18264"/>
                  </a:cubicBezTo>
                  <a:cubicBezTo>
                    <a:pt x="5907" y="17580"/>
                    <a:pt x="6074" y="16858"/>
                    <a:pt x="6699" y="16441"/>
                  </a:cubicBezTo>
                  <a:cubicBezTo>
                    <a:pt x="6912" y="16298"/>
                    <a:pt x="7169" y="16209"/>
                    <a:pt x="7418" y="16138"/>
                  </a:cubicBezTo>
                  <a:cubicBezTo>
                    <a:pt x="7704" y="16055"/>
                    <a:pt x="8018" y="16066"/>
                    <a:pt x="8288" y="15955"/>
                  </a:cubicBezTo>
                  <a:cubicBezTo>
                    <a:pt x="9189" y="15588"/>
                    <a:pt x="10134" y="15476"/>
                    <a:pt x="11087" y="15387"/>
                  </a:cubicBezTo>
                  <a:cubicBezTo>
                    <a:pt x="12007" y="15301"/>
                    <a:pt x="12925" y="15184"/>
                    <a:pt x="13846" y="15118"/>
                  </a:cubicBezTo>
                  <a:cubicBezTo>
                    <a:pt x="14832" y="15046"/>
                    <a:pt x="15812" y="14886"/>
                    <a:pt x="16810" y="14946"/>
                  </a:cubicBezTo>
                  <a:cubicBezTo>
                    <a:pt x="17763" y="15005"/>
                    <a:pt x="18722" y="15012"/>
                    <a:pt x="19677" y="14916"/>
                  </a:cubicBezTo>
                  <a:cubicBezTo>
                    <a:pt x="19907" y="14894"/>
                    <a:pt x="20140" y="14910"/>
                    <a:pt x="20371" y="14920"/>
                  </a:cubicBezTo>
                  <a:cubicBezTo>
                    <a:pt x="21063" y="14947"/>
                    <a:pt x="21754" y="14980"/>
                    <a:pt x="22434" y="15011"/>
                  </a:cubicBezTo>
                  <a:cubicBezTo>
                    <a:pt x="22763" y="14637"/>
                    <a:pt x="23109" y="14332"/>
                    <a:pt x="23222" y="13841"/>
                  </a:cubicBezTo>
                  <a:cubicBezTo>
                    <a:pt x="22871" y="13767"/>
                    <a:pt x="22553" y="13651"/>
                    <a:pt x="22232" y="13638"/>
                  </a:cubicBezTo>
                  <a:cubicBezTo>
                    <a:pt x="20680" y="13575"/>
                    <a:pt x="19127" y="13531"/>
                    <a:pt x="17574" y="13497"/>
                  </a:cubicBezTo>
                  <a:cubicBezTo>
                    <a:pt x="16288" y="13467"/>
                    <a:pt x="15010" y="13568"/>
                    <a:pt x="13734" y="13751"/>
                  </a:cubicBezTo>
                  <a:cubicBezTo>
                    <a:pt x="12595" y="13917"/>
                    <a:pt x="11430" y="13940"/>
                    <a:pt x="10307" y="14171"/>
                  </a:cubicBezTo>
                  <a:cubicBezTo>
                    <a:pt x="8893" y="14461"/>
                    <a:pt x="7456" y="14665"/>
                    <a:pt x="6081" y="15136"/>
                  </a:cubicBezTo>
                  <a:cubicBezTo>
                    <a:pt x="5519" y="15329"/>
                    <a:pt x="4947" y="15491"/>
                    <a:pt x="4367" y="15620"/>
                  </a:cubicBezTo>
                  <a:cubicBezTo>
                    <a:pt x="4034" y="15695"/>
                    <a:pt x="3736" y="15799"/>
                    <a:pt x="3473" y="16016"/>
                  </a:cubicBezTo>
                  <a:cubicBezTo>
                    <a:pt x="3347" y="16119"/>
                    <a:pt x="3207" y="16231"/>
                    <a:pt x="3053" y="16275"/>
                  </a:cubicBezTo>
                  <a:cubicBezTo>
                    <a:pt x="2372" y="16474"/>
                    <a:pt x="2087" y="17016"/>
                    <a:pt x="1823" y="17603"/>
                  </a:cubicBezTo>
                  <a:cubicBezTo>
                    <a:pt x="1566" y="18172"/>
                    <a:pt x="1616" y="18693"/>
                    <a:pt x="1949" y="19203"/>
                  </a:cubicBezTo>
                  <a:cubicBezTo>
                    <a:pt x="2146" y="19506"/>
                    <a:pt x="2355" y="19802"/>
                    <a:pt x="2538" y="20115"/>
                  </a:cubicBezTo>
                  <a:cubicBezTo>
                    <a:pt x="3007" y="20925"/>
                    <a:pt x="3593" y="21644"/>
                    <a:pt x="4375" y="22152"/>
                  </a:cubicBezTo>
                  <a:cubicBezTo>
                    <a:pt x="5315" y="22762"/>
                    <a:pt x="6095" y="23608"/>
                    <a:pt x="7164" y="24026"/>
                  </a:cubicBezTo>
                  <a:cubicBezTo>
                    <a:pt x="7865" y="24634"/>
                    <a:pt x="8721" y="24997"/>
                    <a:pt x="9493" y="25496"/>
                  </a:cubicBezTo>
                  <a:cubicBezTo>
                    <a:pt x="9880" y="25746"/>
                    <a:pt x="10317" y="25919"/>
                    <a:pt x="10687" y="26189"/>
                  </a:cubicBezTo>
                  <a:cubicBezTo>
                    <a:pt x="11032" y="26443"/>
                    <a:pt x="11331" y="26740"/>
                    <a:pt x="11795" y="26775"/>
                  </a:cubicBezTo>
                  <a:cubicBezTo>
                    <a:pt x="11909" y="26783"/>
                    <a:pt x="12031" y="26893"/>
                    <a:pt x="12124" y="26981"/>
                  </a:cubicBezTo>
                  <a:cubicBezTo>
                    <a:pt x="12347" y="27189"/>
                    <a:pt x="12621" y="27293"/>
                    <a:pt x="12888" y="27426"/>
                  </a:cubicBezTo>
                  <a:cubicBezTo>
                    <a:pt x="13984" y="27969"/>
                    <a:pt x="15151" y="28364"/>
                    <a:pt x="16186" y="29032"/>
                  </a:cubicBezTo>
                  <a:cubicBezTo>
                    <a:pt x="16268" y="29085"/>
                    <a:pt x="16362" y="29119"/>
                    <a:pt x="16453" y="29160"/>
                  </a:cubicBezTo>
                  <a:cubicBezTo>
                    <a:pt x="17313" y="29561"/>
                    <a:pt x="18283" y="29736"/>
                    <a:pt x="18993" y="30438"/>
                  </a:cubicBezTo>
                  <a:cubicBezTo>
                    <a:pt x="19080" y="30523"/>
                    <a:pt x="19229" y="30559"/>
                    <a:pt x="19354" y="30593"/>
                  </a:cubicBezTo>
                  <a:cubicBezTo>
                    <a:pt x="19641" y="30668"/>
                    <a:pt x="19932" y="30730"/>
                    <a:pt x="20223" y="30794"/>
                  </a:cubicBezTo>
                  <a:cubicBezTo>
                    <a:pt x="20866" y="30941"/>
                    <a:pt x="21537" y="31016"/>
                    <a:pt x="22104" y="31383"/>
                  </a:cubicBezTo>
                  <a:cubicBezTo>
                    <a:pt x="22586" y="31694"/>
                    <a:pt x="23108" y="31861"/>
                    <a:pt x="23663" y="31984"/>
                  </a:cubicBezTo>
                  <a:cubicBezTo>
                    <a:pt x="24531" y="32177"/>
                    <a:pt x="25391" y="32401"/>
                    <a:pt x="26146" y="32918"/>
                  </a:cubicBezTo>
                  <a:cubicBezTo>
                    <a:pt x="26356" y="33063"/>
                    <a:pt x="26626" y="33149"/>
                    <a:pt x="26881" y="33194"/>
                  </a:cubicBezTo>
                  <a:cubicBezTo>
                    <a:pt x="27567" y="33312"/>
                    <a:pt x="28226" y="33551"/>
                    <a:pt x="28827" y="33902"/>
                  </a:cubicBezTo>
                  <a:cubicBezTo>
                    <a:pt x="29122" y="34075"/>
                    <a:pt x="29433" y="34157"/>
                    <a:pt x="29753" y="34235"/>
                  </a:cubicBezTo>
                  <a:cubicBezTo>
                    <a:pt x="30880" y="34508"/>
                    <a:pt x="32008" y="34767"/>
                    <a:pt x="33127" y="35063"/>
                  </a:cubicBezTo>
                  <a:cubicBezTo>
                    <a:pt x="34759" y="35494"/>
                    <a:pt x="36378" y="35969"/>
                    <a:pt x="38011" y="36395"/>
                  </a:cubicBezTo>
                  <a:cubicBezTo>
                    <a:pt x="40251" y="36980"/>
                    <a:pt x="42507" y="37502"/>
                    <a:pt x="44740" y="38113"/>
                  </a:cubicBezTo>
                  <a:cubicBezTo>
                    <a:pt x="46305" y="38542"/>
                    <a:pt x="47903" y="38778"/>
                    <a:pt x="49485" y="39104"/>
                  </a:cubicBezTo>
                  <a:cubicBezTo>
                    <a:pt x="50229" y="39258"/>
                    <a:pt x="50972" y="39420"/>
                    <a:pt x="51719" y="39566"/>
                  </a:cubicBezTo>
                  <a:cubicBezTo>
                    <a:pt x="52332" y="39687"/>
                    <a:pt x="52945" y="39820"/>
                    <a:pt x="53566" y="39892"/>
                  </a:cubicBezTo>
                  <a:cubicBezTo>
                    <a:pt x="54149" y="39959"/>
                    <a:pt x="54749" y="39897"/>
                    <a:pt x="55285" y="40237"/>
                  </a:cubicBezTo>
                  <a:cubicBezTo>
                    <a:pt x="55407" y="40316"/>
                    <a:pt x="55605" y="40279"/>
                    <a:pt x="55768" y="40293"/>
                  </a:cubicBezTo>
                  <a:cubicBezTo>
                    <a:pt x="55965" y="40310"/>
                    <a:pt x="56176" y="40285"/>
                    <a:pt x="56356" y="40347"/>
                  </a:cubicBezTo>
                  <a:cubicBezTo>
                    <a:pt x="57265" y="40668"/>
                    <a:pt x="58236" y="40691"/>
                    <a:pt x="59159" y="40939"/>
                  </a:cubicBezTo>
                  <a:cubicBezTo>
                    <a:pt x="59317" y="40981"/>
                    <a:pt x="59484" y="40998"/>
                    <a:pt x="59649" y="41005"/>
                  </a:cubicBezTo>
                  <a:cubicBezTo>
                    <a:pt x="60407" y="41046"/>
                    <a:pt x="61167" y="41064"/>
                    <a:pt x="61925" y="41119"/>
                  </a:cubicBezTo>
                  <a:cubicBezTo>
                    <a:pt x="62386" y="41153"/>
                    <a:pt x="62852" y="41136"/>
                    <a:pt x="63304" y="41179"/>
                  </a:cubicBezTo>
                  <a:cubicBezTo>
                    <a:pt x="63784" y="41224"/>
                    <a:pt x="64255" y="41374"/>
                    <a:pt x="64750" y="41422"/>
                  </a:cubicBezTo>
                  <a:cubicBezTo>
                    <a:pt x="65431" y="41491"/>
                    <a:pt x="66100" y="41704"/>
                    <a:pt x="66775" y="41843"/>
                  </a:cubicBezTo>
                  <a:cubicBezTo>
                    <a:pt x="67001" y="41890"/>
                    <a:pt x="67229" y="41916"/>
                    <a:pt x="67459" y="41922"/>
                  </a:cubicBezTo>
                  <a:cubicBezTo>
                    <a:pt x="67719" y="41925"/>
                    <a:pt x="67980" y="41867"/>
                    <a:pt x="68239" y="41881"/>
                  </a:cubicBezTo>
                  <a:cubicBezTo>
                    <a:pt x="68500" y="41896"/>
                    <a:pt x="68759" y="41967"/>
                    <a:pt x="69018" y="42014"/>
                  </a:cubicBezTo>
                  <a:cubicBezTo>
                    <a:pt x="69472" y="42096"/>
                    <a:pt x="69922" y="42192"/>
                    <a:pt x="70392" y="42112"/>
                  </a:cubicBezTo>
                  <a:cubicBezTo>
                    <a:pt x="70546" y="42085"/>
                    <a:pt x="70739" y="42097"/>
                    <a:pt x="70875" y="42170"/>
                  </a:cubicBezTo>
                  <a:cubicBezTo>
                    <a:pt x="71163" y="42321"/>
                    <a:pt x="71444" y="42294"/>
                    <a:pt x="71744" y="42258"/>
                  </a:cubicBezTo>
                  <a:cubicBezTo>
                    <a:pt x="71904" y="42239"/>
                    <a:pt x="72073" y="42266"/>
                    <a:pt x="72237" y="42289"/>
                  </a:cubicBezTo>
                  <a:cubicBezTo>
                    <a:pt x="73182" y="42414"/>
                    <a:pt x="74128" y="42549"/>
                    <a:pt x="75073" y="42669"/>
                  </a:cubicBezTo>
                  <a:cubicBezTo>
                    <a:pt x="75796" y="42760"/>
                    <a:pt x="76520" y="42888"/>
                    <a:pt x="77245" y="42733"/>
                  </a:cubicBezTo>
                  <a:cubicBezTo>
                    <a:pt x="78192" y="42531"/>
                    <a:pt x="79141" y="42521"/>
                    <a:pt x="80098" y="42612"/>
                  </a:cubicBezTo>
                  <a:cubicBezTo>
                    <a:pt x="80328" y="42634"/>
                    <a:pt x="80575" y="42717"/>
                    <a:pt x="80787" y="42664"/>
                  </a:cubicBezTo>
                  <a:cubicBezTo>
                    <a:pt x="81546" y="42474"/>
                    <a:pt x="82294" y="42666"/>
                    <a:pt x="83041" y="42706"/>
                  </a:cubicBezTo>
                  <a:cubicBezTo>
                    <a:pt x="83962" y="42755"/>
                    <a:pt x="84882" y="42720"/>
                    <a:pt x="85801" y="42748"/>
                  </a:cubicBezTo>
                  <a:cubicBezTo>
                    <a:pt x="86295" y="42763"/>
                    <a:pt x="86792" y="42715"/>
                    <a:pt x="87285" y="42680"/>
                  </a:cubicBezTo>
                  <a:cubicBezTo>
                    <a:pt x="87745" y="42647"/>
                    <a:pt x="88202" y="42581"/>
                    <a:pt x="88661" y="42553"/>
                  </a:cubicBezTo>
                  <a:cubicBezTo>
                    <a:pt x="89778" y="42482"/>
                    <a:pt x="90901" y="42460"/>
                    <a:pt x="91975" y="42081"/>
                  </a:cubicBezTo>
                  <a:cubicBezTo>
                    <a:pt x="92409" y="41929"/>
                    <a:pt x="92866" y="41835"/>
                    <a:pt x="93279" y="41640"/>
                  </a:cubicBezTo>
                  <a:cubicBezTo>
                    <a:pt x="94082" y="41265"/>
                    <a:pt x="94957" y="41033"/>
                    <a:pt x="95665" y="40470"/>
                  </a:cubicBezTo>
                  <a:cubicBezTo>
                    <a:pt x="95948" y="40246"/>
                    <a:pt x="96184" y="39939"/>
                    <a:pt x="96498" y="39783"/>
                  </a:cubicBezTo>
                  <a:cubicBezTo>
                    <a:pt x="97066" y="39500"/>
                    <a:pt x="97146" y="39038"/>
                    <a:pt x="97176" y="38485"/>
                  </a:cubicBezTo>
                  <a:cubicBezTo>
                    <a:pt x="97211" y="37843"/>
                    <a:pt x="97022" y="37257"/>
                    <a:pt x="96809" y="36677"/>
                  </a:cubicBezTo>
                  <a:cubicBezTo>
                    <a:pt x="96494" y="35820"/>
                    <a:pt x="96204" y="34946"/>
                    <a:pt x="95558" y="34253"/>
                  </a:cubicBezTo>
                  <a:cubicBezTo>
                    <a:pt x="95313" y="33990"/>
                    <a:pt x="95121" y="33676"/>
                    <a:pt x="94872" y="33418"/>
                  </a:cubicBezTo>
                  <a:cubicBezTo>
                    <a:pt x="94645" y="33181"/>
                    <a:pt x="94380" y="32978"/>
                    <a:pt x="94123" y="32772"/>
                  </a:cubicBezTo>
                  <a:cubicBezTo>
                    <a:pt x="93919" y="32609"/>
                    <a:pt x="93695" y="32469"/>
                    <a:pt x="93491" y="32305"/>
                  </a:cubicBezTo>
                  <a:cubicBezTo>
                    <a:pt x="92746" y="31709"/>
                    <a:pt x="91974" y="31149"/>
                    <a:pt x="91216" y="30570"/>
                  </a:cubicBezTo>
                  <a:cubicBezTo>
                    <a:pt x="90488" y="30013"/>
                    <a:pt x="89640" y="29607"/>
                    <a:pt x="88830" y="29165"/>
                  </a:cubicBezTo>
                  <a:cubicBezTo>
                    <a:pt x="86858" y="28087"/>
                    <a:pt x="84862" y="27063"/>
                    <a:pt x="82734" y="26314"/>
                  </a:cubicBezTo>
                  <a:cubicBezTo>
                    <a:pt x="81517" y="25885"/>
                    <a:pt x="80335" y="25361"/>
                    <a:pt x="79135" y="24891"/>
                  </a:cubicBezTo>
                  <a:cubicBezTo>
                    <a:pt x="78931" y="24813"/>
                    <a:pt x="78724" y="24653"/>
                    <a:pt x="78454" y="24820"/>
                  </a:cubicBezTo>
                  <a:cubicBezTo>
                    <a:pt x="78270" y="25361"/>
                    <a:pt x="78421" y="25899"/>
                    <a:pt x="78556" y="26484"/>
                  </a:cubicBezTo>
                  <a:close/>
                  <a:moveTo>
                    <a:pt x="63099" y="54559"/>
                  </a:moveTo>
                  <a:cubicBezTo>
                    <a:pt x="63110" y="54376"/>
                    <a:pt x="63126" y="54182"/>
                    <a:pt x="63132" y="53986"/>
                  </a:cubicBezTo>
                  <a:cubicBezTo>
                    <a:pt x="63156" y="53211"/>
                    <a:pt x="62953" y="52517"/>
                    <a:pt x="62575" y="51825"/>
                  </a:cubicBezTo>
                  <a:cubicBezTo>
                    <a:pt x="62056" y="50873"/>
                    <a:pt x="61216" y="50219"/>
                    <a:pt x="60548" y="49411"/>
                  </a:cubicBezTo>
                  <a:cubicBezTo>
                    <a:pt x="60148" y="48928"/>
                    <a:pt x="59689" y="48496"/>
                    <a:pt x="59271" y="48028"/>
                  </a:cubicBezTo>
                  <a:cubicBezTo>
                    <a:pt x="59069" y="47804"/>
                    <a:pt x="58837" y="47641"/>
                    <a:pt x="58587" y="47474"/>
                  </a:cubicBezTo>
                  <a:cubicBezTo>
                    <a:pt x="57894" y="47013"/>
                    <a:pt x="57101" y="46920"/>
                    <a:pt x="56324" y="46823"/>
                  </a:cubicBezTo>
                  <a:cubicBezTo>
                    <a:pt x="55180" y="46683"/>
                    <a:pt x="54022" y="46627"/>
                    <a:pt x="52869" y="46557"/>
                  </a:cubicBezTo>
                  <a:cubicBezTo>
                    <a:pt x="52217" y="46517"/>
                    <a:pt x="51562" y="46437"/>
                    <a:pt x="50914" y="46622"/>
                  </a:cubicBezTo>
                  <a:cubicBezTo>
                    <a:pt x="50794" y="46657"/>
                    <a:pt x="50652" y="46610"/>
                    <a:pt x="50520" y="46616"/>
                  </a:cubicBezTo>
                  <a:cubicBezTo>
                    <a:pt x="49394" y="46660"/>
                    <a:pt x="48306" y="46852"/>
                    <a:pt x="47247" y="47279"/>
                  </a:cubicBezTo>
                  <a:cubicBezTo>
                    <a:pt x="46491" y="47584"/>
                    <a:pt x="45852" y="48047"/>
                    <a:pt x="45235" y="48533"/>
                  </a:cubicBezTo>
                  <a:cubicBezTo>
                    <a:pt x="44351" y="49228"/>
                    <a:pt x="43618" y="50098"/>
                    <a:pt x="42999" y="51023"/>
                  </a:cubicBezTo>
                  <a:cubicBezTo>
                    <a:pt x="42531" y="51722"/>
                    <a:pt x="42252" y="52544"/>
                    <a:pt x="42142" y="53421"/>
                  </a:cubicBezTo>
                  <a:cubicBezTo>
                    <a:pt x="42074" y="53972"/>
                    <a:pt x="42079" y="54490"/>
                    <a:pt x="42307" y="54968"/>
                  </a:cubicBezTo>
                  <a:cubicBezTo>
                    <a:pt x="42589" y="55561"/>
                    <a:pt x="42946" y="56120"/>
                    <a:pt x="43291" y="56683"/>
                  </a:cubicBezTo>
                  <a:cubicBezTo>
                    <a:pt x="43432" y="56908"/>
                    <a:pt x="43644" y="57086"/>
                    <a:pt x="43916" y="57144"/>
                  </a:cubicBezTo>
                  <a:cubicBezTo>
                    <a:pt x="44847" y="57343"/>
                    <a:pt x="45751" y="57687"/>
                    <a:pt x="46738" y="57585"/>
                  </a:cubicBezTo>
                  <a:cubicBezTo>
                    <a:pt x="47155" y="57541"/>
                    <a:pt x="47587" y="57649"/>
                    <a:pt x="48012" y="57684"/>
                  </a:cubicBezTo>
                  <a:cubicBezTo>
                    <a:pt x="48472" y="57720"/>
                    <a:pt x="48931" y="57761"/>
                    <a:pt x="49391" y="57781"/>
                  </a:cubicBezTo>
                  <a:cubicBezTo>
                    <a:pt x="50241" y="57819"/>
                    <a:pt x="51092" y="57876"/>
                    <a:pt x="51942" y="57865"/>
                  </a:cubicBezTo>
                  <a:cubicBezTo>
                    <a:pt x="52733" y="57857"/>
                    <a:pt x="53533" y="57836"/>
                    <a:pt x="54310" y="57705"/>
                  </a:cubicBezTo>
                  <a:cubicBezTo>
                    <a:pt x="55149" y="57563"/>
                    <a:pt x="56014" y="57498"/>
                    <a:pt x="56804" y="57115"/>
                  </a:cubicBezTo>
                  <a:cubicBezTo>
                    <a:pt x="56975" y="57032"/>
                    <a:pt x="57190" y="57039"/>
                    <a:pt x="57383" y="56996"/>
                  </a:cubicBezTo>
                  <a:cubicBezTo>
                    <a:pt x="57544" y="56961"/>
                    <a:pt x="57712" y="56941"/>
                    <a:pt x="57857" y="56870"/>
                  </a:cubicBezTo>
                  <a:cubicBezTo>
                    <a:pt x="59015" y="56310"/>
                    <a:pt x="60216" y="55862"/>
                    <a:pt x="61446" y="55488"/>
                  </a:cubicBezTo>
                  <a:cubicBezTo>
                    <a:pt x="61510" y="55469"/>
                    <a:pt x="61571" y="55443"/>
                    <a:pt x="61629" y="55410"/>
                  </a:cubicBezTo>
                  <a:cubicBezTo>
                    <a:pt x="62084" y="55147"/>
                    <a:pt x="62537" y="54885"/>
                    <a:pt x="63099" y="54559"/>
                  </a:cubicBezTo>
                  <a:close/>
                  <a:moveTo>
                    <a:pt x="77383" y="37826"/>
                  </a:moveTo>
                  <a:cubicBezTo>
                    <a:pt x="77617" y="37864"/>
                    <a:pt x="77802" y="37906"/>
                    <a:pt x="77989" y="37921"/>
                  </a:cubicBezTo>
                  <a:cubicBezTo>
                    <a:pt x="78316" y="37946"/>
                    <a:pt x="78644" y="37950"/>
                    <a:pt x="78970" y="37970"/>
                  </a:cubicBezTo>
                  <a:cubicBezTo>
                    <a:pt x="80121" y="38041"/>
                    <a:pt x="81266" y="38206"/>
                    <a:pt x="82421" y="38211"/>
                  </a:cubicBezTo>
                  <a:cubicBezTo>
                    <a:pt x="83114" y="38214"/>
                    <a:pt x="83807" y="38178"/>
                    <a:pt x="84497" y="38211"/>
                  </a:cubicBezTo>
                  <a:cubicBezTo>
                    <a:pt x="85955" y="38281"/>
                    <a:pt x="87398" y="38232"/>
                    <a:pt x="88821" y="37869"/>
                  </a:cubicBezTo>
                  <a:cubicBezTo>
                    <a:pt x="89848" y="37607"/>
                    <a:pt x="90862" y="37332"/>
                    <a:pt x="91763" y="36736"/>
                  </a:cubicBezTo>
                  <a:cubicBezTo>
                    <a:pt x="92013" y="36569"/>
                    <a:pt x="92164" y="36380"/>
                    <a:pt x="92154" y="36102"/>
                  </a:cubicBezTo>
                  <a:cubicBezTo>
                    <a:pt x="92143" y="35809"/>
                    <a:pt x="92141" y="35481"/>
                    <a:pt x="92011" y="35232"/>
                  </a:cubicBezTo>
                  <a:cubicBezTo>
                    <a:pt x="91569" y="34389"/>
                    <a:pt x="91130" y="33545"/>
                    <a:pt x="90349" y="32926"/>
                  </a:cubicBezTo>
                  <a:cubicBezTo>
                    <a:pt x="89856" y="32537"/>
                    <a:pt x="89386" y="32140"/>
                    <a:pt x="88823" y="31840"/>
                  </a:cubicBezTo>
                  <a:cubicBezTo>
                    <a:pt x="88010" y="31408"/>
                    <a:pt x="87239" y="30892"/>
                    <a:pt x="86431" y="30443"/>
                  </a:cubicBezTo>
                  <a:cubicBezTo>
                    <a:pt x="85045" y="29671"/>
                    <a:pt x="83601" y="29007"/>
                    <a:pt x="82130" y="28416"/>
                  </a:cubicBezTo>
                  <a:cubicBezTo>
                    <a:pt x="81089" y="27998"/>
                    <a:pt x="80022" y="27641"/>
                    <a:pt x="78962" y="27270"/>
                  </a:cubicBezTo>
                  <a:cubicBezTo>
                    <a:pt x="78825" y="27223"/>
                    <a:pt x="78662" y="27257"/>
                    <a:pt x="78477" y="27253"/>
                  </a:cubicBezTo>
                  <a:cubicBezTo>
                    <a:pt x="78445" y="27740"/>
                    <a:pt x="78371" y="28170"/>
                    <a:pt x="78402" y="28592"/>
                  </a:cubicBezTo>
                  <a:cubicBezTo>
                    <a:pt x="78436" y="29058"/>
                    <a:pt x="78414" y="29512"/>
                    <a:pt x="78350" y="29971"/>
                  </a:cubicBezTo>
                  <a:cubicBezTo>
                    <a:pt x="78309" y="30263"/>
                    <a:pt x="78303" y="30561"/>
                    <a:pt x="78291" y="30858"/>
                  </a:cubicBezTo>
                  <a:cubicBezTo>
                    <a:pt x="78277" y="31253"/>
                    <a:pt x="78265" y="31649"/>
                    <a:pt x="78265" y="32044"/>
                  </a:cubicBezTo>
                  <a:cubicBezTo>
                    <a:pt x="78266" y="32735"/>
                    <a:pt x="78062" y="33398"/>
                    <a:pt x="78074" y="34103"/>
                  </a:cubicBezTo>
                  <a:cubicBezTo>
                    <a:pt x="78087" y="34847"/>
                    <a:pt x="77841" y="35595"/>
                    <a:pt x="77698" y="36341"/>
                  </a:cubicBezTo>
                  <a:cubicBezTo>
                    <a:pt x="77606" y="36818"/>
                    <a:pt x="77496" y="37292"/>
                    <a:pt x="77383" y="37826"/>
                  </a:cubicBezTo>
                  <a:close/>
                  <a:moveTo>
                    <a:pt x="22260" y="15810"/>
                  </a:moveTo>
                  <a:cubicBezTo>
                    <a:pt x="21909" y="15735"/>
                    <a:pt x="21689" y="15653"/>
                    <a:pt x="21466" y="15646"/>
                  </a:cubicBezTo>
                  <a:cubicBezTo>
                    <a:pt x="20510" y="15614"/>
                    <a:pt x="19555" y="15578"/>
                    <a:pt x="18600" y="15591"/>
                  </a:cubicBezTo>
                  <a:cubicBezTo>
                    <a:pt x="17612" y="15605"/>
                    <a:pt x="16626" y="15675"/>
                    <a:pt x="15640" y="15717"/>
                  </a:cubicBezTo>
                  <a:cubicBezTo>
                    <a:pt x="13825" y="15795"/>
                    <a:pt x="12028" y="16014"/>
                    <a:pt x="10240" y="16319"/>
                  </a:cubicBezTo>
                  <a:cubicBezTo>
                    <a:pt x="9656" y="16420"/>
                    <a:pt x="9084" y="16574"/>
                    <a:pt x="8530" y="16779"/>
                  </a:cubicBezTo>
                  <a:cubicBezTo>
                    <a:pt x="8094" y="16940"/>
                    <a:pt x="7812" y="17203"/>
                    <a:pt x="7609" y="17613"/>
                  </a:cubicBezTo>
                  <a:cubicBezTo>
                    <a:pt x="7458" y="17921"/>
                    <a:pt x="7458" y="18191"/>
                    <a:pt x="7663" y="18442"/>
                  </a:cubicBezTo>
                  <a:cubicBezTo>
                    <a:pt x="8163" y="19052"/>
                    <a:pt x="8644" y="19682"/>
                    <a:pt x="9282" y="20168"/>
                  </a:cubicBezTo>
                  <a:cubicBezTo>
                    <a:pt x="10151" y="20830"/>
                    <a:pt x="11130" y="21316"/>
                    <a:pt x="12077" y="21847"/>
                  </a:cubicBezTo>
                  <a:cubicBezTo>
                    <a:pt x="12880" y="22296"/>
                    <a:pt x="13723" y="22673"/>
                    <a:pt x="14549" y="23082"/>
                  </a:cubicBezTo>
                  <a:cubicBezTo>
                    <a:pt x="15400" y="23503"/>
                    <a:pt x="16252" y="23924"/>
                    <a:pt x="17136" y="24276"/>
                  </a:cubicBezTo>
                  <a:cubicBezTo>
                    <a:pt x="17748" y="24520"/>
                    <a:pt x="18348" y="24791"/>
                    <a:pt x="18959" y="25037"/>
                  </a:cubicBezTo>
                  <a:cubicBezTo>
                    <a:pt x="19107" y="25096"/>
                    <a:pt x="19276" y="25142"/>
                    <a:pt x="19500" y="24946"/>
                  </a:cubicBezTo>
                  <a:cubicBezTo>
                    <a:pt x="19724" y="24352"/>
                    <a:pt x="19885" y="23650"/>
                    <a:pt x="20062" y="22952"/>
                  </a:cubicBezTo>
                  <a:cubicBezTo>
                    <a:pt x="20153" y="22603"/>
                    <a:pt x="20179" y="22237"/>
                    <a:pt x="20266" y="21886"/>
                  </a:cubicBezTo>
                  <a:cubicBezTo>
                    <a:pt x="20495" y="20958"/>
                    <a:pt x="20840" y="20056"/>
                    <a:pt x="20831" y="19081"/>
                  </a:cubicBezTo>
                  <a:cubicBezTo>
                    <a:pt x="20831" y="18948"/>
                    <a:pt x="20854" y="18817"/>
                    <a:pt x="20900" y="18692"/>
                  </a:cubicBezTo>
                  <a:cubicBezTo>
                    <a:pt x="21245" y="17734"/>
                    <a:pt x="21517" y="16744"/>
                    <a:pt x="22260" y="15810"/>
                  </a:cubicBezTo>
                  <a:close/>
                  <a:moveTo>
                    <a:pt x="64581" y="5305"/>
                  </a:moveTo>
                  <a:cubicBezTo>
                    <a:pt x="64365" y="5369"/>
                    <a:pt x="64202" y="5399"/>
                    <a:pt x="64052" y="5465"/>
                  </a:cubicBezTo>
                  <a:cubicBezTo>
                    <a:pt x="63405" y="5745"/>
                    <a:pt x="62803" y="6128"/>
                    <a:pt x="62467" y="6746"/>
                  </a:cubicBezTo>
                  <a:cubicBezTo>
                    <a:pt x="62124" y="7380"/>
                    <a:pt x="61865" y="8070"/>
                    <a:pt x="61657" y="8761"/>
                  </a:cubicBezTo>
                  <a:cubicBezTo>
                    <a:pt x="61484" y="9338"/>
                    <a:pt x="61543" y="9961"/>
                    <a:pt x="61821" y="10495"/>
                  </a:cubicBezTo>
                  <a:cubicBezTo>
                    <a:pt x="62223" y="11263"/>
                    <a:pt x="62837" y="11898"/>
                    <a:pt x="63592" y="12324"/>
                  </a:cubicBezTo>
                  <a:cubicBezTo>
                    <a:pt x="64476" y="12822"/>
                    <a:pt x="65435" y="13203"/>
                    <a:pt x="66392" y="13551"/>
                  </a:cubicBezTo>
                  <a:cubicBezTo>
                    <a:pt x="66876" y="13728"/>
                    <a:pt x="67425" y="13718"/>
                    <a:pt x="67945" y="13788"/>
                  </a:cubicBezTo>
                  <a:cubicBezTo>
                    <a:pt x="68011" y="13795"/>
                    <a:pt x="68078" y="13785"/>
                    <a:pt x="68140" y="13759"/>
                  </a:cubicBezTo>
                  <a:cubicBezTo>
                    <a:pt x="68713" y="13518"/>
                    <a:pt x="69297" y="13299"/>
                    <a:pt x="69852" y="13019"/>
                  </a:cubicBezTo>
                  <a:cubicBezTo>
                    <a:pt x="70501" y="12692"/>
                    <a:pt x="70803" y="12031"/>
                    <a:pt x="71186" y="11461"/>
                  </a:cubicBezTo>
                  <a:cubicBezTo>
                    <a:pt x="71325" y="11254"/>
                    <a:pt x="71268" y="11016"/>
                    <a:pt x="71104" y="10817"/>
                  </a:cubicBezTo>
                  <a:cubicBezTo>
                    <a:pt x="70392" y="9951"/>
                    <a:pt x="69681" y="9085"/>
                    <a:pt x="68968" y="8218"/>
                  </a:cubicBezTo>
                  <a:cubicBezTo>
                    <a:pt x="68906" y="8143"/>
                    <a:pt x="68822" y="8084"/>
                    <a:pt x="68743" y="8025"/>
                  </a:cubicBezTo>
                  <a:cubicBezTo>
                    <a:pt x="67423" y="7051"/>
                    <a:pt x="66119" y="6050"/>
                    <a:pt x="64581" y="5305"/>
                  </a:cubicBezTo>
                  <a:close/>
                  <a:moveTo>
                    <a:pt x="22347" y="39241"/>
                  </a:moveTo>
                  <a:cubicBezTo>
                    <a:pt x="22374" y="39405"/>
                    <a:pt x="22371" y="39541"/>
                    <a:pt x="22421" y="39648"/>
                  </a:cubicBezTo>
                  <a:cubicBezTo>
                    <a:pt x="22703" y="40243"/>
                    <a:pt x="23075" y="40793"/>
                    <a:pt x="23267" y="41433"/>
                  </a:cubicBezTo>
                  <a:cubicBezTo>
                    <a:pt x="23466" y="42098"/>
                    <a:pt x="23908" y="42645"/>
                    <a:pt x="24198" y="43267"/>
                  </a:cubicBezTo>
                  <a:cubicBezTo>
                    <a:pt x="24294" y="43473"/>
                    <a:pt x="24455" y="43581"/>
                    <a:pt x="24670" y="43545"/>
                  </a:cubicBezTo>
                  <a:cubicBezTo>
                    <a:pt x="25026" y="43483"/>
                    <a:pt x="25384" y="43412"/>
                    <a:pt x="25727" y="43300"/>
                  </a:cubicBezTo>
                  <a:cubicBezTo>
                    <a:pt x="25868" y="43255"/>
                    <a:pt x="26034" y="43112"/>
                    <a:pt x="26076" y="42977"/>
                  </a:cubicBezTo>
                  <a:cubicBezTo>
                    <a:pt x="26283" y="42311"/>
                    <a:pt x="26424" y="41633"/>
                    <a:pt x="26144" y="40945"/>
                  </a:cubicBezTo>
                  <a:cubicBezTo>
                    <a:pt x="25946" y="40455"/>
                    <a:pt x="25725" y="39972"/>
                    <a:pt x="25573" y="39466"/>
                  </a:cubicBezTo>
                  <a:cubicBezTo>
                    <a:pt x="25448" y="39048"/>
                    <a:pt x="25186" y="38879"/>
                    <a:pt x="24789" y="38845"/>
                  </a:cubicBezTo>
                  <a:cubicBezTo>
                    <a:pt x="24592" y="38827"/>
                    <a:pt x="24387" y="38769"/>
                    <a:pt x="24199" y="38805"/>
                  </a:cubicBezTo>
                  <a:cubicBezTo>
                    <a:pt x="23589" y="38918"/>
                    <a:pt x="22974" y="39031"/>
                    <a:pt x="22347" y="39241"/>
                  </a:cubicBezTo>
                  <a:close/>
                  <a:moveTo>
                    <a:pt x="69761" y="49310"/>
                  </a:moveTo>
                  <a:cubicBezTo>
                    <a:pt x="69643" y="49207"/>
                    <a:pt x="69567" y="49091"/>
                    <a:pt x="69507" y="49098"/>
                  </a:cubicBezTo>
                  <a:cubicBezTo>
                    <a:pt x="69054" y="49151"/>
                    <a:pt x="68722" y="49410"/>
                    <a:pt x="68504" y="49793"/>
                  </a:cubicBezTo>
                  <a:cubicBezTo>
                    <a:pt x="68364" y="50039"/>
                    <a:pt x="68434" y="50272"/>
                    <a:pt x="68693" y="50495"/>
                  </a:cubicBezTo>
                  <a:cubicBezTo>
                    <a:pt x="68873" y="50295"/>
                    <a:pt x="69021" y="50128"/>
                    <a:pt x="69170" y="49962"/>
                  </a:cubicBezTo>
                  <a:cubicBezTo>
                    <a:pt x="69345" y="49770"/>
                    <a:pt x="69520" y="49576"/>
                    <a:pt x="69761" y="4931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1"/>
            <p:cNvSpPr/>
            <p:nvPr/>
          </p:nvSpPr>
          <p:spPr>
            <a:xfrm>
              <a:off x="2185675" y="4213475"/>
              <a:ext cx="365725" cy="356325"/>
            </a:xfrm>
            <a:custGeom>
              <a:avLst/>
              <a:gdLst/>
              <a:ahLst/>
              <a:cxnLst/>
              <a:rect l="l" t="t" r="r" b="b"/>
              <a:pathLst>
                <a:path w="14629" h="14253" extrusionOk="0">
                  <a:moveTo>
                    <a:pt x="5777" y="14026"/>
                  </a:moveTo>
                  <a:cubicBezTo>
                    <a:pt x="5174" y="13872"/>
                    <a:pt x="4595" y="13750"/>
                    <a:pt x="4080" y="13419"/>
                  </a:cubicBezTo>
                  <a:cubicBezTo>
                    <a:pt x="3777" y="13224"/>
                    <a:pt x="3444" y="13073"/>
                    <a:pt x="3117" y="12918"/>
                  </a:cubicBezTo>
                  <a:cubicBezTo>
                    <a:pt x="2871" y="12801"/>
                    <a:pt x="2685" y="12634"/>
                    <a:pt x="2524" y="12412"/>
                  </a:cubicBezTo>
                  <a:cubicBezTo>
                    <a:pt x="2274" y="12066"/>
                    <a:pt x="1992" y="11752"/>
                    <a:pt x="1654" y="11475"/>
                  </a:cubicBezTo>
                  <a:cubicBezTo>
                    <a:pt x="1135" y="11051"/>
                    <a:pt x="782" y="10492"/>
                    <a:pt x="586" y="9843"/>
                  </a:cubicBezTo>
                  <a:cubicBezTo>
                    <a:pt x="556" y="9748"/>
                    <a:pt x="541" y="9645"/>
                    <a:pt x="489" y="9563"/>
                  </a:cubicBezTo>
                  <a:cubicBezTo>
                    <a:pt x="1" y="8783"/>
                    <a:pt x="102" y="7912"/>
                    <a:pt x="88" y="7058"/>
                  </a:cubicBezTo>
                  <a:cubicBezTo>
                    <a:pt x="87" y="6993"/>
                    <a:pt x="73" y="6914"/>
                    <a:pt x="102" y="6865"/>
                  </a:cubicBezTo>
                  <a:cubicBezTo>
                    <a:pt x="435" y="6314"/>
                    <a:pt x="416" y="5654"/>
                    <a:pt x="654" y="5078"/>
                  </a:cubicBezTo>
                  <a:cubicBezTo>
                    <a:pt x="802" y="4720"/>
                    <a:pt x="1016" y="4381"/>
                    <a:pt x="1238" y="4058"/>
                  </a:cubicBezTo>
                  <a:cubicBezTo>
                    <a:pt x="1697" y="3384"/>
                    <a:pt x="2228" y="2759"/>
                    <a:pt x="2593" y="2019"/>
                  </a:cubicBezTo>
                  <a:cubicBezTo>
                    <a:pt x="2708" y="1788"/>
                    <a:pt x="2911" y="1595"/>
                    <a:pt x="3092" y="1404"/>
                  </a:cubicBezTo>
                  <a:cubicBezTo>
                    <a:pt x="3317" y="1167"/>
                    <a:pt x="3557" y="941"/>
                    <a:pt x="3803" y="725"/>
                  </a:cubicBezTo>
                  <a:cubicBezTo>
                    <a:pt x="4182" y="393"/>
                    <a:pt x="4605" y="144"/>
                    <a:pt x="5130" y="140"/>
                  </a:cubicBezTo>
                  <a:cubicBezTo>
                    <a:pt x="6284" y="131"/>
                    <a:pt x="7432" y="0"/>
                    <a:pt x="8590" y="103"/>
                  </a:cubicBezTo>
                  <a:cubicBezTo>
                    <a:pt x="9346" y="169"/>
                    <a:pt x="10091" y="228"/>
                    <a:pt x="10836" y="408"/>
                  </a:cubicBezTo>
                  <a:cubicBezTo>
                    <a:pt x="11526" y="574"/>
                    <a:pt x="12135" y="867"/>
                    <a:pt x="12708" y="1259"/>
                  </a:cubicBezTo>
                  <a:cubicBezTo>
                    <a:pt x="12840" y="1350"/>
                    <a:pt x="12945" y="1486"/>
                    <a:pt x="13048" y="1613"/>
                  </a:cubicBezTo>
                  <a:cubicBezTo>
                    <a:pt x="13927" y="2698"/>
                    <a:pt x="14397" y="3941"/>
                    <a:pt x="14456" y="5338"/>
                  </a:cubicBezTo>
                  <a:cubicBezTo>
                    <a:pt x="14479" y="5898"/>
                    <a:pt x="14542" y="6457"/>
                    <a:pt x="14565" y="7018"/>
                  </a:cubicBezTo>
                  <a:cubicBezTo>
                    <a:pt x="14583" y="7442"/>
                    <a:pt x="14629" y="7880"/>
                    <a:pt x="14347" y="8255"/>
                  </a:cubicBezTo>
                  <a:cubicBezTo>
                    <a:pt x="14301" y="8898"/>
                    <a:pt x="13922" y="9427"/>
                    <a:pt x="13727" y="10020"/>
                  </a:cubicBezTo>
                  <a:cubicBezTo>
                    <a:pt x="13494" y="10734"/>
                    <a:pt x="12975" y="11249"/>
                    <a:pt x="12431" y="11735"/>
                  </a:cubicBezTo>
                  <a:cubicBezTo>
                    <a:pt x="11443" y="12618"/>
                    <a:pt x="10348" y="13340"/>
                    <a:pt x="9154" y="13910"/>
                  </a:cubicBezTo>
                  <a:cubicBezTo>
                    <a:pt x="8572" y="14189"/>
                    <a:pt x="7951" y="14252"/>
                    <a:pt x="7324" y="14215"/>
                  </a:cubicBezTo>
                  <a:cubicBezTo>
                    <a:pt x="6797" y="14182"/>
                    <a:pt x="6274" y="14088"/>
                    <a:pt x="5777" y="14026"/>
                  </a:cubicBezTo>
                  <a:close/>
                  <a:moveTo>
                    <a:pt x="6337" y="13075"/>
                  </a:moveTo>
                  <a:cubicBezTo>
                    <a:pt x="6831" y="13053"/>
                    <a:pt x="7291" y="13310"/>
                    <a:pt x="7807" y="13201"/>
                  </a:cubicBezTo>
                  <a:cubicBezTo>
                    <a:pt x="8495" y="13053"/>
                    <a:pt x="9143" y="12838"/>
                    <a:pt x="9729" y="12444"/>
                  </a:cubicBezTo>
                  <a:cubicBezTo>
                    <a:pt x="10415" y="11984"/>
                    <a:pt x="11091" y="11504"/>
                    <a:pt x="11795" y="11075"/>
                  </a:cubicBezTo>
                  <a:cubicBezTo>
                    <a:pt x="12337" y="10745"/>
                    <a:pt x="12684" y="10312"/>
                    <a:pt x="12800" y="9686"/>
                  </a:cubicBezTo>
                  <a:cubicBezTo>
                    <a:pt x="12893" y="9200"/>
                    <a:pt x="13062" y="8731"/>
                    <a:pt x="13300" y="8297"/>
                  </a:cubicBezTo>
                  <a:cubicBezTo>
                    <a:pt x="13766" y="7438"/>
                    <a:pt x="13990" y="6514"/>
                    <a:pt x="13807" y="5525"/>
                  </a:cubicBezTo>
                  <a:cubicBezTo>
                    <a:pt x="13786" y="5394"/>
                    <a:pt x="13778" y="5262"/>
                    <a:pt x="13782" y="5131"/>
                  </a:cubicBezTo>
                  <a:cubicBezTo>
                    <a:pt x="13811" y="4149"/>
                    <a:pt x="13377" y="3336"/>
                    <a:pt x="12806" y="2596"/>
                  </a:cubicBezTo>
                  <a:cubicBezTo>
                    <a:pt x="12328" y="1980"/>
                    <a:pt x="11680" y="1540"/>
                    <a:pt x="10897" y="1445"/>
                  </a:cubicBezTo>
                  <a:cubicBezTo>
                    <a:pt x="9916" y="1325"/>
                    <a:pt x="8925" y="1265"/>
                    <a:pt x="7938" y="1246"/>
                  </a:cubicBezTo>
                  <a:cubicBezTo>
                    <a:pt x="7053" y="1228"/>
                    <a:pt x="6164" y="1348"/>
                    <a:pt x="5285" y="1143"/>
                  </a:cubicBezTo>
                  <a:cubicBezTo>
                    <a:pt x="4969" y="1068"/>
                    <a:pt x="4685" y="1138"/>
                    <a:pt x="4462" y="1363"/>
                  </a:cubicBezTo>
                  <a:cubicBezTo>
                    <a:pt x="4116" y="1716"/>
                    <a:pt x="3744" y="2056"/>
                    <a:pt x="3462" y="2455"/>
                  </a:cubicBezTo>
                  <a:cubicBezTo>
                    <a:pt x="2933" y="3207"/>
                    <a:pt x="2460" y="3999"/>
                    <a:pt x="1961" y="4773"/>
                  </a:cubicBezTo>
                  <a:cubicBezTo>
                    <a:pt x="1325" y="5764"/>
                    <a:pt x="801" y="6783"/>
                    <a:pt x="1174" y="8020"/>
                  </a:cubicBezTo>
                  <a:cubicBezTo>
                    <a:pt x="1182" y="8049"/>
                    <a:pt x="1174" y="8086"/>
                    <a:pt x="1173" y="8118"/>
                  </a:cubicBezTo>
                  <a:cubicBezTo>
                    <a:pt x="1157" y="8880"/>
                    <a:pt x="1460" y="9532"/>
                    <a:pt x="1910" y="10113"/>
                  </a:cubicBezTo>
                  <a:cubicBezTo>
                    <a:pt x="2134" y="10400"/>
                    <a:pt x="2352" y="10680"/>
                    <a:pt x="2514" y="11011"/>
                  </a:cubicBezTo>
                  <a:cubicBezTo>
                    <a:pt x="2707" y="11406"/>
                    <a:pt x="3013" y="11699"/>
                    <a:pt x="3425" y="11886"/>
                  </a:cubicBezTo>
                  <a:cubicBezTo>
                    <a:pt x="3693" y="12009"/>
                    <a:pt x="3938" y="12188"/>
                    <a:pt x="4204" y="12318"/>
                  </a:cubicBezTo>
                  <a:cubicBezTo>
                    <a:pt x="4885" y="12648"/>
                    <a:pt x="5561" y="13004"/>
                    <a:pt x="6337" y="13075"/>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1"/>
            <p:cNvSpPr/>
            <p:nvPr/>
          </p:nvSpPr>
          <p:spPr>
            <a:xfrm>
              <a:off x="2074325" y="4552150"/>
              <a:ext cx="100000" cy="96100"/>
            </a:xfrm>
            <a:custGeom>
              <a:avLst/>
              <a:gdLst/>
              <a:ahLst/>
              <a:cxnLst/>
              <a:rect l="l" t="t" r="r" b="b"/>
              <a:pathLst>
                <a:path w="4000" h="3844" extrusionOk="0">
                  <a:moveTo>
                    <a:pt x="3871" y="2775"/>
                  </a:moveTo>
                  <a:cubicBezTo>
                    <a:pt x="3804" y="3307"/>
                    <a:pt x="3484" y="3641"/>
                    <a:pt x="2972" y="3671"/>
                  </a:cubicBezTo>
                  <a:cubicBezTo>
                    <a:pt x="2231" y="3712"/>
                    <a:pt x="1475" y="3844"/>
                    <a:pt x="783" y="3357"/>
                  </a:cubicBezTo>
                  <a:cubicBezTo>
                    <a:pt x="230" y="2968"/>
                    <a:pt x="99" y="2410"/>
                    <a:pt x="22" y="1823"/>
                  </a:cubicBezTo>
                  <a:cubicBezTo>
                    <a:pt x="0" y="1657"/>
                    <a:pt x="123" y="1423"/>
                    <a:pt x="253" y="1297"/>
                  </a:cubicBezTo>
                  <a:cubicBezTo>
                    <a:pt x="580" y="977"/>
                    <a:pt x="921" y="651"/>
                    <a:pt x="1309" y="413"/>
                  </a:cubicBezTo>
                  <a:cubicBezTo>
                    <a:pt x="1982" y="0"/>
                    <a:pt x="2955" y="276"/>
                    <a:pt x="3385" y="946"/>
                  </a:cubicBezTo>
                  <a:cubicBezTo>
                    <a:pt x="3457" y="1057"/>
                    <a:pt x="3519" y="1176"/>
                    <a:pt x="3602" y="1277"/>
                  </a:cubicBezTo>
                  <a:cubicBezTo>
                    <a:pt x="3969" y="1728"/>
                    <a:pt x="4000" y="2236"/>
                    <a:pt x="3871" y="2775"/>
                  </a:cubicBezTo>
                  <a:close/>
                  <a:moveTo>
                    <a:pt x="2824" y="2426"/>
                  </a:moveTo>
                  <a:cubicBezTo>
                    <a:pt x="2825" y="2190"/>
                    <a:pt x="2836" y="1963"/>
                    <a:pt x="2827" y="1736"/>
                  </a:cubicBezTo>
                  <a:cubicBezTo>
                    <a:pt x="2824" y="1640"/>
                    <a:pt x="2791" y="1542"/>
                    <a:pt x="2757" y="1451"/>
                  </a:cubicBezTo>
                  <a:cubicBezTo>
                    <a:pt x="2559" y="923"/>
                    <a:pt x="1953" y="791"/>
                    <a:pt x="1659" y="1150"/>
                  </a:cubicBezTo>
                  <a:cubicBezTo>
                    <a:pt x="1517" y="1324"/>
                    <a:pt x="1315" y="1451"/>
                    <a:pt x="1151" y="1611"/>
                  </a:cubicBezTo>
                  <a:cubicBezTo>
                    <a:pt x="992" y="1764"/>
                    <a:pt x="970" y="1959"/>
                    <a:pt x="1059" y="2153"/>
                  </a:cubicBezTo>
                  <a:cubicBezTo>
                    <a:pt x="1185" y="2429"/>
                    <a:pt x="1347" y="2654"/>
                    <a:pt x="1698" y="2690"/>
                  </a:cubicBezTo>
                  <a:cubicBezTo>
                    <a:pt x="2070" y="2726"/>
                    <a:pt x="2420" y="2720"/>
                    <a:pt x="2824" y="2426"/>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1"/>
            <p:cNvSpPr/>
            <p:nvPr/>
          </p:nvSpPr>
          <p:spPr>
            <a:xfrm>
              <a:off x="3025125" y="4478225"/>
              <a:ext cx="84950" cy="99975"/>
            </a:xfrm>
            <a:custGeom>
              <a:avLst/>
              <a:gdLst/>
              <a:ahLst/>
              <a:cxnLst/>
              <a:rect l="l" t="t" r="r" b="b"/>
              <a:pathLst>
                <a:path w="3398" h="3999" extrusionOk="0">
                  <a:moveTo>
                    <a:pt x="1829" y="0"/>
                  </a:moveTo>
                  <a:cubicBezTo>
                    <a:pt x="2123" y="189"/>
                    <a:pt x="2331" y="355"/>
                    <a:pt x="2567" y="467"/>
                  </a:cubicBezTo>
                  <a:cubicBezTo>
                    <a:pt x="3334" y="834"/>
                    <a:pt x="3397" y="1513"/>
                    <a:pt x="3329" y="2220"/>
                  </a:cubicBezTo>
                  <a:cubicBezTo>
                    <a:pt x="3298" y="2539"/>
                    <a:pt x="3158" y="2857"/>
                    <a:pt x="3020" y="3153"/>
                  </a:cubicBezTo>
                  <a:cubicBezTo>
                    <a:pt x="2752" y="3730"/>
                    <a:pt x="2210" y="3923"/>
                    <a:pt x="1639" y="3967"/>
                  </a:cubicBezTo>
                  <a:cubicBezTo>
                    <a:pt x="1241" y="3998"/>
                    <a:pt x="858" y="3850"/>
                    <a:pt x="643" y="3447"/>
                  </a:cubicBezTo>
                  <a:cubicBezTo>
                    <a:pt x="582" y="3330"/>
                    <a:pt x="512" y="3214"/>
                    <a:pt x="428" y="3114"/>
                  </a:cubicBezTo>
                  <a:cubicBezTo>
                    <a:pt x="0" y="2611"/>
                    <a:pt x="55" y="2057"/>
                    <a:pt x="340" y="1541"/>
                  </a:cubicBezTo>
                  <a:cubicBezTo>
                    <a:pt x="593" y="1085"/>
                    <a:pt x="932" y="670"/>
                    <a:pt x="1270" y="268"/>
                  </a:cubicBezTo>
                  <a:cubicBezTo>
                    <a:pt x="1383" y="135"/>
                    <a:pt x="1613" y="99"/>
                    <a:pt x="1829" y="0"/>
                  </a:cubicBezTo>
                  <a:close/>
                  <a:moveTo>
                    <a:pt x="1640" y="998"/>
                  </a:moveTo>
                  <a:cubicBezTo>
                    <a:pt x="1471" y="1296"/>
                    <a:pt x="1313" y="1579"/>
                    <a:pt x="1150" y="1860"/>
                  </a:cubicBezTo>
                  <a:cubicBezTo>
                    <a:pt x="1019" y="2084"/>
                    <a:pt x="1034" y="2296"/>
                    <a:pt x="1196" y="2493"/>
                  </a:cubicBezTo>
                  <a:cubicBezTo>
                    <a:pt x="1316" y="2641"/>
                    <a:pt x="1445" y="2783"/>
                    <a:pt x="1560" y="2915"/>
                  </a:cubicBezTo>
                  <a:cubicBezTo>
                    <a:pt x="2053" y="2864"/>
                    <a:pt x="2301" y="2598"/>
                    <a:pt x="2354" y="2158"/>
                  </a:cubicBezTo>
                  <a:cubicBezTo>
                    <a:pt x="2381" y="1934"/>
                    <a:pt x="2368" y="1703"/>
                    <a:pt x="2351" y="1478"/>
                  </a:cubicBezTo>
                  <a:cubicBezTo>
                    <a:pt x="2322" y="1114"/>
                    <a:pt x="2094" y="978"/>
                    <a:pt x="1640" y="99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1"/>
            <p:cNvSpPr/>
            <p:nvPr/>
          </p:nvSpPr>
          <p:spPr>
            <a:xfrm>
              <a:off x="2720200" y="4094125"/>
              <a:ext cx="86225" cy="74575"/>
            </a:xfrm>
            <a:custGeom>
              <a:avLst/>
              <a:gdLst/>
              <a:ahLst/>
              <a:cxnLst/>
              <a:rect l="l" t="t" r="r" b="b"/>
              <a:pathLst>
                <a:path w="3449" h="2983" extrusionOk="0">
                  <a:moveTo>
                    <a:pt x="1534" y="0"/>
                  </a:moveTo>
                  <a:cubicBezTo>
                    <a:pt x="1653" y="19"/>
                    <a:pt x="1751" y="38"/>
                    <a:pt x="1849" y="49"/>
                  </a:cubicBezTo>
                  <a:cubicBezTo>
                    <a:pt x="2554" y="124"/>
                    <a:pt x="2931" y="524"/>
                    <a:pt x="3187" y="1183"/>
                  </a:cubicBezTo>
                  <a:cubicBezTo>
                    <a:pt x="3449" y="1857"/>
                    <a:pt x="3105" y="2749"/>
                    <a:pt x="2132" y="2967"/>
                  </a:cubicBezTo>
                  <a:cubicBezTo>
                    <a:pt x="2067" y="2981"/>
                    <a:pt x="2001" y="2982"/>
                    <a:pt x="1936" y="2970"/>
                  </a:cubicBezTo>
                  <a:cubicBezTo>
                    <a:pt x="1472" y="2891"/>
                    <a:pt x="1034" y="2716"/>
                    <a:pt x="698" y="2397"/>
                  </a:cubicBezTo>
                  <a:cubicBezTo>
                    <a:pt x="0" y="1737"/>
                    <a:pt x="214" y="607"/>
                    <a:pt x="1092" y="177"/>
                  </a:cubicBezTo>
                  <a:cubicBezTo>
                    <a:pt x="1239" y="105"/>
                    <a:pt x="1397" y="55"/>
                    <a:pt x="1534" y="0"/>
                  </a:cubicBezTo>
                  <a:close/>
                  <a:moveTo>
                    <a:pt x="1700" y="1858"/>
                  </a:moveTo>
                  <a:cubicBezTo>
                    <a:pt x="1781" y="1858"/>
                    <a:pt x="1877" y="1863"/>
                    <a:pt x="1974" y="1856"/>
                  </a:cubicBezTo>
                  <a:cubicBezTo>
                    <a:pt x="2197" y="1837"/>
                    <a:pt x="2361" y="1641"/>
                    <a:pt x="2269" y="1463"/>
                  </a:cubicBezTo>
                  <a:cubicBezTo>
                    <a:pt x="2170" y="1271"/>
                    <a:pt x="2026" y="1096"/>
                    <a:pt x="1876" y="938"/>
                  </a:cubicBezTo>
                  <a:cubicBezTo>
                    <a:pt x="1830" y="889"/>
                    <a:pt x="1685" y="890"/>
                    <a:pt x="1610" y="923"/>
                  </a:cubicBezTo>
                  <a:cubicBezTo>
                    <a:pt x="1416" y="1007"/>
                    <a:pt x="1324" y="1263"/>
                    <a:pt x="1380" y="1511"/>
                  </a:cubicBezTo>
                  <a:cubicBezTo>
                    <a:pt x="1418" y="1676"/>
                    <a:pt x="1507" y="1804"/>
                    <a:pt x="1700" y="1858"/>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27"/>
        <p:cNvGrpSpPr/>
        <p:nvPr/>
      </p:nvGrpSpPr>
      <p:grpSpPr>
        <a:xfrm>
          <a:off x="0" y="0"/>
          <a:ext cx="0" cy="0"/>
          <a:chOff x="0" y="0"/>
          <a:chExt cx="0" cy="0"/>
        </a:xfrm>
      </p:grpSpPr>
      <p:sp>
        <p:nvSpPr>
          <p:cNvPr id="1728" name="Google Shape;1728;p52"/>
          <p:cNvSpPr txBox="1">
            <a:spLocks noGrp="1"/>
          </p:cNvSpPr>
          <p:nvPr>
            <p:ph type="body" idx="1"/>
          </p:nvPr>
        </p:nvSpPr>
        <p:spPr>
          <a:xfrm>
            <a:off x="705950" y="1573825"/>
            <a:ext cx="3629700" cy="301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600"/>
              </a:spcBef>
              <a:spcAft>
                <a:spcPts val="0"/>
              </a:spcAft>
              <a:buNone/>
            </a:pPr>
            <a:r>
              <a:rPr lang="en"/>
              <a:t>VECTORS:</a:t>
            </a:r>
            <a:endParaRPr/>
          </a:p>
          <a:p>
            <a:pPr marL="457200" lvl="0" indent="-317500" algn="l" rtl="0">
              <a:spcBef>
                <a:spcPts val="1600"/>
              </a:spcBef>
              <a:spcAft>
                <a:spcPts val="0"/>
              </a:spcAft>
              <a:buSzPts val="1400"/>
              <a:buChar char="●"/>
            </a:pPr>
            <a:r>
              <a:rPr lang="en">
                <a:uFill>
                  <a:noFill/>
                </a:uFill>
                <a:hlinkClick r:id="rId3"/>
              </a:rPr>
              <a:t>Hand drawn sketch planet collection in doodle style</a:t>
            </a:r>
            <a:endParaRPr>
              <a:uFill>
                <a:noFill/>
              </a:uFill>
              <a:hlinkClick r:id="rId4"/>
            </a:endParaRPr>
          </a:p>
          <a:p>
            <a:pPr marL="457200" lvl="0" indent="-317500" algn="l" rtl="0">
              <a:spcBef>
                <a:spcPts val="0"/>
              </a:spcBef>
              <a:spcAft>
                <a:spcPts val="0"/>
              </a:spcAft>
              <a:buSzPts val="1400"/>
              <a:buChar char="●"/>
            </a:pPr>
            <a:r>
              <a:rPr lang="en">
                <a:uFill>
                  <a:noFill/>
                </a:uFill>
                <a:hlinkClick r:id="rId5"/>
              </a:rPr>
              <a:t>Pack of hand drawn planet in doodle style</a:t>
            </a:r>
            <a:endParaRPr/>
          </a:p>
          <a:p>
            <a:pPr marL="457200" lvl="0" indent="-317500" algn="l" rtl="0">
              <a:lnSpc>
                <a:spcPct val="100000"/>
              </a:lnSpc>
              <a:spcBef>
                <a:spcPts val="0"/>
              </a:spcBef>
              <a:spcAft>
                <a:spcPts val="0"/>
              </a:spcAft>
              <a:buSzPts val="1400"/>
              <a:buChar char="●"/>
            </a:pPr>
            <a:r>
              <a:rPr lang="en">
                <a:uFill>
                  <a:noFill/>
                </a:uFill>
                <a:hlinkClick r:id="rId6"/>
              </a:rPr>
              <a:t>Hand-drawn planet collection concept</a:t>
            </a:r>
            <a:endParaRPr/>
          </a:p>
          <a:p>
            <a:pPr marL="457200" lvl="0" indent="-317500" algn="l" rtl="0">
              <a:lnSpc>
                <a:spcPct val="100000"/>
              </a:lnSpc>
              <a:spcBef>
                <a:spcPts val="0"/>
              </a:spcBef>
              <a:spcAft>
                <a:spcPts val="0"/>
              </a:spcAft>
              <a:buSzPts val="1400"/>
              <a:buChar char="●"/>
            </a:pPr>
            <a:r>
              <a:rPr lang="en">
                <a:uFill>
                  <a:noFill/>
                </a:uFill>
                <a:hlinkClick r:id="rId7"/>
              </a:rPr>
              <a:t>Hand drawn outer space background</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spcBef>
                <a:spcPts val="0"/>
              </a:spcBef>
              <a:spcAft>
                <a:spcPts val="1600"/>
              </a:spcAft>
              <a:buNone/>
            </a:pPr>
            <a:endParaRPr/>
          </a:p>
        </p:txBody>
      </p:sp>
      <p:sp>
        <p:nvSpPr>
          <p:cNvPr id="1729" name="Google Shape;1729;p52"/>
          <p:cNvSpPr txBox="1">
            <a:spLocks noGrp="1"/>
          </p:cNvSpPr>
          <p:nvPr>
            <p:ph type="body" idx="2"/>
          </p:nvPr>
        </p:nvSpPr>
        <p:spPr>
          <a:xfrm>
            <a:off x="4808353" y="1573825"/>
            <a:ext cx="3629700" cy="301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PHOTOS:</a:t>
            </a:r>
            <a:endParaRPr/>
          </a:p>
          <a:p>
            <a:pPr marL="457200" lvl="0" indent="-317500" algn="l" rtl="0">
              <a:lnSpc>
                <a:spcPct val="100000"/>
              </a:lnSpc>
              <a:spcBef>
                <a:spcPts val="1600"/>
              </a:spcBef>
              <a:spcAft>
                <a:spcPts val="0"/>
              </a:spcAft>
              <a:buSzPts val="1400"/>
              <a:buChar char="●"/>
            </a:pPr>
            <a:r>
              <a:rPr lang="en">
                <a:uFill>
                  <a:noFill/>
                </a:uFill>
                <a:hlinkClick r:id="rId8"/>
              </a:rPr>
              <a:t>Outstanding beauty and clarity of the milky way</a:t>
            </a:r>
            <a:endParaRPr>
              <a:uFill>
                <a:noFill/>
              </a:uFill>
              <a:hlinkClick r:id="rId9"/>
            </a:endParaRPr>
          </a:p>
          <a:p>
            <a:pPr marL="457200" lvl="0" indent="-317500" algn="l" rtl="0">
              <a:spcBef>
                <a:spcPts val="0"/>
              </a:spcBef>
              <a:spcAft>
                <a:spcPts val="0"/>
              </a:spcAft>
              <a:buSzPts val="1400"/>
              <a:buChar char="●"/>
            </a:pPr>
            <a:r>
              <a:rPr lang="en">
                <a:uFill>
                  <a:noFill/>
                </a:uFill>
                <a:hlinkClick r:id="rId10"/>
              </a:rPr>
              <a:t>Shooting stars seen near a flashlight held by man</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en"/>
              <a:t>ICONS:</a:t>
            </a:r>
            <a:endParaRPr/>
          </a:p>
          <a:p>
            <a:pPr marL="0" lvl="0" indent="0" algn="l" rtl="0">
              <a:lnSpc>
                <a:spcPct val="100000"/>
              </a:lnSpc>
              <a:spcBef>
                <a:spcPts val="0"/>
              </a:spcBef>
              <a:spcAft>
                <a:spcPts val="0"/>
              </a:spcAft>
              <a:buNone/>
            </a:pPr>
            <a:endParaRPr/>
          </a:p>
          <a:p>
            <a:pPr marL="457200" lvl="0" indent="-317500" algn="l" rtl="0">
              <a:lnSpc>
                <a:spcPct val="100000"/>
              </a:lnSpc>
              <a:spcBef>
                <a:spcPts val="0"/>
              </a:spcBef>
              <a:spcAft>
                <a:spcPts val="0"/>
              </a:spcAft>
              <a:buSzPts val="1400"/>
              <a:buChar char="●"/>
            </a:pPr>
            <a:r>
              <a:rPr lang="en">
                <a:uFill>
                  <a:noFill/>
                </a:uFill>
                <a:hlinkClick r:id="rId11"/>
              </a:rPr>
              <a:t>Universe Icon Pack</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spcBef>
                <a:spcPts val="0"/>
              </a:spcBef>
              <a:spcAft>
                <a:spcPts val="1600"/>
              </a:spcAft>
              <a:buNone/>
            </a:pPr>
            <a:endParaRPr/>
          </a:p>
        </p:txBody>
      </p:sp>
      <p:sp>
        <p:nvSpPr>
          <p:cNvPr id="1730" name="Google Shape;1730;p52"/>
          <p:cNvSpPr txBox="1">
            <a:spLocks noGrp="1"/>
          </p:cNvSpPr>
          <p:nvPr>
            <p:ph type="title"/>
          </p:nvPr>
        </p:nvSpPr>
        <p:spPr>
          <a:xfrm>
            <a:off x="635425" y="403200"/>
            <a:ext cx="3413700" cy="137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731" name="Google Shape;1731;p52"/>
          <p:cNvSpPr txBox="1"/>
          <p:nvPr/>
        </p:nvSpPr>
        <p:spPr>
          <a:xfrm>
            <a:off x="304800" y="304800"/>
            <a:ext cx="3000000" cy="96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5"/>
        <p:cNvGrpSpPr/>
        <p:nvPr/>
      </p:nvGrpSpPr>
      <p:grpSpPr>
        <a:xfrm>
          <a:off x="0" y="0"/>
          <a:ext cx="0" cy="0"/>
          <a:chOff x="0" y="0"/>
          <a:chExt cx="0" cy="0"/>
        </a:xfrm>
      </p:grpSpPr>
      <p:sp>
        <p:nvSpPr>
          <p:cNvPr id="1736" name="Google Shape;1736;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737" name="Google Shape;1737;p5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738" name="Google Shape;1738;p5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42"/>
        <p:cNvGrpSpPr/>
        <p:nvPr/>
      </p:nvGrpSpPr>
      <p:grpSpPr>
        <a:xfrm>
          <a:off x="0" y="0"/>
          <a:ext cx="0" cy="0"/>
          <a:chOff x="0" y="0"/>
          <a:chExt cx="0" cy="0"/>
        </a:xfrm>
      </p:grpSpPr>
      <p:sp>
        <p:nvSpPr>
          <p:cNvPr id="1743" name="Google Shape;1743;p5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744" name="Google Shape;1744;p5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745" name="Google Shape;1745;p5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Love Ya Like a Sister</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https://fonts.google.com/specimen/Love+Ya+Like+A+Sister</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Catamaran</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https://fonts.google.com/specimen/Catamaran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1746" name="Google Shape;1746;p54"/>
          <p:cNvGrpSpPr/>
          <p:nvPr/>
        </p:nvGrpSpPr>
        <p:grpSpPr>
          <a:xfrm>
            <a:off x="2583563" y="3498875"/>
            <a:ext cx="3976875" cy="754200"/>
            <a:chOff x="2052655" y="3498875"/>
            <a:chExt cx="3976875" cy="754200"/>
          </a:xfrm>
        </p:grpSpPr>
        <p:sp>
          <p:nvSpPr>
            <p:cNvPr id="1747" name="Google Shape;1747;p54"/>
            <p:cNvSpPr/>
            <p:nvPr/>
          </p:nvSpPr>
          <p:spPr>
            <a:xfrm>
              <a:off x="3114480" y="3498875"/>
              <a:ext cx="791400" cy="754200"/>
            </a:xfrm>
            <a:prstGeom prst="roundRect">
              <a:avLst>
                <a:gd name="adj" fmla="val 16667"/>
              </a:avLst>
            </a:prstGeom>
            <a:solidFill>
              <a:srgbClr val="E5E5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4"/>
            <p:cNvSpPr/>
            <p:nvPr/>
          </p:nvSpPr>
          <p:spPr>
            <a:xfrm>
              <a:off x="4176300" y="34988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5238120" y="3498875"/>
              <a:ext cx="791400" cy="754200"/>
            </a:xfrm>
            <a:prstGeom prst="roundRect">
              <a:avLst>
                <a:gd name="adj" fmla="val 16667"/>
              </a:avLst>
            </a:prstGeom>
            <a:solidFill>
              <a:srgbClr val="95CF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4"/>
            <p:cNvSpPr/>
            <p:nvPr/>
          </p:nvSpPr>
          <p:spPr>
            <a:xfrm>
              <a:off x="2052655" y="3498875"/>
              <a:ext cx="791400" cy="754200"/>
            </a:xfrm>
            <a:prstGeom prst="roundRect">
              <a:avLst>
                <a:gd name="adj" fmla="val 16667"/>
              </a:avLst>
            </a:prstGeom>
            <a:solidFill>
              <a:srgbClr val="0A3A5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E2A47"/>
                  </a:solidFill>
                </a:rPr>
                <a:t>#e5e5e5</a:t>
              </a:r>
              <a:endParaRPr sz="1000">
                <a:solidFill>
                  <a:srgbClr val="0E2A47"/>
                </a:solidFill>
              </a:endParaRPr>
            </a:p>
          </p:txBody>
        </p:sp>
        <p:sp>
          <p:nvSpPr>
            <p:cNvPr id="1752" name="Google Shape;1752;p54"/>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A3A58"/>
                  </a:solidFill>
                </a:rPr>
                <a:t>#ffffff</a:t>
              </a:r>
              <a:endParaRPr sz="1000">
                <a:solidFill>
                  <a:srgbClr val="0A3A58"/>
                </a:solidFill>
              </a:endParaRPr>
            </a:p>
          </p:txBody>
        </p:sp>
        <p:sp>
          <p:nvSpPr>
            <p:cNvPr id="1753" name="Google Shape;1753;p54"/>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A3A58"/>
                  </a:solidFill>
                </a:rPr>
                <a:t>#95cfe5</a:t>
              </a:r>
              <a:endParaRPr sz="1000">
                <a:solidFill>
                  <a:srgbClr val="0A3A58"/>
                </a:solidFill>
              </a:endParaRPr>
            </a:p>
          </p:txBody>
        </p:sp>
        <p:sp>
          <p:nvSpPr>
            <p:cNvPr id="1754" name="Google Shape;1754;p54"/>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#0a3a58</a:t>
              </a:r>
              <a:endParaRPr sz="1000">
                <a:solidFill>
                  <a:srgbClr val="FFFFFF"/>
                </a:solidFill>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587"/>
        <p:cNvGrpSpPr/>
        <p:nvPr/>
      </p:nvGrpSpPr>
      <p:grpSpPr>
        <a:xfrm>
          <a:off x="0" y="0"/>
          <a:ext cx="0" cy="0"/>
          <a:chOff x="0" y="0"/>
          <a:chExt cx="0" cy="0"/>
        </a:xfrm>
      </p:grpSpPr>
      <p:grpSp>
        <p:nvGrpSpPr>
          <p:cNvPr id="9588" name="Google Shape;9588;p60"/>
          <p:cNvGrpSpPr/>
          <p:nvPr/>
        </p:nvGrpSpPr>
        <p:grpSpPr>
          <a:xfrm>
            <a:off x="729238" y="1179665"/>
            <a:ext cx="1636117" cy="1526144"/>
            <a:chOff x="729238" y="1179665"/>
            <a:chExt cx="1636117" cy="1526144"/>
          </a:xfrm>
        </p:grpSpPr>
        <p:grpSp>
          <p:nvGrpSpPr>
            <p:cNvPr id="9589" name="Google Shape;9589;p60"/>
            <p:cNvGrpSpPr/>
            <p:nvPr/>
          </p:nvGrpSpPr>
          <p:grpSpPr>
            <a:xfrm>
              <a:off x="729238" y="1179665"/>
              <a:ext cx="80700" cy="1526144"/>
              <a:chOff x="729238" y="1179665"/>
              <a:chExt cx="80700" cy="1526144"/>
            </a:xfrm>
          </p:grpSpPr>
          <p:sp>
            <p:nvSpPr>
              <p:cNvPr id="9590" name="Google Shape;9590;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60"/>
            <p:cNvGrpSpPr/>
            <p:nvPr/>
          </p:nvGrpSpPr>
          <p:grpSpPr>
            <a:xfrm>
              <a:off x="903098" y="1179665"/>
              <a:ext cx="80700" cy="1526144"/>
              <a:chOff x="903098" y="1179665"/>
              <a:chExt cx="80700" cy="1526144"/>
            </a:xfrm>
          </p:grpSpPr>
          <p:sp>
            <p:nvSpPr>
              <p:cNvPr id="9601" name="Google Shape;9601;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60"/>
            <p:cNvGrpSpPr/>
            <p:nvPr/>
          </p:nvGrpSpPr>
          <p:grpSpPr>
            <a:xfrm>
              <a:off x="1076958" y="1179665"/>
              <a:ext cx="80700" cy="1526144"/>
              <a:chOff x="1076958" y="1179665"/>
              <a:chExt cx="80700" cy="1526144"/>
            </a:xfrm>
          </p:grpSpPr>
          <p:sp>
            <p:nvSpPr>
              <p:cNvPr id="9612" name="Google Shape;9612;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60"/>
            <p:cNvGrpSpPr/>
            <p:nvPr/>
          </p:nvGrpSpPr>
          <p:grpSpPr>
            <a:xfrm>
              <a:off x="1247707" y="1179665"/>
              <a:ext cx="80700" cy="1526144"/>
              <a:chOff x="1247707" y="1179665"/>
              <a:chExt cx="80700" cy="1526144"/>
            </a:xfrm>
          </p:grpSpPr>
          <p:sp>
            <p:nvSpPr>
              <p:cNvPr id="9623" name="Google Shape;9623;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60"/>
            <p:cNvGrpSpPr/>
            <p:nvPr/>
          </p:nvGrpSpPr>
          <p:grpSpPr>
            <a:xfrm>
              <a:off x="1421567" y="1179665"/>
              <a:ext cx="80700" cy="1526144"/>
              <a:chOff x="1421567" y="1179665"/>
              <a:chExt cx="80700" cy="1526144"/>
            </a:xfrm>
          </p:grpSpPr>
          <p:sp>
            <p:nvSpPr>
              <p:cNvPr id="9634" name="Google Shape;9634;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60"/>
            <p:cNvGrpSpPr/>
            <p:nvPr/>
          </p:nvGrpSpPr>
          <p:grpSpPr>
            <a:xfrm>
              <a:off x="1592327" y="1179665"/>
              <a:ext cx="80700" cy="1526144"/>
              <a:chOff x="1592327" y="1179665"/>
              <a:chExt cx="80700" cy="1526144"/>
            </a:xfrm>
          </p:grpSpPr>
          <p:sp>
            <p:nvSpPr>
              <p:cNvPr id="9645" name="Google Shape;9645;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0"/>
            <p:cNvGrpSpPr/>
            <p:nvPr/>
          </p:nvGrpSpPr>
          <p:grpSpPr>
            <a:xfrm>
              <a:off x="1766187" y="1179665"/>
              <a:ext cx="80700" cy="1526144"/>
              <a:chOff x="1766187" y="1179665"/>
              <a:chExt cx="80700" cy="1526144"/>
            </a:xfrm>
          </p:grpSpPr>
          <p:sp>
            <p:nvSpPr>
              <p:cNvPr id="9656" name="Google Shape;9656;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60"/>
            <p:cNvGrpSpPr/>
            <p:nvPr/>
          </p:nvGrpSpPr>
          <p:grpSpPr>
            <a:xfrm>
              <a:off x="1936935" y="1179665"/>
              <a:ext cx="80700" cy="1526144"/>
              <a:chOff x="1936935" y="1179665"/>
              <a:chExt cx="80700" cy="1526144"/>
            </a:xfrm>
          </p:grpSpPr>
          <p:sp>
            <p:nvSpPr>
              <p:cNvPr id="9667" name="Google Shape;9667;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0"/>
            <p:cNvGrpSpPr/>
            <p:nvPr/>
          </p:nvGrpSpPr>
          <p:grpSpPr>
            <a:xfrm>
              <a:off x="2110795" y="1179665"/>
              <a:ext cx="80700" cy="1526144"/>
              <a:chOff x="2110795" y="1179665"/>
              <a:chExt cx="80700" cy="1526144"/>
            </a:xfrm>
          </p:grpSpPr>
          <p:sp>
            <p:nvSpPr>
              <p:cNvPr id="9678" name="Google Shape;9678;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60"/>
            <p:cNvGrpSpPr/>
            <p:nvPr/>
          </p:nvGrpSpPr>
          <p:grpSpPr>
            <a:xfrm>
              <a:off x="2284655" y="1179665"/>
              <a:ext cx="80700" cy="1526144"/>
              <a:chOff x="2284655" y="1179665"/>
              <a:chExt cx="80700" cy="1526144"/>
            </a:xfrm>
          </p:grpSpPr>
          <p:sp>
            <p:nvSpPr>
              <p:cNvPr id="9689" name="Google Shape;9689;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99" name="Google Shape;9699;p60"/>
          <p:cNvGrpSpPr/>
          <p:nvPr/>
        </p:nvGrpSpPr>
        <p:grpSpPr>
          <a:xfrm>
            <a:off x="2623904" y="1198803"/>
            <a:ext cx="1364248" cy="1102133"/>
            <a:chOff x="2623904" y="1198803"/>
            <a:chExt cx="1364248" cy="1102133"/>
          </a:xfrm>
        </p:grpSpPr>
        <p:grpSp>
          <p:nvGrpSpPr>
            <p:cNvPr id="9700" name="Google Shape;9700;p60"/>
            <p:cNvGrpSpPr/>
            <p:nvPr/>
          </p:nvGrpSpPr>
          <p:grpSpPr>
            <a:xfrm>
              <a:off x="2623907" y="1198803"/>
              <a:ext cx="1364245" cy="273000"/>
              <a:chOff x="2623907" y="1198803"/>
              <a:chExt cx="1364245" cy="273000"/>
            </a:xfrm>
          </p:grpSpPr>
          <p:sp>
            <p:nvSpPr>
              <p:cNvPr id="9701" name="Google Shape;9701;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60"/>
            <p:cNvGrpSpPr/>
            <p:nvPr/>
          </p:nvGrpSpPr>
          <p:grpSpPr>
            <a:xfrm>
              <a:off x="2623904" y="1476964"/>
              <a:ext cx="1364245" cy="273000"/>
              <a:chOff x="2623904" y="1476964"/>
              <a:chExt cx="1364245" cy="273000"/>
            </a:xfrm>
          </p:grpSpPr>
          <p:sp>
            <p:nvSpPr>
              <p:cNvPr id="9707" name="Google Shape;9707;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60"/>
            <p:cNvGrpSpPr/>
            <p:nvPr/>
          </p:nvGrpSpPr>
          <p:grpSpPr>
            <a:xfrm>
              <a:off x="2623907" y="1749775"/>
              <a:ext cx="1364245" cy="273000"/>
              <a:chOff x="2623907" y="1749775"/>
              <a:chExt cx="1364245" cy="273000"/>
            </a:xfrm>
          </p:grpSpPr>
          <p:sp>
            <p:nvSpPr>
              <p:cNvPr id="9713" name="Google Shape;9713;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60"/>
            <p:cNvGrpSpPr/>
            <p:nvPr/>
          </p:nvGrpSpPr>
          <p:grpSpPr>
            <a:xfrm>
              <a:off x="2623904" y="2027936"/>
              <a:ext cx="1364245" cy="273000"/>
              <a:chOff x="2623904" y="2027936"/>
              <a:chExt cx="1364245" cy="273000"/>
            </a:xfrm>
          </p:grpSpPr>
          <p:sp>
            <p:nvSpPr>
              <p:cNvPr id="9719" name="Google Shape;9719;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4" name="Google Shape;9724;p60"/>
          <p:cNvGrpSpPr/>
          <p:nvPr/>
        </p:nvGrpSpPr>
        <p:grpSpPr>
          <a:xfrm>
            <a:off x="2613365" y="2657986"/>
            <a:ext cx="1387541" cy="159124"/>
            <a:chOff x="3200660" y="2180272"/>
            <a:chExt cx="2563824" cy="378237"/>
          </a:xfrm>
        </p:grpSpPr>
        <p:sp>
          <p:nvSpPr>
            <p:cNvPr id="9725" name="Google Shape;9725;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60"/>
          <p:cNvGrpSpPr/>
          <p:nvPr/>
        </p:nvGrpSpPr>
        <p:grpSpPr>
          <a:xfrm>
            <a:off x="2609890" y="2935811"/>
            <a:ext cx="1390502" cy="159625"/>
            <a:chOff x="3530150" y="2790075"/>
            <a:chExt cx="1962600" cy="225300"/>
          </a:xfrm>
        </p:grpSpPr>
        <p:sp>
          <p:nvSpPr>
            <p:cNvPr id="9744" name="Google Shape;9744;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60"/>
          <p:cNvGrpSpPr/>
          <p:nvPr/>
        </p:nvGrpSpPr>
        <p:grpSpPr>
          <a:xfrm>
            <a:off x="2610543" y="3214137"/>
            <a:ext cx="1411629" cy="153761"/>
            <a:chOff x="3558802" y="4011427"/>
            <a:chExt cx="1866000" cy="111300"/>
          </a:xfrm>
        </p:grpSpPr>
        <p:sp>
          <p:nvSpPr>
            <p:cNvPr id="9747" name="Google Shape;9747;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60"/>
          <p:cNvGrpSpPr/>
          <p:nvPr/>
        </p:nvGrpSpPr>
        <p:grpSpPr>
          <a:xfrm>
            <a:off x="2610235" y="2419536"/>
            <a:ext cx="1383503" cy="119749"/>
            <a:chOff x="3465975" y="2270276"/>
            <a:chExt cx="1986364" cy="171929"/>
          </a:xfrm>
        </p:grpSpPr>
        <p:sp>
          <p:nvSpPr>
            <p:cNvPr id="9750" name="Google Shape;9750;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60"/>
          <p:cNvGrpSpPr/>
          <p:nvPr/>
        </p:nvGrpSpPr>
        <p:grpSpPr>
          <a:xfrm>
            <a:off x="2621243" y="3783187"/>
            <a:ext cx="1369531" cy="195460"/>
            <a:chOff x="723300" y="4253549"/>
            <a:chExt cx="2276482" cy="324900"/>
          </a:xfrm>
        </p:grpSpPr>
        <p:sp>
          <p:nvSpPr>
            <p:cNvPr id="9759" name="Google Shape;9759;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60"/>
          <p:cNvGrpSpPr/>
          <p:nvPr/>
        </p:nvGrpSpPr>
        <p:grpSpPr>
          <a:xfrm>
            <a:off x="2610803" y="3484367"/>
            <a:ext cx="1389066" cy="180119"/>
            <a:chOff x="705948" y="3788465"/>
            <a:chExt cx="2308953" cy="299400"/>
          </a:xfrm>
        </p:grpSpPr>
        <p:sp>
          <p:nvSpPr>
            <p:cNvPr id="9765" name="Google Shape;9765;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60"/>
          <p:cNvGrpSpPr/>
          <p:nvPr/>
        </p:nvGrpSpPr>
        <p:grpSpPr>
          <a:xfrm>
            <a:off x="2658741" y="4097347"/>
            <a:ext cx="1304609" cy="294074"/>
            <a:chOff x="2658741" y="4097347"/>
            <a:chExt cx="1304609" cy="294074"/>
          </a:xfrm>
        </p:grpSpPr>
        <p:grpSp>
          <p:nvGrpSpPr>
            <p:cNvPr id="9771" name="Google Shape;9771;p60"/>
            <p:cNvGrpSpPr/>
            <p:nvPr/>
          </p:nvGrpSpPr>
          <p:grpSpPr>
            <a:xfrm>
              <a:off x="2658741" y="4097347"/>
              <a:ext cx="118572" cy="294074"/>
              <a:chOff x="3343310" y="4475555"/>
              <a:chExt cx="127717" cy="316753"/>
            </a:xfrm>
          </p:grpSpPr>
          <p:sp>
            <p:nvSpPr>
              <p:cNvPr id="9772" name="Google Shape;9772;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60"/>
            <p:cNvGrpSpPr/>
            <p:nvPr/>
          </p:nvGrpSpPr>
          <p:grpSpPr>
            <a:xfrm>
              <a:off x="3815519" y="4098388"/>
              <a:ext cx="147831" cy="291991"/>
              <a:chOff x="3527539" y="4476677"/>
              <a:chExt cx="159232" cy="314510"/>
            </a:xfrm>
          </p:grpSpPr>
          <p:sp>
            <p:nvSpPr>
              <p:cNvPr id="9775" name="Google Shape;9775;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60"/>
            <p:cNvGrpSpPr/>
            <p:nvPr/>
          </p:nvGrpSpPr>
          <p:grpSpPr>
            <a:xfrm>
              <a:off x="3511696" y="4098388"/>
              <a:ext cx="147831" cy="291991"/>
              <a:chOff x="3527539" y="4476677"/>
              <a:chExt cx="159232" cy="314510"/>
            </a:xfrm>
          </p:grpSpPr>
          <p:sp>
            <p:nvSpPr>
              <p:cNvPr id="9778" name="Google Shape;9778;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60"/>
            <p:cNvGrpSpPr/>
            <p:nvPr/>
          </p:nvGrpSpPr>
          <p:grpSpPr>
            <a:xfrm>
              <a:off x="3207874" y="4098388"/>
              <a:ext cx="147831" cy="291991"/>
              <a:chOff x="3527539" y="4476677"/>
              <a:chExt cx="159232" cy="314510"/>
            </a:xfrm>
          </p:grpSpPr>
          <p:sp>
            <p:nvSpPr>
              <p:cNvPr id="9781" name="Google Shape;9781;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0"/>
            <p:cNvGrpSpPr/>
            <p:nvPr/>
          </p:nvGrpSpPr>
          <p:grpSpPr>
            <a:xfrm>
              <a:off x="2933305" y="4097347"/>
              <a:ext cx="118572" cy="294074"/>
              <a:chOff x="3343310" y="4475555"/>
              <a:chExt cx="127717" cy="316753"/>
            </a:xfrm>
          </p:grpSpPr>
          <p:sp>
            <p:nvSpPr>
              <p:cNvPr id="9784" name="Google Shape;9784;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6" name="Google Shape;9786;p60"/>
          <p:cNvGrpSpPr/>
          <p:nvPr/>
        </p:nvGrpSpPr>
        <p:grpSpPr>
          <a:xfrm>
            <a:off x="4277571" y="2080469"/>
            <a:ext cx="1433821" cy="191501"/>
            <a:chOff x="4273350" y="2080469"/>
            <a:chExt cx="1433821" cy="191501"/>
          </a:xfrm>
        </p:grpSpPr>
        <p:grpSp>
          <p:nvGrpSpPr>
            <p:cNvPr id="9787" name="Google Shape;9787;p60"/>
            <p:cNvGrpSpPr/>
            <p:nvPr/>
          </p:nvGrpSpPr>
          <p:grpSpPr>
            <a:xfrm>
              <a:off x="4273350" y="2080469"/>
              <a:ext cx="1433821" cy="0"/>
              <a:chOff x="5224975" y="2962250"/>
              <a:chExt cx="1544400" cy="0"/>
            </a:xfrm>
          </p:grpSpPr>
          <p:cxnSp>
            <p:nvCxnSpPr>
              <p:cNvPr id="9788" name="Google Shape;9788;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89" name="Google Shape;9789;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790" name="Google Shape;9790;p60"/>
            <p:cNvGrpSpPr/>
            <p:nvPr/>
          </p:nvGrpSpPr>
          <p:grpSpPr>
            <a:xfrm>
              <a:off x="4273350" y="2271969"/>
              <a:ext cx="1433821" cy="0"/>
              <a:chOff x="5224975" y="2962250"/>
              <a:chExt cx="1544400" cy="0"/>
            </a:xfrm>
          </p:grpSpPr>
          <p:cxnSp>
            <p:nvCxnSpPr>
              <p:cNvPr id="9791" name="Google Shape;9791;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92" name="Google Shape;9792;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793" name="Google Shape;9793;p60"/>
          <p:cNvGrpSpPr/>
          <p:nvPr/>
        </p:nvGrpSpPr>
        <p:grpSpPr>
          <a:xfrm>
            <a:off x="4279126" y="1183036"/>
            <a:ext cx="1430711" cy="743389"/>
            <a:chOff x="5159450" y="1919950"/>
            <a:chExt cx="1541050" cy="862500"/>
          </a:xfrm>
        </p:grpSpPr>
        <p:sp>
          <p:nvSpPr>
            <p:cNvPr id="9794" name="Google Shape;9794;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795" name="Google Shape;9795;p60"/>
            <p:cNvGrpSpPr/>
            <p:nvPr/>
          </p:nvGrpSpPr>
          <p:grpSpPr>
            <a:xfrm>
              <a:off x="5159450" y="1919950"/>
              <a:ext cx="1541050" cy="862500"/>
              <a:chOff x="5159450" y="1919950"/>
              <a:chExt cx="1541050" cy="862500"/>
            </a:xfrm>
          </p:grpSpPr>
          <p:cxnSp>
            <p:nvCxnSpPr>
              <p:cNvPr id="9796" name="Google Shape;9796;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797" name="Google Shape;9797;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798" name="Google Shape;9798;p60"/>
          <p:cNvGrpSpPr/>
          <p:nvPr/>
        </p:nvGrpSpPr>
        <p:grpSpPr>
          <a:xfrm>
            <a:off x="4269239" y="2406364"/>
            <a:ext cx="1450484" cy="1052087"/>
            <a:chOff x="5230575" y="1554475"/>
            <a:chExt cx="2137150" cy="1550150"/>
          </a:xfrm>
        </p:grpSpPr>
        <p:sp>
          <p:nvSpPr>
            <p:cNvPr id="9799" name="Google Shape;9799;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60"/>
          <p:cNvGrpSpPr/>
          <p:nvPr/>
        </p:nvGrpSpPr>
        <p:grpSpPr>
          <a:xfrm rot="10800000">
            <a:off x="4285790" y="3498553"/>
            <a:ext cx="1417383" cy="887946"/>
            <a:chOff x="5645403" y="2920021"/>
            <a:chExt cx="2650800" cy="2180614"/>
          </a:xfrm>
        </p:grpSpPr>
        <p:sp>
          <p:nvSpPr>
            <p:cNvPr id="9813" name="Google Shape;9813;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4" name="Google Shape;9814;p60"/>
            <p:cNvCxnSpPr>
              <a:stCxn id="981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815" name="Google Shape;9815;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60"/>
            <p:cNvCxnSpPr>
              <a:endCxn id="981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817" name="Google Shape;9817;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8" name="Google Shape;9818;p60"/>
            <p:cNvCxnSpPr>
              <a:stCxn id="981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819" name="Google Shape;9819;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0" name="Google Shape;9820;p60"/>
            <p:cNvCxnSpPr>
              <a:endCxn id="981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821" name="Google Shape;9821;p60"/>
          <p:cNvGrpSpPr/>
          <p:nvPr/>
        </p:nvGrpSpPr>
        <p:grpSpPr>
          <a:xfrm>
            <a:off x="7386150" y="2401908"/>
            <a:ext cx="1071743" cy="1021579"/>
            <a:chOff x="7189833" y="2022667"/>
            <a:chExt cx="1251159" cy="1192597"/>
          </a:xfrm>
        </p:grpSpPr>
        <p:sp>
          <p:nvSpPr>
            <p:cNvPr id="9822" name="Google Shape;9822;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60"/>
          <p:cNvGrpSpPr/>
          <p:nvPr/>
        </p:nvGrpSpPr>
        <p:grpSpPr>
          <a:xfrm>
            <a:off x="727421" y="2828315"/>
            <a:ext cx="1695374" cy="1560837"/>
            <a:chOff x="727421" y="2828315"/>
            <a:chExt cx="1695374" cy="1560837"/>
          </a:xfrm>
        </p:grpSpPr>
        <p:grpSp>
          <p:nvGrpSpPr>
            <p:cNvPr id="9827" name="Google Shape;9827;p60"/>
            <p:cNvGrpSpPr/>
            <p:nvPr/>
          </p:nvGrpSpPr>
          <p:grpSpPr>
            <a:xfrm>
              <a:off x="819108" y="2882501"/>
              <a:ext cx="103104" cy="1426186"/>
              <a:chOff x="4674013" y="3100904"/>
              <a:chExt cx="122758" cy="1698043"/>
            </a:xfrm>
          </p:grpSpPr>
          <p:sp>
            <p:nvSpPr>
              <p:cNvPr id="9828" name="Google Shape;9828;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0"/>
            <p:cNvGrpSpPr/>
            <p:nvPr/>
          </p:nvGrpSpPr>
          <p:grpSpPr>
            <a:xfrm>
              <a:off x="1062475" y="2882501"/>
              <a:ext cx="103104" cy="1426186"/>
              <a:chOff x="4940438" y="3100904"/>
              <a:chExt cx="122758" cy="1698043"/>
            </a:xfrm>
          </p:grpSpPr>
          <p:sp>
            <p:nvSpPr>
              <p:cNvPr id="9836" name="Google Shape;9836;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60"/>
            <p:cNvGrpSpPr/>
            <p:nvPr/>
          </p:nvGrpSpPr>
          <p:grpSpPr>
            <a:xfrm>
              <a:off x="1299324" y="2882501"/>
              <a:ext cx="103104" cy="1426186"/>
              <a:chOff x="5206863" y="3100904"/>
              <a:chExt cx="122758" cy="1698043"/>
            </a:xfrm>
          </p:grpSpPr>
          <p:sp>
            <p:nvSpPr>
              <p:cNvPr id="9844" name="Google Shape;9844;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60"/>
            <p:cNvGrpSpPr/>
            <p:nvPr/>
          </p:nvGrpSpPr>
          <p:grpSpPr>
            <a:xfrm>
              <a:off x="1786057" y="2882501"/>
              <a:ext cx="103104" cy="1426186"/>
              <a:chOff x="6006138" y="3143629"/>
              <a:chExt cx="122758" cy="1698043"/>
            </a:xfrm>
          </p:grpSpPr>
          <p:sp>
            <p:nvSpPr>
              <p:cNvPr id="9852" name="Google Shape;9852;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60"/>
            <p:cNvGrpSpPr/>
            <p:nvPr/>
          </p:nvGrpSpPr>
          <p:grpSpPr>
            <a:xfrm>
              <a:off x="2029422" y="2882501"/>
              <a:ext cx="103104" cy="1426186"/>
              <a:chOff x="6805413" y="3100904"/>
              <a:chExt cx="122758" cy="1698043"/>
            </a:xfrm>
          </p:grpSpPr>
          <p:sp>
            <p:nvSpPr>
              <p:cNvPr id="9860" name="Google Shape;9860;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60"/>
            <p:cNvGrpSpPr/>
            <p:nvPr/>
          </p:nvGrpSpPr>
          <p:grpSpPr>
            <a:xfrm>
              <a:off x="727421" y="2828315"/>
              <a:ext cx="1695374" cy="1560837"/>
              <a:chOff x="734799" y="2782450"/>
              <a:chExt cx="1571100" cy="1577400"/>
            </a:xfrm>
          </p:grpSpPr>
          <p:cxnSp>
            <p:nvCxnSpPr>
              <p:cNvPr id="9868" name="Google Shape;9868;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869" name="Google Shape;9869;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870" name="Google Shape;9870;p60"/>
            <p:cNvGrpSpPr/>
            <p:nvPr/>
          </p:nvGrpSpPr>
          <p:grpSpPr>
            <a:xfrm>
              <a:off x="2272795" y="2882501"/>
              <a:ext cx="103104" cy="1426186"/>
              <a:chOff x="5206863" y="3100904"/>
              <a:chExt cx="122758" cy="1698043"/>
            </a:xfrm>
          </p:grpSpPr>
          <p:sp>
            <p:nvSpPr>
              <p:cNvPr id="9871" name="Google Shape;9871;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0"/>
            <p:cNvGrpSpPr/>
            <p:nvPr/>
          </p:nvGrpSpPr>
          <p:grpSpPr>
            <a:xfrm>
              <a:off x="1542694" y="2882501"/>
              <a:ext cx="103104" cy="1426186"/>
              <a:chOff x="6006138" y="3143629"/>
              <a:chExt cx="122758" cy="1698043"/>
            </a:xfrm>
          </p:grpSpPr>
          <p:sp>
            <p:nvSpPr>
              <p:cNvPr id="9879" name="Google Shape;9879;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6" name="Google Shape;9886;p60"/>
          <p:cNvGrpSpPr/>
          <p:nvPr/>
        </p:nvGrpSpPr>
        <p:grpSpPr>
          <a:xfrm>
            <a:off x="5936000" y="2405887"/>
            <a:ext cx="1248543" cy="1025319"/>
            <a:chOff x="5183758" y="1210600"/>
            <a:chExt cx="3605380" cy="2960783"/>
          </a:xfrm>
        </p:grpSpPr>
        <p:sp>
          <p:nvSpPr>
            <p:cNvPr id="9887" name="Google Shape;9887;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91" name="Google Shape;9891;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892" name="Google Shape;9892;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893" name="Google Shape;9893;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894" name="Google Shape;9894;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895" name="Google Shape;9895;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60"/>
          <p:cNvGrpSpPr/>
          <p:nvPr/>
        </p:nvGrpSpPr>
        <p:grpSpPr>
          <a:xfrm>
            <a:off x="5793062" y="3544204"/>
            <a:ext cx="2664831" cy="843440"/>
            <a:chOff x="5916567" y="1099697"/>
            <a:chExt cx="2556683" cy="809211"/>
          </a:xfrm>
        </p:grpSpPr>
        <p:sp>
          <p:nvSpPr>
            <p:cNvPr id="9897" name="Google Shape;9897;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0"/>
          <p:cNvGrpSpPr/>
          <p:nvPr/>
        </p:nvGrpSpPr>
        <p:grpSpPr>
          <a:xfrm>
            <a:off x="5900602" y="1193063"/>
            <a:ext cx="1299851" cy="1023338"/>
            <a:chOff x="5900602" y="1193063"/>
            <a:chExt cx="1299851" cy="1023338"/>
          </a:xfrm>
        </p:grpSpPr>
        <p:grpSp>
          <p:nvGrpSpPr>
            <p:cNvPr id="9906" name="Google Shape;9906;p60"/>
            <p:cNvGrpSpPr/>
            <p:nvPr/>
          </p:nvGrpSpPr>
          <p:grpSpPr>
            <a:xfrm>
              <a:off x="6743564" y="1193063"/>
              <a:ext cx="456889" cy="700379"/>
              <a:chOff x="6743564" y="1193063"/>
              <a:chExt cx="456889" cy="700379"/>
            </a:xfrm>
          </p:grpSpPr>
          <p:grpSp>
            <p:nvGrpSpPr>
              <p:cNvPr id="9907" name="Google Shape;9907;p60"/>
              <p:cNvGrpSpPr/>
              <p:nvPr/>
            </p:nvGrpSpPr>
            <p:grpSpPr>
              <a:xfrm>
                <a:off x="6743564" y="1690731"/>
                <a:ext cx="214402" cy="202710"/>
                <a:chOff x="6743564" y="1690731"/>
                <a:chExt cx="214402" cy="202710"/>
              </a:xfrm>
            </p:grpSpPr>
            <p:sp>
              <p:nvSpPr>
                <p:cNvPr id="9908" name="Google Shape;9908;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60"/>
              <p:cNvGrpSpPr/>
              <p:nvPr/>
            </p:nvGrpSpPr>
            <p:grpSpPr>
              <a:xfrm>
                <a:off x="6915505" y="1193063"/>
                <a:ext cx="284947" cy="589637"/>
                <a:chOff x="6915505" y="1193063"/>
                <a:chExt cx="284947" cy="589637"/>
              </a:xfrm>
            </p:grpSpPr>
            <p:sp>
              <p:nvSpPr>
                <p:cNvPr id="9911" name="Google Shape;9911;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2" name="Google Shape;9912;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913" name="Google Shape;9913;p60"/>
            <p:cNvGrpSpPr/>
            <p:nvPr/>
          </p:nvGrpSpPr>
          <p:grpSpPr>
            <a:xfrm>
              <a:off x="6520337" y="1193063"/>
              <a:ext cx="341815" cy="801589"/>
              <a:chOff x="6520337" y="1193063"/>
              <a:chExt cx="341815" cy="801589"/>
            </a:xfrm>
          </p:grpSpPr>
          <p:grpSp>
            <p:nvGrpSpPr>
              <p:cNvPr id="9914" name="Google Shape;9914;p60"/>
              <p:cNvGrpSpPr/>
              <p:nvPr/>
            </p:nvGrpSpPr>
            <p:grpSpPr>
              <a:xfrm>
                <a:off x="6520337" y="1589527"/>
                <a:ext cx="213950" cy="405125"/>
                <a:chOff x="6520337" y="1589527"/>
                <a:chExt cx="213950" cy="405125"/>
              </a:xfrm>
            </p:grpSpPr>
            <p:sp>
              <p:nvSpPr>
                <p:cNvPr id="9915" name="Google Shape;9915;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60"/>
              <p:cNvGrpSpPr/>
              <p:nvPr/>
            </p:nvGrpSpPr>
            <p:grpSpPr>
              <a:xfrm>
                <a:off x="6577204" y="1193063"/>
                <a:ext cx="284947" cy="453562"/>
                <a:chOff x="6577204" y="1193063"/>
                <a:chExt cx="284947" cy="453562"/>
              </a:xfrm>
            </p:grpSpPr>
            <p:sp>
              <p:nvSpPr>
                <p:cNvPr id="9918" name="Google Shape;9918;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9" name="Google Shape;9919;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920" name="Google Shape;9920;p60"/>
            <p:cNvGrpSpPr/>
            <p:nvPr/>
          </p:nvGrpSpPr>
          <p:grpSpPr>
            <a:xfrm>
              <a:off x="6238903" y="1193063"/>
              <a:ext cx="300475" cy="901782"/>
              <a:chOff x="6238903" y="1193063"/>
              <a:chExt cx="300475" cy="901782"/>
            </a:xfrm>
          </p:grpSpPr>
          <p:grpSp>
            <p:nvGrpSpPr>
              <p:cNvPr id="9921" name="Google Shape;9921;p60"/>
              <p:cNvGrpSpPr/>
              <p:nvPr/>
            </p:nvGrpSpPr>
            <p:grpSpPr>
              <a:xfrm>
                <a:off x="6290865" y="1489315"/>
                <a:ext cx="248514" cy="605530"/>
                <a:chOff x="6290865" y="1489315"/>
                <a:chExt cx="248514" cy="605530"/>
              </a:xfrm>
            </p:grpSpPr>
            <p:sp>
              <p:nvSpPr>
                <p:cNvPr id="9922" name="Google Shape;9922;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60"/>
              <p:cNvGrpSpPr/>
              <p:nvPr/>
            </p:nvGrpSpPr>
            <p:grpSpPr>
              <a:xfrm>
                <a:off x="6238903" y="1193063"/>
                <a:ext cx="284947" cy="327512"/>
                <a:chOff x="6238903" y="1193063"/>
                <a:chExt cx="284947" cy="327512"/>
              </a:xfrm>
            </p:grpSpPr>
            <p:sp>
              <p:nvSpPr>
                <p:cNvPr id="9925" name="Google Shape;9925;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6" name="Google Shape;9926;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927" name="Google Shape;9927;p60"/>
            <p:cNvGrpSpPr/>
            <p:nvPr/>
          </p:nvGrpSpPr>
          <p:grpSpPr>
            <a:xfrm>
              <a:off x="5900602" y="1193063"/>
              <a:ext cx="444345" cy="1023338"/>
              <a:chOff x="5900602" y="1193063"/>
              <a:chExt cx="444345" cy="1023338"/>
            </a:xfrm>
          </p:grpSpPr>
          <p:grpSp>
            <p:nvGrpSpPr>
              <p:cNvPr id="9928" name="Google Shape;9928;p60"/>
              <p:cNvGrpSpPr/>
              <p:nvPr/>
            </p:nvGrpSpPr>
            <p:grpSpPr>
              <a:xfrm>
                <a:off x="6046501" y="1367785"/>
                <a:ext cx="298446" cy="848616"/>
                <a:chOff x="6046501" y="1367785"/>
                <a:chExt cx="298446" cy="848616"/>
              </a:xfrm>
            </p:grpSpPr>
            <p:sp>
              <p:nvSpPr>
                <p:cNvPr id="9929" name="Google Shape;9929;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60"/>
              <p:cNvGrpSpPr/>
              <p:nvPr/>
            </p:nvGrpSpPr>
            <p:grpSpPr>
              <a:xfrm>
                <a:off x="5900602" y="1193063"/>
                <a:ext cx="284947" cy="182312"/>
                <a:chOff x="5900602" y="1193063"/>
                <a:chExt cx="284947" cy="182312"/>
              </a:xfrm>
            </p:grpSpPr>
            <p:sp>
              <p:nvSpPr>
                <p:cNvPr id="9932" name="Google Shape;9932;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33" name="Google Shape;9933;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934" name="Google Shape;9934;p60"/>
          <p:cNvGrpSpPr/>
          <p:nvPr/>
        </p:nvGrpSpPr>
        <p:grpSpPr>
          <a:xfrm>
            <a:off x="7238484" y="1193208"/>
            <a:ext cx="1219413" cy="1051365"/>
            <a:chOff x="7287122" y="1165658"/>
            <a:chExt cx="1219413" cy="1051365"/>
          </a:xfrm>
        </p:grpSpPr>
        <p:grpSp>
          <p:nvGrpSpPr>
            <p:cNvPr id="9935" name="Google Shape;9935;p60"/>
            <p:cNvGrpSpPr/>
            <p:nvPr/>
          </p:nvGrpSpPr>
          <p:grpSpPr>
            <a:xfrm>
              <a:off x="7287122" y="1969723"/>
              <a:ext cx="1219413" cy="247300"/>
              <a:chOff x="7287122" y="1969723"/>
              <a:chExt cx="1219413" cy="247300"/>
            </a:xfrm>
          </p:grpSpPr>
          <p:sp>
            <p:nvSpPr>
              <p:cNvPr id="9936" name="Google Shape;9936;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60"/>
              <p:cNvGrpSpPr/>
              <p:nvPr/>
            </p:nvGrpSpPr>
            <p:grpSpPr>
              <a:xfrm>
                <a:off x="7287122" y="2063892"/>
                <a:ext cx="1151753" cy="73428"/>
                <a:chOff x="7287122" y="2063892"/>
                <a:chExt cx="1151753" cy="73428"/>
              </a:xfrm>
            </p:grpSpPr>
            <p:sp>
              <p:nvSpPr>
                <p:cNvPr id="9938" name="Google Shape;9938;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39" name="Google Shape;9939;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940" name="Google Shape;9940;p60"/>
            <p:cNvGrpSpPr/>
            <p:nvPr/>
          </p:nvGrpSpPr>
          <p:grpSpPr>
            <a:xfrm>
              <a:off x="7287122" y="1712201"/>
              <a:ext cx="1219403" cy="246767"/>
              <a:chOff x="7287122" y="1712201"/>
              <a:chExt cx="1219403" cy="246767"/>
            </a:xfrm>
          </p:grpSpPr>
          <p:sp>
            <p:nvSpPr>
              <p:cNvPr id="9941" name="Google Shape;9941;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2" name="Google Shape;9942;p60"/>
              <p:cNvGrpSpPr/>
              <p:nvPr/>
            </p:nvGrpSpPr>
            <p:grpSpPr>
              <a:xfrm>
                <a:off x="7287122" y="1842861"/>
                <a:ext cx="1005303" cy="73419"/>
                <a:chOff x="7287122" y="1842861"/>
                <a:chExt cx="1005303" cy="73419"/>
              </a:xfrm>
            </p:grpSpPr>
            <p:sp>
              <p:nvSpPr>
                <p:cNvPr id="9943" name="Google Shape;9943;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4" name="Google Shape;9944;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945" name="Google Shape;9945;p60"/>
            <p:cNvGrpSpPr/>
            <p:nvPr/>
          </p:nvGrpSpPr>
          <p:grpSpPr>
            <a:xfrm>
              <a:off x="7287122" y="1447520"/>
              <a:ext cx="1219403" cy="286667"/>
              <a:chOff x="7287122" y="1447520"/>
              <a:chExt cx="1219403" cy="286667"/>
            </a:xfrm>
          </p:grpSpPr>
          <p:sp>
            <p:nvSpPr>
              <p:cNvPr id="9946" name="Google Shape;9946;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7" name="Google Shape;9947;p60"/>
              <p:cNvGrpSpPr/>
              <p:nvPr/>
            </p:nvGrpSpPr>
            <p:grpSpPr>
              <a:xfrm>
                <a:off x="7287122" y="1581977"/>
                <a:ext cx="852803" cy="73428"/>
                <a:chOff x="7287122" y="1581977"/>
                <a:chExt cx="852803" cy="73428"/>
              </a:xfrm>
            </p:grpSpPr>
            <p:sp>
              <p:nvSpPr>
                <p:cNvPr id="9948" name="Google Shape;9948;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9" name="Google Shape;9949;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950" name="Google Shape;9950;p60"/>
            <p:cNvGrpSpPr/>
            <p:nvPr/>
          </p:nvGrpSpPr>
          <p:grpSpPr>
            <a:xfrm>
              <a:off x="7287122" y="1165658"/>
              <a:ext cx="1219403" cy="344253"/>
              <a:chOff x="7287122" y="1165658"/>
              <a:chExt cx="1219403" cy="344253"/>
            </a:xfrm>
          </p:grpSpPr>
          <p:sp>
            <p:nvSpPr>
              <p:cNvPr id="9951" name="Google Shape;9951;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2" name="Google Shape;9952;p60"/>
              <p:cNvGrpSpPr/>
              <p:nvPr/>
            </p:nvGrpSpPr>
            <p:grpSpPr>
              <a:xfrm>
                <a:off x="7287122" y="1341025"/>
                <a:ext cx="695703" cy="73419"/>
                <a:chOff x="7287122" y="1341025"/>
                <a:chExt cx="695703" cy="73419"/>
              </a:xfrm>
            </p:grpSpPr>
            <p:sp>
              <p:nvSpPr>
                <p:cNvPr id="9953" name="Google Shape;9953;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54" name="Google Shape;9954;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8"/>
        <p:cNvGrpSpPr/>
        <p:nvPr/>
      </p:nvGrpSpPr>
      <p:grpSpPr>
        <a:xfrm>
          <a:off x="0" y="0"/>
          <a:ext cx="0" cy="0"/>
          <a:chOff x="0" y="0"/>
          <a:chExt cx="0" cy="0"/>
        </a:xfrm>
      </p:grpSpPr>
      <p:sp>
        <p:nvSpPr>
          <p:cNvPr id="9959" name="Google Shape;9959;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960" name="Google Shape;9960;p6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961" name="Google Shape;9961;p61"/>
          <p:cNvGrpSpPr/>
          <p:nvPr/>
        </p:nvGrpSpPr>
        <p:grpSpPr>
          <a:xfrm>
            <a:off x="866243" y="2291587"/>
            <a:ext cx="415546" cy="355053"/>
            <a:chOff x="866243" y="2291587"/>
            <a:chExt cx="415546" cy="355053"/>
          </a:xfrm>
        </p:grpSpPr>
        <p:sp>
          <p:nvSpPr>
            <p:cNvPr id="9962" name="Google Shape;9962;p6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61"/>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61"/>
          <p:cNvGrpSpPr/>
          <p:nvPr/>
        </p:nvGrpSpPr>
        <p:grpSpPr>
          <a:xfrm>
            <a:off x="1958520" y="2302574"/>
            <a:ext cx="359213" cy="327807"/>
            <a:chOff x="1958520" y="2302574"/>
            <a:chExt cx="359213" cy="327807"/>
          </a:xfrm>
        </p:grpSpPr>
        <p:sp>
          <p:nvSpPr>
            <p:cNvPr id="9969" name="Google Shape;9969;p61"/>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1"/>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1"/>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61"/>
          <p:cNvGrpSpPr/>
          <p:nvPr/>
        </p:nvGrpSpPr>
        <p:grpSpPr>
          <a:xfrm>
            <a:off x="2579882" y="2287427"/>
            <a:ext cx="207582" cy="359594"/>
            <a:chOff x="2656082" y="2287427"/>
            <a:chExt cx="207582" cy="359594"/>
          </a:xfrm>
        </p:grpSpPr>
        <p:sp>
          <p:nvSpPr>
            <p:cNvPr id="9973" name="Google Shape;9973;p61"/>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1"/>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1"/>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1"/>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61"/>
          <p:cNvGrpSpPr/>
          <p:nvPr/>
        </p:nvGrpSpPr>
        <p:grpSpPr>
          <a:xfrm>
            <a:off x="3049653" y="2321468"/>
            <a:ext cx="362991" cy="290018"/>
            <a:chOff x="3049653" y="2321468"/>
            <a:chExt cx="362991" cy="290018"/>
          </a:xfrm>
        </p:grpSpPr>
        <p:sp>
          <p:nvSpPr>
            <p:cNvPr id="9978" name="Google Shape;9978;p6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61"/>
          <p:cNvGrpSpPr/>
          <p:nvPr/>
        </p:nvGrpSpPr>
        <p:grpSpPr>
          <a:xfrm>
            <a:off x="3564243" y="2289904"/>
            <a:ext cx="422342" cy="355243"/>
            <a:chOff x="3564243" y="2289904"/>
            <a:chExt cx="422342" cy="355243"/>
          </a:xfrm>
        </p:grpSpPr>
        <p:sp>
          <p:nvSpPr>
            <p:cNvPr id="9983" name="Google Shape;9983;p61"/>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1"/>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1"/>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8" name="Google Shape;9988;p61"/>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9" name="Google Shape;9989;p61"/>
          <p:cNvGrpSpPr/>
          <p:nvPr/>
        </p:nvGrpSpPr>
        <p:grpSpPr>
          <a:xfrm>
            <a:off x="4687894" y="2289713"/>
            <a:ext cx="359594" cy="353909"/>
            <a:chOff x="4687894" y="2289713"/>
            <a:chExt cx="359594" cy="353909"/>
          </a:xfrm>
        </p:grpSpPr>
        <p:sp>
          <p:nvSpPr>
            <p:cNvPr id="9990" name="Google Shape;9990;p61"/>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3" name="Google Shape;9993;p61"/>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4" name="Google Shape;9994;p61"/>
          <p:cNvGrpSpPr/>
          <p:nvPr/>
        </p:nvGrpSpPr>
        <p:grpSpPr>
          <a:xfrm>
            <a:off x="6372624" y="2308227"/>
            <a:ext cx="263567" cy="317614"/>
            <a:chOff x="6421399" y="2308227"/>
            <a:chExt cx="263567" cy="317614"/>
          </a:xfrm>
        </p:grpSpPr>
        <p:sp>
          <p:nvSpPr>
            <p:cNvPr id="9995" name="Google Shape;9995;p61"/>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1"/>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1"/>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1"/>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61"/>
          <p:cNvGrpSpPr/>
          <p:nvPr/>
        </p:nvGrpSpPr>
        <p:grpSpPr>
          <a:xfrm>
            <a:off x="6870193" y="2295620"/>
            <a:ext cx="360356" cy="343462"/>
            <a:chOff x="6870193" y="2295620"/>
            <a:chExt cx="360356" cy="343462"/>
          </a:xfrm>
        </p:grpSpPr>
        <p:sp>
          <p:nvSpPr>
            <p:cNvPr id="10000" name="Google Shape;10000;p6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61"/>
          <p:cNvGrpSpPr/>
          <p:nvPr/>
        </p:nvGrpSpPr>
        <p:grpSpPr>
          <a:xfrm>
            <a:off x="7441465" y="2302860"/>
            <a:ext cx="342192" cy="327140"/>
            <a:chOff x="7441465" y="2302860"/>
            <a:chExt cx="342192" cy="327140"/>
          </a:xfrm>
        </p:grpSpPr>
        <p:sp>
          <p:nvSpPr>
            <p:cNvPr id="10003" name="Google Shape;10003;p61"/>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61"/>
          <p:cNvGrpSpPr/>
          <p:nvPr/>
        </p:nvGrpSpPr>
        <p:grpSpPr>
          <a:xfrm>
            <a:off x="7989683" y="2350207"/>
            <a:ext cx="332761" cy="234066"/>
            <a:chOff x="7989683" y="2350207"/>
            <a:chExt cx="332761" cy="234066"/>
          </a:xfrm>
        </p:grpSpPr>
        <p:sp>
          <p:nvSpPr>
            <p:cNvPr id="10006" name="Google Shape;10006;p6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61"/>
          <p:cNvGrpSpPr/>
          <p:nvPr/>
        </p:nvGrpSpPr>
        <p:grpSpPr>
          <a:xfrm>
            <a:off x="5823294" y="2309751"/>
            <a:ext cx="315327" cy="314978"/>
            <a:chOff x="5823294" y="2309751"/>
            <a:chExt cx="315327" cy="314978"/>
          </a:xfrm>
        </p:grpSpPr>
        <p:sp>
          <p:nvSpPr>
            <p:cNvPr id="10013" name="Google Shape;10013;p61"/>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1"/>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1"/>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1"/>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1"/>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1"/>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1"/>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1"/>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1"/>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1"/>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1"/>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1"/>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1"/>
          <p:cNvGrpSpPr/>
          <p:nvPr/>
        </p:nvGrpSpPr>
        <p:grpSpPr>
          <a:xfrm>
            <a:off x="2497275" y="2744159"/>
            <a:ext cx="370930" cy="370549"/>
            <a:chOff x="2497275" y="2744159"/>
            <a:chExt cx="370930" cy="370549"/>
          </a:xfrm>
        </p:grpSpPr>
        <p:sp>
          <p:nvSpPr>
            <p:cNvPr id="10031" name="Google Shape;10031;p6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1"/>
          <p:cNvGrpSpPr/>
          <p:nvPr/>
        </p:nvGrpSpPr>
        <p:grpSpPr>
          <a:xfrm>
            <a:off x="860940" y="2746477"/>
            <a:ext cx="371883" cy="365691"/>
            <a:chOff x="860940" y="2746477"/>
            <a:chExt cx="371883" cy="365691"/>
          </a:xfrm>
        </p:grpSpPr>
        <p:sp>
          <p:nvSpPr>
            <p:cNvPr id="10038" name="Google Shape;10038;p61"/>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1"/>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1"/>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61"/>
          <p:cNvGrpSpPr/>
          <p:nvPr/>
        </p:nvGrpSpPr>
        <p:grpSpPr>
          <a:xfrm>
            <a:off x="1493849" y="2775533"/>
            <a:ext cx="283985" cy="341080"/>
            <a:chOff x="1493849" y="2775533"/>
            <a:chExt cx="283985" cy="341080"/>
          </a:xfrm>
        </p:grpSpPr>
        <p:sp>
          <p:nvSpPr>
            <p:cNvPr id="10044" name="Google Shape;10044;p61"/>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1"/>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61"/>
          <p:cNvGrpSpPr/>
          <p:nvPr/>
        </p:nvGrpSpPr>
        <p:grpSpPr>
          <a:xfrm>
            <a:off x="1952836" y="2774422"/>
            <a:ext cx="372835" cy="342573"/>
            <a:chOff x="1952836" y="2774422"/>
            <a:chExt cx="372835" cy="342573"/>
          </a:xfrm>
        </p:grpSpPr>
        <p:sp>
          <p:nvSpPr>
            <p:cNvPr id="10047" name="Google Shape;10047;p61"/>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1"/>
          <p:cNvGrpSpPr/>
          <p:nvPr/>
        </p:nvGrpSpPr>
        <p:grpSpPr>
          <a:xfrm>
            <a:off x="3079916" y="2744477"/>
            <a:ext cx="332729" cy="372518"/>
            <a:chOff x="3079916" y="2744477"/>
            <a:chExt cx="332729" cy="372518"/>
          </a:xfrm>
        </p:grpSpPr>
        <p:sp>
          <p:nvSpPr>
            <p:cNvPr id="10051" name="Google Shape;10051;p61"/>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1"/>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1"/>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61"/>
          <p:cNvGrpSpPr/>
          <p:nvPr/>
        </p:nvGrpSpPr>
        <p:grpSpPr>
          <a:xfrm>
            <a:off x="3620576" y="2745525"/>
            <a:ext cx="336889" cy="355592"/>
            <a:chOff x="3620576" y="2745525"/>
            <a:chExt cx="336889" cy="355592"/>
          </a:xfrm>
        </p:grpSpPr>
        <p:sp>
          <p:nvSpPr>
            <p:cNvPr id="10055" name="Google Shape;10055;p6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61"/>
          <p:cNvGrpSpPr/>
          <p:nvPr/>
        </p:nvGrpSpPr>
        <p:grpSpPr>
          <a:xfrm>
            <a:off x="4126815" y="2760704"/>
            <a:ext cx="380393" cy="363118"/>
            <a:chOff x="4126815" y="2760704"/>
            <a:chExt cx="380393" cy="363118"/>
          </a:xfrm>
        </p:grpSpPr>
        <p:sp>
          <p:nvSpPr>
            <p:cNvPr id="10058" name="Google Shape;10058;p6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61"/>
          <p:cNvGrpSpPr/>
          <p:nvPr/>
        </p:nvGrpSpPr>
        <p:grpSpPr>
          <a:xfrm>
            <a:off x="4675986" y="2745684"/>
            <a:ext cx="381346" cy="368644"/>
            <a:chOff x="4675986" y="2745684"/>
            <a:chExt cx="381346" cy="368644"/>
          </a:xfrm>
        </p:grpSpPr>
        <p:sp>
          <p:nvSpPr>
            <p:cNvPr id="10063" name="Google Shape;10063;p61"/>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1"/>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61"/>
          <p:cNvGrpSpPr/>
          <p:nvPr/>
        </p:nvGrpSpPr>
        <p:grpSpPr>
          <a:xfrm>
            <a:off x="5220616" y="2791061"/>
            <a:ext cx="373185" cy="302466"/>
            <a:chOff x="5220616" y="2791061"/>
            <a:chExt cx="373185" cy="302466"/>
          </a:xfrm>
        </p:grpSpPr>
        <p:sp>
          <p:nvSpPr>
            <p:cNvPr id="10066" name="Google Shape;10066;p6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61"/>
          <p:cNvGrpSpPr/>
          <p:nvPr/>
        </p:nvGrpSpPr>
        <p:grpSpPr>
          <a:xfrm>
            <a:off x="5788661" y="2772517"/>
            <a:ext cx="284366" cy="344097"/>
            <a:chOff x="5864861" y="2772517"/>
            <a:chExt cx="284366" cy="344097"/>
          </a:xfrm>
        </p:grpSpPr>
        <p:sp>
          <p:nvSpPr>
            <p:cNvPr id="10085" name="Google Shape;10085;p61"/>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1"/>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1"/>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1"/>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1"/>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1"/>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1" name="Google Shape;10091;p61"/>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2" name="Google Shape;10092;p61"/>
          <p:cNvGrpSpPr/>
          <p:nvPr/>
        </p:nvGrpSpPr>
        <p:grpSpPr>
          <a:xfrm>
            <a:off x="6974158" y="2789537"/>
            <a:ext cx="255247" cy="327458"/>
            <a:chOff x="6974158" y="2789537"/>
            <a:chExt cx="255247" cy="327458"/>
          </a:xfrm>
        </p:grpSpPr>
        <p:sp>
          <p:nvSpPr>
            <p:cNvPr id="10093" name="Google Shape;10093;p61"/>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1"/>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1"/>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1"/>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1"/>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1"/>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61"/>
          <p:cNvGrpSpPr/>
          <p:nvPr/>
        </p:nvGrpSpPr>
        <p:grpSpPr>
          <a:xfrm>
            <a:off x="7530697" y="2790299"/>
            <a:ext cx="244291" cy="326314"/>
            <a:chOff x="7530697" y="2790299"/>
            <a:chExt cx="244291" cy="326314"/>
          </a:xfrm>
        </p:grpSpPr>
        <p:sp>
          <p:nvSpPr>
            <p:cNvPr id="10100" name="Google Shape;10100;p61"/>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1"/>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1"/>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1"/>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1"/>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1"/>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1"/>
          <p:cNvGrpSpPr/>
          <p:nvPr/>
        </p:nvGrpSpPr>
        <p:grpSpPr>
          <a:xfrm>
            <a:off x="7988191" y="2832248"/>
            <a:ext cx="332348" cy="283985"/>
            <a:chOff x="7988191" y="2832248"/>
            <a:chExt cx="332348" cy="283985"/>
          </a:xfrm>
        </p:grpSpPr>
        <p:sp>
          <p:nvSpPr>
            <p:cNvPr id="10107" name="Google Shape;10107;p61"/>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1"/>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1"/>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0" name="Google Shape;10110;p61"/>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1" name="Google Shape;10111;p61"/>
          <p:cNvGrpSpPr/>
          <p:nvPr/>
        </p:nvGrpSpPr>
        <p:grpSpPr>
          <a:xfrm>
            <a:off x="3588440" y="3258368"/>
            <a:ext cx="364484" cy="262423"/>
            <a:chOff x="3588440" y="3258368"/>
            <a:chExt cx="364484" cy="262423"/>
          </a:xfrm>
        </p:grpSpPr>
        <p:sp>
          <p:nvSpPr>
            <p:cNvPr id="10112" name="Google Shape;10112;p6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8" name="Google Shape;10118;p61"/>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1"/>
          <p:cNvGrpSpPr/>
          <p:nvPr/>
        </p:nvGrpSpPr>
        <p:grpSpPr>
          <a:xfrm>
            <a:off x="5765817" y="3227724"/>
            <a:ext cx="364865" cy="324822"/>
            <a:chOff x="5765817" y="3227724"/>
            <a:chExt cx="364865" cy="324822"/>
          </a:xfrm>
        </p:grpSpPr>
        <p:sp>
          <p:nvSpPr>
            <p:cNvPr id="10120" name="Google Shape;10120;p61"/>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1"/>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1"/>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61"/>
          <p:cNvGrpSpPr/>
          <p:nvPr/>
        </p:nvGrpSpPr>
        <p:grpSpPr>
          <a:xfrm>
            <a:off x="6228583" y="3237664"/>
            <a:ext cx="446539" cy="303895"/>
            <a:chOff x="6228583" y="3237664"/>
            <a:chExt cx="446539" cy="303895"/>
          </a:xfrm>
        </p:grpSpPr>
        <p:sp>
          <p:nvSpPr>
            <p:cNvPr id="10124" name="Google Shape;10124;p61"/>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1"/>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1"/>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1"/>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1"/>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1"/>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1"/>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1"/>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1"/>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1"/>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1"/>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1"/>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1"/>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1"/>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1"/>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1"/>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1"/>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61"/>
          <p:cNvGrpSpPr/>
          <p:nvPr/>
        </p:nvGrpSpPr>
        <p:grpSpPr>
          <a:xfrm>
            <a:off x="865862" y="3207306"/>
            <a:ext cx="364484" cy="364897"/>
            <a:chOff x="865862" y="3207306"/>
            <a:chExt cx="364484" cy="364897"/>
          </a:xfrm>
        </p:grpSpPr>
        <p:sp>
          <p:nvSpPr>
            <p:cNvPr id="10142" name="Google Shape;10142;p61"/>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1"/>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1"/>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1"/>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1"/>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1"/>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1"/>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1"/>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1"/>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1"/>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1"/>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1"/>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1"/>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1"/>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61"/>
          <p:cNvGrpSpPr/>
          <p:nvPr/>
        </p:nvGrpSpPr>
        <p:grpSpPr>
          <a:xfrm>
            <a:off x="1404617" y="3226962"/>
            <a:ext cx="370168" cy="325965"/>
            <a:chOff x="1404617" y="3226962"/>
            <a:chExt cx="370168" cy="325965"/>
          </a:xfrm>
        </p:grpSpPr>
        <p:sp>
          <p:nvSpPr>
            <p:cNvPr id="10157" name="Google Shape;10157;p61"/>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1"/>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1"/>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1"/>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1"/>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1"/>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1"/>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1"/>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1"/>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1"/>
          <p:cNvGrpSpPr/>
          <p:nvPr/>
        </p:nvGrpSpPr>
        <p:grpSpPr>
          <a:xfrm>
            <a:off x="1954741" y="3212419"/>
            <a:ext cx="366389" cy="354481"/>
            <a:chOff x="1954741" y="3212419"/>
            <a:chExt cx="366389" cy="354481"/>
          </a:xfrm>
        </p:grpSpPr>
        <p:sp>
          <p:nvSpPr>
            <p:cNvPr id="10167" name="Google Shape;10167;p61"/>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1"/>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1"/>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1"/>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1"/>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1"/>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1"/>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1"/>
          <p:cNvGrpSpPr/>
          <p:nvPr/>
        </p:nvGrpSpPr>
        <p:grpSpPr>
          <a:xfrm>
            <a:off x="3043239" y="3215626"/>
            <a:ext cx="366008" cy="348670"/>
            <a:chOff x="3043239" y="3215626"/>
            <a:chExt cx="366008" cy="348670"/>
          </a:xfrm>
        </p:grpSpPr>
        <p:sp>
          <p:nvSpPr>
            <p:cNvPr id="10175" name="Google Shape;10175;p61"/>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1"/>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61"/>
          <p:cNvGrpSpPr/>
          <p:nvPr/>
        </p:nvGrpSpPr>
        <p:grpSpPr>
          <a:xfrm>
            <a:off x="4218333" y="3184982"/>
            <a:ext cx="209107" cy="383442"/>
            <a:chOff x="4218333" y="3184982"/>
            <a:chExt cx="209107" cy="383442"/>
          </a:xfrm>
        </p:grpSpPr>
        <p:sp>
          <p:nvSpPr>
            <p:cNvPr id="10178" name="Google Shape;10178;p61"/>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1"/>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0" name="Google Shape;10180;p61"/>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1" name="Google Shape;10181;p61"/>
          <p:cNvGrpSpPr/>
          <p:nvPr/>
        </p:nvGrpSpPr>
        <p:grpSpPr>
          <a:xfrm>
            <a:off x="6896644" y="3216007"/>
            <a:ext cx="322917" cy="347876"/>
            <a:chOff x="6896644" y="3216007"/>
            <a:chExt cx="322917" cy="347876"/>
          </a:xfrm>
        </p:grpSpPr>
        <p:sp>
          <p:nvSpPr>
            <p:cNvPr id="10182" name="Google Shape;10182;p61"/>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1"/>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1"/>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1"/>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1"/>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1"/>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1"/>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1"/>
          <p:cNvGrpSpPr/>
          <p:nvPr/>
        </p:nvGrpSpPr>
        <p:grpSpPr>
          <a:xfrm>
            <a:off x="7429366" y="3223183"/>
            <a:ext cx="334634" cy="333904"/>
            <a:chOff x="7429366" y="3223183"/>
            <a:chExt cx="334634" cy="333904"/>
          </a:xfrm>
        </p:grpSpPr>
        <p:sp>
          <p:nvSpPr>
            <p:cNvPr id="10190" name="Google Shape;10190;p61"/>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1"/>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2" name="Google Shape;10192;p61"/>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61"/>
          <p:cNvGrpSpPr/>
          <p:nvPr/>
        </p:nvGrpSpPr>
        <p:grpSpPr>
          <a:xfrm>
            <a:off x="5216456" y="3725484"/>
            <a:ext cx="356196" cy="265631"/>
            <a:chOff x="5216456" y="3725484"/>
            <a:chExt cx="356196" cy="265631"/>
          </a:xfrm>
        </p:grpSpPr>
        <p:sp>
          <p:nvSpPr>
            <p:cNvPr id="10194" name="Google Shape;10194;p61"/>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1"/>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61"/>
          <p:cNvGrpSpPr/>
          <p:nvPr/>
        </p:nvGrpSpPr>
        <p:grpSpPr>
          <a:xfrm>
            <a:off x="6849393" y="3733994"/>
            <a:ext cx="355053" cy="248038"/>
            <a:chOff x="6849393" y="3733994"/>
            <a:chExt cx="355053" cy="248038"/>
          </a:xfrm>
        </p:grpSpPr>
        <p:sp>
          <p:nvSpPr>
            <p:cNvPr id="10197" name="Google Shape;10197;p61"/>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1"/>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1"/>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1"/>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1"/>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61"/>
          <p:cNvGrpSpPr/>
          <p:nvPr/>
        </p:nvGrpSpPr>
        <p:grpSpPr>
          <a:xfrm>
            <a:off x="7918997" y="3714687"/>
            <a:ext cx="392111" cy="280206"/>
            <a:chOff x="7918997" y="3714687"/>
            <a:chExt cx="392111" cy="280206"/>
          </a:xfrm>
        </p:grpSpPr>
        <p:sp>
          <p:nvSpPr>
            <p:cNvPr id="10203" name="Google Shape;10203;p61"/>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1"/>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1"/>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1"/>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1"/>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8" name="Google Shape;10208;p61"/>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9" name="Google Shape;10209;p61"/>
          <p:cNvGrpSpPr/>
          <p:nvPr/>
        </p:nvGrpSpPr>
        <p:grpSpPr>
          <a:xfrm>
            <a:off x="1408777" y="3680964"/>
            <a:ext cx="357720" cy="355148"/>
            <a:chOff x="1408777" y="3680964"/>
            <a:chExt cx="357720" cy="355148"/>
          </a:xfrm>
        </p:grpSpPr>
        <p:sp>
          <p:nvSpPr>
            <p:cNvPr id="10210" name="Google Shape;10210;p61"/>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1"/>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1"/>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1"/>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1"/>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61"/>
          <p:cNvGrpSpPr/>
          <p:nvPr/>
        </p:nvGrpSpPr>
        <p:grpSpPr>
          <a:xfrm>
            <a:off x="1952836" y="3680964"/>
            <a:ext cx="357720" cy="355148"/>
            <a:chOff x="1952836" y="3680964"/>
            <a:chExt cx="357720" cy="355148"/>
          </a:xfrm>
        </p:grpSpPr>
        <p:sp>
          <p:nvSpPr>
            <p:cNvPr id="10216" name="Google Shape;10216;p61"/>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1"/>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1"/>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1"/>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1"/>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61"/>
          <p:cNvGrpSpPr/>
          <p:nvPr/>
        </p:nvGrpSpPr>
        <p:grpSpPr>
          <a:xfrm>
            <a:off x="2496894" y="3680964"/>
            <a:ext cx="357720" cy="355148"/>
            <a:chOff x="2496894" y="3680964"/>
            <a:chExt cx="357720" cy="355148"/>
          </a:xfrm>
        </p:grpSpPr>
        <p:sp>
          <p:nvSpPr>
            <p:cNvPr id="10222" name="Google Shape;10222;p61"/>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1"/>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1"/>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1"/>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1"/>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61"/>
          <p:cNvGrpSpPr/>
          <p:nvPr/>
        </p:nvGrpSpPr>
        <p:grpSpPr>
          <a:xfrm>
            <a:off x="3040984" y="3681059"/>
            <a:ext cx="356164" cy="355815"/>
            <a:chOff x="3040984" y="3681059"/>
            <a:chExt cx="356164" cy="355815"/>
          </a:xfrm>
        </p:grpSpPr>
        <p:sp>
          <p:nvSpPr>
            <p:cNvPr id="10228" name="Google Shape;10228;p61"/>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1"/>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1"/>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61"/>
          <p:cNvGrpSpPr/>
          <p:nvPr/>
        </p:nvGrpSpPr>
        <p:grpSpPr>
          <a:xfrm>
            <a:off x="3584280" y="3699191"/>
            <a:ext cx="358069" cy="317995"/>
            <a:chOff x="3584280" y="3699191"/>
            <a:chExt cx="358069" cy="317995"/>
          </a:xfrm>
        </p:grpSpPr>
        <p:sp>
          <p:nvSpPr>
            <p:cNvPr id="10232" name="Google Shape;10232;p61"/>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1"/>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1"/>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1"/>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1"/>
          <p:cNvGrpSpPr/>
          <p:nvPr/>
        </p:nvGrpSpPr>
        <p:grpSpPr>
          <a:xfrm>
            <a:off x="4129482" y="3681059"/>
            <a:ext cx="355402" cy="354291"/>
            <a:chOff x="4129482" y="3681059"/>
            <a:chExt cx="355402" cy="354291"/>
          </a:xfrm>
        </p:grpSpPr>
        <p:sp>
          <p:nvSpPr>
            <p:cNvPr id="10237" name="Google Shape;10237;p61"/>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1"/>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1"/>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1"/>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61"/>
          <p:cNvGrpSpPr/>
          <p:nvPr/>
        </p:nvGrpSpPr>
        <p:grpSpPr>
          <a:xfrm>
            <a:off x="4673540" y="3680297"/>
            <a:ext cx="355434" cy="355815"/>
            <a:chOff x="4673540" y="3680297"/>
            <a:chExt cx="355434" cy="355815"/>
          </a:xfrm>
        </p:grpSpPr>
        <p:sp>
          <p:nvSpPr>
            <p:cNvPr id="10242" name="Google Shape;10242;p61"/>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1"/>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1"/>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61"/>
          <p:cNvGrpSpPr/>
          <p:nvPr/>
        </p:nvGrpSpPr>
        <p:grpSpPr>
          <a:xfrm>
            <a:off x="5779408" y="3699191"/>
            <a:ext cx="317645" cy="318757"/>
            <a:chOff x="5779408" y="3699191"/>
            <a:chExt cx="317645" cy="318757"/>
          </a:xfrm>
        </p:grpSpPr>
        <p:sp>
          <p:nvSpPr>
            <p:cNvPr id="10246" name="Google Shape;10246;p61"/>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1"/>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8" name="Google Shape;10248;p61"/>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9" name="Google Shape;10249;p61"/>
          <p:cNvGrpSpPr/>
          <p:nvPr/>
        </p:nvGrpSpPr>
        <p:grpSpPr>
          <a:xfrm>
            <a:off x="7390435" y="3680868"/>
            <a:ext cx="372073" cy="355243"/>
            <a:chOff x="7390435" y="3680868"/>
            <a:chExt cx="372073" cy="355243"/>
          </a:xfrm>
        </p:grpSpPr>
        <p:sp>
          <p:nvSpPr>
            <p:cNvPr id="10250" name="Google Shape;10250;p61"/>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1"/>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1"/>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1"/>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1"/>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1"/>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61"/>
          <p:cNvGrpSpPr/>
          <p:nvPr/>
        </p:nvGrpSpPr>
        <p:grpSpPr>
          <a:xfrm>
            <a:off x="1421638" y="4125629"/>
            <a:ext cx="374709" cy="374010"/>
            <a:chOff x="1421638" y="4125629"/>
            <a:chExt cx="374709" cy="374010"/>
          </a:xfrm>
        </p:grpSpPr>
        <p:sp>
          <p:nvSpPr>
            <p:cNvPr id="10257" name="Google Shape;10257;p6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61"/>
          <p:cNvGrpSpPr/>
          <p:nvPr/>
        </p:nvGrpSpPr>
        <p:grpSpPr>
          <a:xfrm>
            <a:off x="1973254" y="4156304"/>
            <a:ext cx="357720" cy="342192"/>
            <a:chOff x="1973254" y="4156304"/>
            <a:chExt cx="357720" cy="342192"/>
          </a:xfrm>
        </p:grpSpPr>
        <p:sp>
          <p:nvSpPr>
            <p:cNvPr id="10260" name="Google Shape;10260;p61"/>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1"/>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1"/>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1"/>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1"/>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1"/>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61"/>
          <p:cNvGrpSpPr/>
          <p:nvPr/>
        </p:nvGrpSpPr>
        <p:grpSpPr>
          <a:xfrm>
            <a:off x="2523759" y="4135505"/>
            <a:ext cx="341049" cy="340318"/>
            <a:chOff x="2523759" y="4135505"/>
            <a:chExt cx="341049" cy="340318"/>
          </a:xfrm>
        </p:grpSpPr>
        <p:sp>
          <p:nvSpPr>
            <p:cNvPr id="10267" name="Google Shape;10267;p61"/>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1"/>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61"/>
          <p:cNvGrpSpPr/>
          <p:nvPr/>
        </p:nvGrpSpPr>
        <p:grpSpPr>
          <a:xfrm>
            <a:off x="3040603" y="4130360"/>
            <a:ext cx="392079" cy="350353"/>
            <a:chOff x="3040603" y="4130360"/>
            <a:chExt cx="392079" cy="350353"/>
          </a:xfrm>
        </p:grpSpPr>
        <p:sp>
          <p:nvSpPr>
            <p:cNvPr id="10270" name="Google Shape;10270;p61"/>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1"/>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1"/>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1"/>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1"/>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1"/>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1"/>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1"/>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1"/>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1"/>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61"/>
          <p:cNvGrpSpPr/>
          <p:nvPr/>
        </p:nvGrpSpPr>
        <p:grpSpPr>
          <a:xfrm>
            <a:off x="3662144" y="4135505"/>
            <a:ext cx="232955" cy="340318"/>
            <a:chOff x="3662144" y="4135505"/>
            <a:chExt cx="232955" cy="340318"/>
          </a:xfrm>
        </p:grpSpPr>
        <p:sp>
          <p:nvSpPr>
            <p:cNvPr id="10281" name="Google Shape;10281;p61"/>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1"/>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1"/>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1"/>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61"/>
          <p:cNvGrpSpPr/>
          <p:nvPr/>
        </p:nvGrpSpPr>
        <p:grpSpPr>
          <a:xfrm>
            <a:off x="4149138" y="4121151"/>
            <a:ext cx="344065" cy="368644"/>
            <a:chOff x="4149138" y="4121151"/>
            <a:chExt cx="344065" cy="368644"/>
          </a:xfrm>
        </p:grpSpPr>
        <p:sp>
          <p:nvSpPr>
            <p:cNvPr id="10286" name="Google Shape;10286;p6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8" name="Google Shape;10298;p61"/>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9" name="Google Shape;10299;p61"/>
          <p:cNvGrpSpPr/>
          <p:nvPr/>
        </p:nvGrpSpPr>
        <p:grpSpPr>
          <a:xfrm>
            <a:off x="5206262" y="4174817"/>
            <a:ext cx="397763" cy="262804"/>
            <a:chOff x="5206262" y="4174817"/>
            <a:chExt cx="397763" cy="262804"/>
          </a:xfrm>
        </p:grpSpPr>
        <p:sp>
          <p:nvSpPr>
            <p:cNvPr id="10300" name="Google Shape;10300;p6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61"/>
          <p:cNvGrpSpPr/>
          <p:nvPr/>
        </p:nvGrpSpPr>
        <p:grpSpPr>
          <a:xfrm>
            <a:off x="5727616" y="4204699"/>
            <a:ext cx="440505" cy="290018"/>
            <a:chOff x="5727616" y="4204699"/>
            <a:chExt cx="440505" cy="290018"/>
          </a:xfrm>
        </p:grpSpPr>
        <p:sp>
          <p:nvSpPr>
            <p:cNvPr id="10308" name="Google Shape;10308;p61"/>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1"/>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1"/>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1"/>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1"/>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1"/>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1"/>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1"/>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1"/>
          <p:cNvGrpSpPr/>
          <p:nvPr/>
        </p:nvGrpSpPr>
        <p:grpSpPr>
          <a:xfrm>
            <a:off x="6410063" y="4135124"/>
            <a:ext cx="159950" cy="364516"/>
            <a:chOff x="6410063" y="4135124"/>
            <a:chExt cx="159950" cy="364516"/>
          </a:xfrm>
        </p:grpSpPr>
        <p:sp>
          <p:nvSpPr>
            <p:cNvPr id="10317" name="Google Shape;10317;p61"/>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1"/>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1"/>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1"/>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61"/>
          <p:cNvGrpSpPr/>
          <p:nvPr/>
        </p:nvGrpSpPr>
        <p:grpSpPr>
          <a:xfrm>
            <a:off x="6924652" y="4135505"/>
            <a:ext cx="214378" cy="364135"/>
            <a:chOff x="6924652" y="4135505"/>
            <a:chExt cx="214378" cy="364135"/>
          </a:xfrm>
        </p:grpSpPr>
        <p:sp>
          <p:nvSpPr>
            <p:cNvPr id="10322" name="Google Shape;10322;p61"/>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1"/>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1"/>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1"/>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61"/>
          <p:cNvGrpSpPr/>
          <p:nvPr/>
        </p:nvGrpSpPr>
        <p:grpSpPr>
          <a:xfrm>
            <a:off x="7384751" y="4147984"/>
            <a:ext cx="380012" cy="351274"/>
            <a:chOff x="7384751" y="4147984"/>
            <a:chExt cx="380012" cy="351274"/>
          </a:xfrm>
        </p:grpSpPr>
        <p:sp>
          <p:nvSpPr>
            <p:cNvPr id="10327" name="Google Shape;10327;p61"/>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1"/>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1"/>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1"/>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1"/>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335"/>
        <p:cNvGrpSpPr/>
        <p:nvPr/>
      </p:nvGrpSpPr>
      <p:grpSpPr>
        <a:xfrm>
          <a:off x="0" y="0"/>
          <a:ext cx="0" cy="0"/>
          <a:chOff x="0" y="0"/>
          <a:chExt cx="0" cy="0"/>
        </a:xfrm>
      </p:grpSpPr>
      <p:sp>
        <p:nvSpPr>
          <p:cNvPr id="10336" name="Google Shape;10336;p6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37" name="Google Shape;10337;p6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338" name="Google Shape;10338;p62"/>
          <p:cNvGrpSpPr/>
          <p:nvPr/>
        </p:nvGrpSpPr>
        <p:grpSpPr>
          <a:xfrm>
            <a:off x="1989449" y="4282269"/>
            <a:ext cx="374774" cy="346073"/>
            <a:chOff x="1989449" y="4282269"/>
            <a:chExt cx="374774" cy="346073"/>
          </a:xfrm>
        </p:grpSpPr>
        <p:sp>
          <p:nvSpPr>
            <p:cNvPr id="10339" name="Google Shape;10339;p62"/>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2"/>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2"/>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2"/>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2"/>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62"/>
          <p:cNvGrpSpPr/>
          <p:nvPr/>
        </p:nvGrpSpPr>
        <p:grpSpPr>
          <a:xfrm>
            <a:off x="2487439" y="4280740"/>
            <a:ext cx="198775" cy="348972"/>
            <a:chOff x="2487439" y="4280740"/>
            <a:chExt cx="198775" cy="348972"/>
          </a:xfrm>
        </p:grpSpPr>
        <p:sp>
          <p:nvSpPr>
            <p:cNvPr id="10345" name="Google Shape;10345;p62"/>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2"/>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2"/>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2"/>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62"/>
          <p:cNvGrpSpPr/>
          <p:nvPr/>
        </p:nvGrpSpPr>
        <p:grpSpPr>
          <a:xfrm>
            <a:off x="2810958" y="4273923"/>
            <a:ext cx="353145" cy="361873"/>
            <a:chOff x="2810958" y="4273923"/>
            <a:chExt cx="353145" cy="361873"/>
          </a:xfrm>
        </p:grpSpPr>
        <p:sp>
          <p:nvSpPr>
            <p:cNvPr id="10350" name="Google Shape;10350;p62"/>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2"/>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2"/>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2"/>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2"/>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2"/>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2"/>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62"/>
          <p:cNvGrpSpPr/>
          <p:nvPr/>
        </p:nvGrpSpPr>
        <p:grpSpPr>
          <a:xfrm>
            <a:off x="6275635" y="4282651"/>
            <a:ext cx="209383" cy="366778"/>
            <a:chOff x="6275635" y="4282651"/>
            <a:chExt cx="209383" cy="366778"/>
          </a:xfrm>
        </p:grpSpPr>
        <p:sp>
          <p:nvSpPr>
            <p:cNvPr id="10358" name="Google Shape;10358;p62"/>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2"/>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62"/>
          <p:cNvGrpSpPr/>
          <p:nvPr/>
        </p:nvGrpSpPr>
        <p:grpSpPr>
          <a:xfrm>
            <a:off x="6701186" y="4283033"/>
            <a:ext cx="280292" cy="366396"/>
            <a:chOff x="6701186" y="4283033"/>
            <a:chExt cx="280292" cy="366396"/>
          </a:xfrm>
        </p:grpSpPr>
        <p:sp>
          <p:nvSpPr>
            <p:cNvPr id="10361" name="Google Shape;10361;p62"/>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2"/>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62"/>
          <p:cNvGrpSpPr/>
          <p:nvPr/>
        </p:nvGrpSpPr>
        <p:grpSpPr>
          <a:xfrm>
            <a:off x="2609571" y="3824958"/>
            <a:ext cx="373627" cy="347347"/>
            <a:chOff x="2609571" y="3824958"/>
            <a:chExt cx="373627" cy="347347"/>
          </a:xfrm>
        </p:grpSpPr>
        <p:sp>
          <p:nvSpPr>
            <p:cNvPr id="10364" name="Google Shape;10364;p62"/>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2"/>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6" name="Google Shape;10366;p62"/>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7" name="Google Shape;10367;p62"/>
          <p:cNvGrpSpPr/>
          <p:nvPr/>
        </p:nvGrpSpPr>
        <p:grpSpPr>
          <a:xfrm>
            <a:off x="916127" y="3807056"/>
            <a:ext cx="221902" cy="380795"/>
            <a:chOff x="916127" y="3807056"/>
            <a:chExt cx="221902" cy="380795"/>
          </a:xfrm>
        </p:grpSpPr>
        <p:sp>
          <p:nvSpPr>
            <p:cNvPr id="10368" name="Google Shape;10368;p62"/>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2"/>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2"/>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2"/>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2" name="Google Shape;10372;p62"/>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2"/>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4" name="Google Shape;10374;p62"/>
          <p:cNvGrpSpPr/>
          <p:nvPr/>
        </p:nvGrpSpPr>
        <p:grpSpPr>
          <a:xfrm>
            <a:off x="3513010" y="3816134"/>
            <a:ext cx="362223" cy="361108"/>
            <a:chOff x="3513010" y="3816134"/>
            <a:chExt cx="362223" cy="361108"/>
          </a:xfrm>
        </p:grpSpPr>
        <p:sp>
          <p:nvSpPr>
            <p:cNvPr id="10375" name="Google Shape;10375;p62"/>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2"/>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2"/>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2"/>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2"/>
          <p:cNvGrpSpPr/>
          <p:nvPr/>
        </p:nvGrpSpPr>
        <p:grpSpPr>
          <a:xfrm>
            <a:off x="3950316" y="3820307"/>
            <a:ext cx="369805" cy="353782"/>
            <a:chOff x="3950316" y="3820307"/>
            <a:chExt cx="369805" cy="353782"/>
          </a:xfrm>
        </p:grpSpPr>
        <p:sp>
          <p:nvSpPr>
            <p:cNvPr id="10380" name="Google Shape;10380;p6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62"/>
          <p:cNvGrpSpPr/>
          <p:nvPr/>
        </p:nvGrpSpPr>
        <p:grpSpPr>
          <a:xfrm>
            <a:off x="1761909" y="3811961"/>
            <a:ext cx="307974" cy="371716"/>
            <a:chOff x="1761909" y="3811961"/>
            <a:chExt cx="307974" cy="371716"/>
          </a:xfrm>
        </p:grpSpPr>
        <p:sp>
          <p:nvSpPr>
            <p:cNvPr id="10385" name="Google Shape;10385;p62"/>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2"/>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2"/>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2"/>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2"/>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2"/>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2"/>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2"/>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2"/>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2"/>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2"/>
          <p:cNvGrpSpPr/>
          <p:nvPr/>
        </p:nvGrpSpPr>
        <p:grpSpPr>
          <a:xfrm>
            <a:off x="5373342" y="3808935"/>
            <a:ext cx="231395" cy="353145"/>
            <a:chOff x="5373342" y="3808935"/>
            <a:chExt cx="231395" cy="353145"/>
          </a:xfrm>
        </p:grpSpPr>
        <p:sp>
          <p:nvSpPr>
            <p:cNvPr id="10396" name="Google Shape;10396;p62"/>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2"/>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2"/>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2"/>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2"/>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2"/>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2"/>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2"/>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2"/>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5" name="Google Shape;10405;p62"/>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6" name="Google Shape;10406;p62"/>
          <p:cNvGrpSpPr/>
          <p:nvPr/>
        </p:nvGrpSpPr>
        <p:grpSpPr>
          <a:xfrm>
            <a:off x="5833775" y="3809445"/>
            <a:ext cx="235185" cy="352253"/>
            <a:chOff x="5833775" y="3809445"/>
            <a:chExt cx="235185" cy="352253"/>
          </a:xfrm>
        </p:grpSpPr>
        <p:sp>
          <p:nvSpPr>
            <p:cNvPr id="10407" name="Google Shape;10407;p62"/>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2"/>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2"/>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62"/>
          <p:cNvGrpSpPr/>
          <p:nvPr/>
        </p:nvGrpSpPr>
        <p:grpSpPr>
          <a:xfrm>
            <a:off x="4942472" y="3809318"/>
            <a:ext cx="238976" cy="352762"/>
            <a:chOff x="4942472" y="3809318"/>
            <a:chExt cx="238976" cy="352762"/>
          </a:xfrm>
        </p:grpSpPr>
        <p:sp>
          <p:nvSpPr>
            <p:cNvPr id="10411" name="Google Shape;10411;p62"/>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2"/>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2"/>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2"/>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2"/>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2"/>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2"/>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62"/>
          <p:cNvGrpSpPr/>
          <p:nvPr/>
        </p:nvGrpSpPr>
        <p:grpSpPr>
          <a:xfrm>
            <a:off x="6266525" y="3807788"/>
            <a:ext cx="260223" cy="353527"/>
            <a:chOff x="6266525" y="3807788"/>
            <a:chExt cx="260223" cy="353527"/>
          </a:xfrm>
        </p:grpSpPr>
        <p:sp>
          <p:nvSpPr>
            <p:cNvPr id="10419" name="Google Shape;10419;p62"/>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2"/>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2"/>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2"/>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3" name="Google Shape;10423;p62"/>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4" name="Google Shape;10424;p62"/>
          <p:cNvGrpSpPr/>
          <p:nvPr/>
        </p:nvGrpSpPr>
        <p:grpSpPr>
          <a:xfrm>
            <a:off x="7184363" y="3809604"/>
            <a:ext cx="202184" cy="352762"/>
            <a:chOff x="7184363" y="3809604"/>
            <a:chExt cx="202184" cy="352762"/>
          </a:xfrm>
        </p:grpSpPr>
        <p:sp>
          <p:nvSpPr>
            <p:cNvPr id="10425" name="Google Shape;10425;p6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62"/>
          <p:cNvGrpSpPr/>
          <p:nvPr/>
        </p:nvGrpSpPr>
        <p:grpSpPr>
          <a:xfrm>
            <a:off x="7571624" y="3808935"/>
            <a:ext cx="292047" cy="352762"/>
            <a:chOff x="7571624" y="3808935"/>
            <a:chExt cx="292047" cy="352762"/>
          </a:xfrm>
        </p:grpSpPr>
        <p:sp>
          <p:nvSpPr>
            <p:cNvPr id="10428" name="Google Shape;10428;p62"/>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2"/>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2"/>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2"/>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2"/>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2"/>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62"/>
          <p:cNvGrpSpPr/>
          <p:nvPr/>
        </p:nvGrpSpPr>
        <p:grpSpPr>
          <a:xfrm>
            <a:off x="2174559" y="3356116"/>
            <a:ext cx="364135" cy="359930"/>
            <a:chOff x="2174559" y="3356116"/>
            <a:chExt cx="364135" cy="359930"/>
          </a:xfrm>
        </p:grpSpPr>
        <p:sp>
          <p:nvSpPr>
            <p:cNvPr id="10435" name="Google Shape;10435;p62"/>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2"/>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62"/>
          <p:cNvGrpSpPr/>
          <p:nvPr/>
        </p:nvGrpSpPr>
        <p:grpSpPr>
          <a:xfrm>
            <a:off x="1731934" y="3355639"/>
            <a:ext cx="368371" cy="361554"/>
            <a:chOff x="1731934" y="3355639"/>
            <a:chExt cx="368371" cy="361554"/>
          </a:xfrm>
        </p:grpSpPr>
        <p:sp>
          <p:nvSpPr>
            <p:cNvPr id="10438" name="Google Shape;10438;p62"/>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2"/>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2"/>
          <p:cNvGrpSpPr/>
          <p:nvPr/>
        </p:nvGrpSpPr>
        <p:grpSpPr>
          <a:xfrm>
            <a:off x="3990517" y="3354173"/>
            <a:ext cx="279559" cy="363402"/>
            <a:chOff x="3990517" y="3354173"/>
            <a:chExt cx="279559" cy="363402"/>
          </a:xfrm>
        </p:grpSpPr>
        <p:sp>
          <p:nvSpPr>
            <p:cNvPr id="10441" name="Google Shape;10441;p62"/>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2"/>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2"/>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62"/>
          <p:cNvGrpSpPr/>
          <p:nvPr/>
        </p:nvGrpSpPr>
        <p:grpSpPr>
          <a:xfrm>
            <a:off x="3497847" y="3417374"/>
            <a:ext cx="379680" cy="237606"/>
            <a:chOff x="3497847" y="3417374"/>
            <a:chExt cx="379680" cy="237606"/>
          </a:xfrm>
        </p:grpSpPr>
        <p:sp>
          <p:nvSpPr>
            <p:cNvPr id="10445" name="Google Shape;10445;p62"/>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2"/>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2"/>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2"/>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62"/>
          <p:cNvGrpSpPr/>
          <p:nvPr/>
        </p:nvGrpSpPr>
        <p:grpSpPr>
          <a:xfrm>
            <a:off x="2612597" y="3367075"/>
            <a:ext cx="376271" cy="337982"/>
            <a:chOff x="2612597" y="3367075"/>
            <a:chExt cx="376271" cy="337982"/>
          </a:xfrm>
        </p:grpSpPr>
        <p:sp>
          <p:nvSpPr>
            <p:cNvPr id="10450" name="Google Shape;10450;p62"/>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2"/>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62"/>
          <p:cNvGrpSpPr/>
          <p:nvPr/>
        </p:nvGrpSpPr>
        <p:grpSpPr>
          <a:xfrm>
            <a:off x="3071914" y="3364431"/>
            <a:ext cx="343652" cy="342505"/>
            <a:chOff x="3071914" y="3364431"/>
            <a:chExt cx="343652" cy="342505"/>
          </a:xfrm>
        </p:grpSpPr>
        <p:sp>
          <p:nvSpPr>
            <p:cNvPr id="10453" name="Google Shape;10453;p62"/>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2"/>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2"/>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2"/>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2"/>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62"/>
          <p:cNvGrpSpPr/>
          <p:nvPr/>
        </p:nvGrpSpPr>
        <p:grpSpPr>
          <a:xfrm>
            <a:off x="897141" y="3359875"/>
            <a:ext cx="257962" cy="352762"/>
            <a:chOff x="897141" y="3359875"/>
            <a:chExt cx="257962" cy="352762"/>
          </a:xfrm>
        </p:grpSpPr>
        <p:sp>
          <p:nvSpPr>
            <p:cNvPr id="10459" name="Google Shape;10459;p62"/>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2"/>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2"/>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2"/>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2"/>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2"/>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2"/>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2"/>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62"/>
          <p:cNvGrpSpPr/>
          <p:nvPr/>
        </p:nvGrpSpPr>
        <p:grpSpPr>
          <a:xfrm>
            <a:off x="1333682" y="3344330"/>
            <a:ext cx="271213" cy="383088"/>
            <a:chOff x="1333682" y="3344330"/>
            <a:chExt cx="271213" cy="383088"/>
          </a:xfrm>
        </p:grpSpPr>
        <p:sp>
          <p:nvSpPr>
            <p:cNvPr id="10468" name="Google Shape;10468;p6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62"/>
          <p:cNvGrpSpPr/>
          <p:nvPr/>
        </p:nvGrpSpPr>
        <p:grpSpPr>
          <a:xfrm>
            <a:off x="6664394" y="3346974"/>
            <a:ext cx="353113" cy="351998"/>
            <a:chOff x="6664394" y="3346974"/>
            <a:chExt cx="353113" cy="351998"/>
          </a:xfrm>
        </p:grpSpPr>
        <p:sp>
          <p:nvSpPr>
            <p:cNvPr id="10480" name="Google Shape;10480;p62"/>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2"/>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2"/>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2"/>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2"/>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62"/>
          <p:cNvGrpSpPr/>
          <p:nvPr/>
        </p:nvGrpSpPr>
        <p:grpSpPr>
          <a:xfrm>
            <a:off x="849741" y="1959307"/>
            <a:ext cx="399398" cy="375443"/>
            <a:chOff x="849741" y="1959307"/>
            <a:chExt cx="399398" cy="375443"/>
          </a:xfrm>
        </p:grpSpPr>
        <p:sp>
          <p:nvSpPr>
            <p:cNvPr id="10486" name="Google Shape;10486;p62"/>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2"/>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2"/>
          <p:cNvGrpSpPr/>
          <p:nvPr/>
        </p:nvGrpSpPr>
        <p:grpSpPr>
          <a:xfrm>
            <a:off x="1284212" y="1963766"/>
            <a:ext cx="379489" cy="366046"/>
            <a:chOff x="1284212" y="1963766"/>
            <a:chExt cx="379489" cy="366046"/>
          </a:xfrm>
        </p:grpSpPr>
        <p:sp>
          <p:nvSpPr>
            <p:cNvPr id="10489" name="Google Shape;10489;p62"/>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2"/>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62"/>
          <p:cNvGrpSpPr/>
          <p:nvPr/>
        </p:nvGrpSpPr>
        <p:grpSpPr>
          <a:xfrm>
            <a:off x="3037766" y="1969564"/>
            <a:ext cx="370219" cy="354928"/>
            <a:chOff x="3037766" y="1969564"/>
            <a:chExt cx="370219" cy="354928"/>
          </a:xfrm>
        </p:grpSpPr>
        <p:sp>
          <p:nvSpPr>
            <p:cNvPr id="10492" name="Google Shape;10492;p62"/>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2"/>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2"/>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2"/>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62"/>
          <p:cNvGrpSpPr/>
          <p:nvPr/>
        </p:nvGrpSpPr>
        <p:grpSpPr>
          <a:xfrm>
            <a:off x="3982553" y="1971730"/>
            <a:ext cx="304566" cy="350501"/>
            <a:chOff x="3982553" y="1971730"/>
            <a:chExt cx="304566" cy="350501"/>
          </a:xfrm>
        </p:grpSpPr>
        <p:sp>
          <p:nvSpPr>
            <p:cNvPr id="10497" name="Google Shape;10497;p6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2"/>
          <p:cNvGrpSpPr/>
          <p:nvPr/>
        </p:nvGrpSpPr>
        <p:grpSpPr>
          <a:xfrm>
            <a:off x="2567841" y="1994124"/>
            <a:ext cx="399812" cy="306477"/>
            <a:chOff x="2567841" y="1994124"/>
            <a:chExt cx="399812" cy="306477"/>
          </a:xfrm>
        </p:grpSpPr>
        <p:sp>
          <p:nvSpPr>
            <p:cNvPr id="10500" name="Google Shape;10500;p6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62"/>
          <p:cNvGrpSpPr/>
          <p:nvPr/>
        </p:nvGrpSpPr>
        <p:grpSpPr>
          <a:xfrm>
            <a:off x="2212084" y="1960358"/>
            <a:ext cx="324698" cy="372863"/>
            <a:chOff x="2212084" y="1960358"/>
            <a:chExt cx="324698" cy="372863"/>
          </a:xfrm>
        </p:grpSpPr>
        <p:sp>
          <p:nvSpPr>
            <p:cNvPr id="10504" name="Google Shape;10504;p62"/>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2"/>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2"/>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62"/>
          <p:cNvGrpSpPr/>
          <p:nvPr/>
        </p:nvGrpSpPr>
        <p:grpSpPr>
          <a:xfrm>
            <a:off x="1805901" y="1960358"/>
            <a:ext cx="284847" cy="373627"/>
            <a:chOff x="1805901" y="1960358"/>
            <a:chExt cx="284847" cy="373627"/>
          </a:xfrm>
        </p:grpSpPr>
        <p:sp>
          <p:nvSpPr>
            <p:cNvPr id="10508" name="Google Shape;10508;p6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62"/>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2"/>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2"/>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62"/>
          <p:cNvGrpSpPr/>
          <p:nvPr/>
        </p:nvGrpSpPr>
        <p:grpSpPr>
          <a:xfrm>
            <a:off x="6656812" y="2029388"/>
            <a:ext cx="368690" cy="245793"/>
            <a:chOff x="6656812" y="2029388"/>
            <a:chExt cx="368690" cy="245793"/>
          </a:xfrm>
        </p:grpSpPr>
        <p:sp>
          <p:nvSpPr>
            <p:cNvPr id="10514" name="Google Shape;10514;p6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2"/>
          <p:cNvGrpSpPr/>
          <p:nvPr/>
        </p:nvGrpSpPr>
        <p:grpSpPr>
          <a:xfrm>
            <a:off x="4869651" y="2012218"/>
            <a:ext cx="376654" cy="281566"/>
            <a:chOff x="4869651" y="2012218"/>
            <a:chExt cx="376654" cy="281566"/>
          </a:xfrm>
        </p:grpSpPr>
        <p:sp>
          <p:nvSpPr>
            <p:cNvPr id="10525" name="Google Shape;10525;p62"/>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2"/>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2"/>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2"/>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62"/>
          <p:cNvGrpSpPr/>
          <p:nvPr/>
        </p:nvGrpSpPr>
        <p:grpSpPr>
          <a:xfrm>
            <a:off x="5306224" y="2012313"/>
            <a:ext cx="367925" cy="281694"/>
            <a:chOff x="5306224" y="2012313"/>
            <a:chExt cx="367925" cy="281694"/>
          </a:xfrm>
        </p:grpSpPr>
        <p:sp>
          <p:nvSpPr>
            <p:cNvPr id="10530" name="Google Shape;10530;p62"/>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2"/>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2" name="Google Shape;10532;p62"/>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62"/>
          <p:cNvGrpSpPr/>
          <p:nvPr/>
        </p:nvGrpSpPr>
        <p:grpSpPr>
          <a:xfrm>
            <a:off x="6195998" y="1983102"/>
            <a:ext cx="368308" cy="338746"/>
            <a:chOff x="6195998" y="1983102"/>
            <a:chExt cx="368308" cy="338746"/>
          </a:xfrm>
        </p:grpSpPr>
        <p:sp>
          <p:nvSpPr>
            <p:cNvPr id="10534" name="Google Shape;10534;p62"/>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2"/>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2"/>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62"/>
          <p:cNvGrpSpPr/>
          <p:nvPr/>
        </p:nvGrpSpPr>
        <p:grpSpPr>
          <a:xfrm>
            <a:off x="7542031" y="2011835"/>
            <a:ext cx="369072" cy="280037"/>
            <a:chOff x="7542031" y="2011835"/>
            <a:chExt cx="369072" cy="280037"/>
          </a:xfrm>
        </p:grpSpPr>
        <p:sp>
          <p:nvSpPr>
            <p:cNvPr id="10538" name="Google Shape;10538;p62"/>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2"/>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2"/>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2"/>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2"/>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2"/>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2"/>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2"/>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2"/>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62"/>
          <p:cNvGrpSpPr/>
          <p:nvPr/>
        </p:nvGrpSpPr>
        <p:grpSpPr>
          <a:xfrm>
            <a:off x="8010427" y="3348503"/>
            <a:ext cx="278795" cy="351615"/>
            <a:chOff x="8010427" y="3348503"/>
            <a:chExt cx="278795" cy="351615"/>
          </a:xfrm>
        </p:grpSpPr>
        <p:sp>
          <p:nvSpPr>
            <p:cNvPr id="10548" name="Google Shape;10548;p62"/>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2"/>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2"/>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2"/>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62"/>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62"/>
          <p:cNvGrpSpPr/>
          <p:nvPr/>
        </p:nvGrpSpPr>
        <p:grpSpPr>
          <a:xfrm>
            <a:off x="7141900" y="3349204"/>
            <a:ext cx="281057" cy="351010"/>
            <a:chOff x="7141900" y="3349204"/>
            <a:chExt cx="281057" cy="351010"/>
          </a:xfrm>
        </p:grpSpPr>
        <p:sp>
          <p:nvSpPr>
            <p:cNvPr id="10554" name="Google Shape;10554;p62"/>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2"/>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2"/>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62"/>
          <p:cNvGrpSpPr/>
          <p:nvPr/>
        </p:nvGrpSpPr>
        <p:grpSpPr>
          <a:xfrm>
            <a:off x="5314188" y="3350032"/>
            <a:ext cx="363752" cy="353113"/>
            <a:chOff x="5314188" y="3350032"/>
            <a:chExt cx="363752" cy="353113"/>
          </a:xfrm>
        </p:grpSpPr>
        <p:sp>
          <p:nvSpPr>
            <p:cNvPr id="10558" name="Google Shape;10558;p62"/>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2"/>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2"/>
          <p:cNvGrpSpPr/>
          <p:nvPr/>
        </p:nvGrpSpPr>
        <p:grpSpPr>
          <a:xfrm>
            <a:off x="6203579" y="3348981"/>
            <a:ext cx="351615" cy="350373"/>
            <a:chOff x="6203579" y="3348981"/>
            <a:chExt cx="351615" cy="350373"/>
          </a:xfrm>
        </p:grpSpPr>
        <p:sp>
          <p:nvSpPr>
            <p:cNvPr id="10561" name="Google Shape;10561;p62"/>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2"/>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2"/>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2"/>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2"/>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62"/>
          <p:cNvGrpSpPr/>
          <p:nvPr/>
        </p:nvGrpSpPr>
        <p:grpSpPr>
          <a:xfrm>
            <a:off x="5829984" y="3350032"/>
            <a:ext cx="220755" cy="352348"/>
            <a:chOff x="5829984" y="3350032"/>
            <a:chExt cx="220755" cy="352348"/>
          </a:xfrm>
        </p:grpSpPr>
        <p:sp>
          <p:nvSpPr>
            <p:cNvPr id="10567" name="Google Shape;10567;p62"/>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2"/>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2"/>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2"/>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62"/>
          <p:cNvGrpSpPr/>
          <p:nvPr/>
        </p:nvGrpSpPr>
        <p:grpSpPr>
          <a:xfrm>
            <a:off x="4882170" y="3349841"/>
            <a:ext cx="358464" cy="352316"/>
            <a:chOff x="4882170" y="3349841"/>
            <a:chExt cx="358464" cy="352316"/>
          </a:xfrm>
        </p:grpSpPr>
        <p:sp>
          <p:nvSpPr>
            <p:cNvPr id="10572" name="Google Shape;10572;p62"/>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2"/>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4" name="Google Shape;10574;p62"/>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2"/>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6" name="Google Shape;10576;p62"/>
          <p:cNvGrpSpPr/>
          <p:nvPr/>
        </p:nvGrpSpPr>
        <p:grpSpPr>
          <a:xfrm>
            <a:off x="3044965" y="2435220"/>
            <a:ext cx="400194" cy="324316"/>
            <a:chOff x="3044965" y="2435220"/>
            <a:chExt cx="400194" cy="324316"/>
          </a:xfrm>
        </p:grpSpPr>
        <p:sp>
          <p:nvSpPr>
            <p:cNvPr id="10577" name="Google Shape;10577;p62"/>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2"/>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2"/>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62"/>
          <p:cNvGrpSpPr/>
          <p:nvPr/>
        </p:nvGrpSpPr>
        <p:grpSpPr>
          <a:xfrm>
            <a:off x="4878379" y="2473892"/>
            <a:ext cx="367161" cy="287523"/>
            <a:chOff x="4878379" y="2473892"/>
            <a:chExt cx="367161" cy="287523"/>
          </a:xfrm>
        </p:grpSpPr>
        <p:sp>
          <p:nvSpPr>
            <p:cNvPr id="10581" name="Google Shape;10581;p62"/>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2"/>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2"/>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2"/>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2"/>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62"/>
          <p:cNvGrpSpPr/>
          <p:nvPr/>
        </p:nvGrpSpPr>
        <p:grpSpPr>
          <a:xfrm>
            <a:off x="1325719" y="2887689"/>
            <a:ext cx="290581" cy="372481"/>
            <a:chOff x="1325719" y="2887689"/>
            <a:chExt cx="290581" cy="372481"/>
          </a:xfrm>
        </p:grpSpPr>
        <p:sp>
          <p:nvSpPr>
            <p:cNvPr id="10587" name="Google Shape;10587;p62"/>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2"/>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9" name="Google Shape;10589;p62"/>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0" name="Google Shape;10590;p62"/>
          <p:cNvGrpSpPr/>
          <p:nvPr/>
        </p:nvGrpSpPr>
        <p:grpSpPr>
          <a:xfrm>
            <a:off x="3510335" y="2892499"/>
            <a:ext cx="360726" cy="361204"/>
            <a:chOff x="3510335" y="2892499"/>
            <a:chExt cx="360726" cy="361204"/>
          </a:xfrm>
        </p:grpSpPr>
        <p:sp>
          <p:nvSpPr>
            <p:cNvPr id="10591" name="Google Shape;10591;p62"/>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2"/>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2"/>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2"/>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2"/>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62"/>
          <p:cNvGrpSpPr/>
          <p:nvPr/>
        </p:nvGrpSpPr>
        <p:grpSpPr>
          <a:xfrm>
            <a:off x="3086313" y="2877049"/>
            <a:ext cx="320143" cy="392581"/>
            <a:chOff x="3086313" y="2877049"/>
            <a:chExt cx="320143" cy="392581"/>
          </a:xfrm>
        </p:grpSpPr>
        <p:sp>
          <p:nvSpPr>
            <p:cNvPr id="10597" name="Google Shape;10597;p6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9" name="Google Shape;10609;p62"/>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0" name="Google Shape;10610;p62"/>
          <p:cNvGrpSpPr/>
          <p:nvPr/>
        </p:nvGrpSpPr>
        <p:grpSpPr>
          <a:xfrm>
            <a:off x="861113" y="2885746"/>
            <a:ext cx="333809" cy="373277"/>
            <a:chOff x="861113" y="2885746"/>
            <a:chExt cx="333809" cy="373277"/>
          </a:xfrm>
        </p:grpSpPr>
        <p:sp>
          <p:nvSpPr>
            <p:cNvPr id="10611" name="Google Shape;10611;p62"/>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2"/>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2"/>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4" name="Google Shape;10614;p62"/>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2"/>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6" name="Google Shape;10616;p62"/>
          <p:cNvGrpSpPr/>
          <p:nvPr/>
        </p:nvGrpSpPr>
        <p:grpSpPr>
          <a:xfrm>
            <a:off x="1297654" y="1504481"/>
            <a:ext cx="349354" cy="362223"/>
            <a:chOff x="1297654" y="1504481"/>
            <a:chExt cx="349354" cy="362223"/>
          </a:xfrm>
        </p:grpSpPr>
        <p:sp>
          <p:nvSpPr>
            <p:cNvPr id="10617" name="Google Shape;10617;p62"/>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2"/>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2"/>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0" name="Google Shape;10620;p62"/>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1" name="Google Shape;10621;p62"/>
          <p:cNvGrpSpPr/>
          <p:nvPr/>
        </p:nvGrpSpPr>
        <p:grpSpPr>
          <a:xfrm>
            <a:off x="852385" y="1510916"/>
            <a:ext cx="353145" cy="351998"/>
            <a:chOff x="852385" y="1510916"/>
            <a:chExt cx="353145" cy="351998"/>
          </a:xfrm>
        </p:grpSpPr>
        <p:sp>
          <p:nvSpPr>
            <p:cNvPr id="10622" name="Google Shape;10622;p6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62"/>
          <p:cNvGrpSpPr/>
          <p:nvPr/>
        </p:nvGrpSpPr>
        <p:grpSpPr>
          <a:xfrm>
            <a:off x="1745217" y="1515471"/>
            <a:ext cx="343269" cy="342505"/>
            <a:chOff x="1745217" y="1515471"/>
            <a:chExt cx="343269" cy="342505"/>
          </a:xfrm>
        </p:grpSpPr>
        <p:sp>
          <p:nvSpPr>
            <p:cNvPr id="10626" name="Google Shape;10626;p62"/>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2"/>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2"/>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2"/>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62"/>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62"/>
          <p:cNvGrpSpPr/>
          <p:nvPr/>
        </p:nvGrpSpPr>
        <p:grpSpPr>
          <a:xfrm>
            <a:off x="3042703" y="1529137"/>
            <a:ext cx="411535" cy="315587"/>
            <a:chOff x="3042703" y="1529137"/>
            <a:chExt cx="411535" cy="315587"/>
          </a:xfrm>
        </p:grpSpPr>
        <p:sp>
          <p:nvSpPr>
            <p:cNvPr id="10632" name="Google Shape;10632;p62"/>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2"/>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2"/>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2"/>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2"/>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2"/>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2"/>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2"/>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2"/>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2"/>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62"/>
          <p:cNvGrpSpPr/>
          <p:nvPr/>
        </p:nvGrpSpPr>
        <p:grpSpPr>
          <a:xfrm>
            <a:off x="2629289" y="1544682"/>
            <a:ext cx="350501" cy="284497"/>
            <a:chOff x="2629289" y="1544682"/>
            <a:chExt cx="350501" cy="284497"/>
          </a:xfrm>
        </p:grpSpPr>
        <p:sp>
          <p:nvSpPr>
            <p:cNvPr id="10643" name="Google Shape;10643;p62"/>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2"/>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2"/>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2"/>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2"/>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62"/>
          <p:cNvGrpSpPr/>
          <p:nvPr/>
        </p:nvGrpSpPr>
        <p:grpSpPr>
          <a:xfrm>
            <a:off x="5305077" y="1502633"/>
            <a:ext cx="367893" cy="365218"/>
            <a:chOff x="5305077" y="1502633"/>
            <a:chExt cx="367893" cy="365218"/>
          </a:xfrm>
        </p:grpSpPr>
        <p:sp>
          <p:nvSpPr>
            <p:cNvPr id="10649" name="Google Shape;10649;p62"/>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2"/>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62"/>
          <p:cNvGrpSpPr/>
          <p:nvPr/>
        </p:nvGrpSpPr>
        <p:grpSpPr>
          <a:xfrm>
            <a:off x="7100170" y="1500117"/>
            <a:ext cx="368308" cy="367033"/>
            <a:chOff x="7100170" y="1500117"/>
            <a:chExt cx="368308" cy="367033"/>
          </a:xfrm>
        </p:grpSpPr>
        <p:sp>
          <p:nvSpPr>
            <p:cNvPr id="10652" name="Google Shape;10652;p62"/>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2"/>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2"/>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2"/>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2"/>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2"/>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2"/>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2"/>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2"/>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2"/>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2"/>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2"/>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2"/>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5" name="Google Shape;10665;p62"/>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6" name="Google Shape;10666;p62"/>
          <p:cNvGrpSpPr/>
          <p:nvPr/>
        </p:nvGrpSpPr>
        <p:grpSpPr>
          <a:xfrm>
            <a:off x="6649231" y="1500021"/>
            <a:ext cx="390287" cy="367065"/>
            <a:chOff x="6649231" y="1500021"/>
            <a:chExt cx="390287" cy="367065"/>
          </a:xfrm>
        </p:grpSpPr>
        <p:sp>
          <p:nvSpPr>
            <p:cNvPr id="10667" name="Google Shape;10667;p62"/>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2"/>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2"/>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2"/>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2"/>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2"/>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2"/>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2"/>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2"/>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2"/>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2"/>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2"/>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62"/>
          <p:cNvGrpSpPr/>
          <p:nvPr/>
        </p:nvGrpSpPr>
        <p:grpSpPr>
          <a:xfrm>
            <a:off x="5746938" y="1543503"/>
            <a:ext cx="387261" cy="280356"/>
            <a:chOff x="5746938" y="1543503"/>
            <a:chExt cx="387261" cy="280356"/>
          </a:xfrm>
        </p:grpSpPr>
        <p:sp>
          <p:nvSpPr>
            <p:cNvPr id="10680" name="Google Shape;10680;p62"/>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2"/>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62"/>
          <p:cNvGrpSpPr/>
          <p:nvPr/>
        </p:nvGrpSpPr>
        <p:grpSpPr>
          <a:xfrm>
            <a:off x="6196730" y="1525346"/>
            <a:ext cx="369072" cy="317467"/>
            <a:chOff x="6196730" y="1525346"/>
            <a:chExt cx="369072" cy="317467"/>
          </a:xfrm>
        </p:grpSpPr>
        <p:sp>
          <p:nvSpPr>
            <p:cNvPr id="10683" name="Google Shape;10683;p62"/>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2"/>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2"/>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62"/>
          <p:cNvGrpSpPr/>
          <p:nvPr/>
        </p:nvGrpSpPr>
        <p:grpSpPr>
          <a:xfrm>
            <a:off x="4940592" y="1500690"/>
            <a:ext cx="246558" cy="367161"/>
            <a:chOff x="4940592" y="1500690"/>
            <a:chExt cx="246558" cy="367161"/>
          </a:xfrm>
        </p:grpSpPr>
        <p:sp>
          <p:nvSpPr>
            <p:cNvPr id="10687" name="Google Shape;10687;p62"/>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2"/>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2"/>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2"/>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62"/>
          <p:cNvGrpSpPr/>
          <p:nvPr/>
        </p:nvGrpSpPr>
        <p:grpSpPr>
          <a:xfrm>
            <a:off x="7964906" y="1499894"/>
            <a:ext cx="380858" cy="367575"/>
            <a:chOff x="7964906" y="1499894"/>
            <a:chExt cx="380858" cy="367575"/>
          </a:xfrm>
        </p:grpSpPr>
        <p:sp>
          <p:nvSpPr>
            <p:cNvPr id="10692" name="Google Shape;10692;p62"/>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2"/>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2"/>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5" name="Google Shape;10695;p62"/>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6" name="Google Shape;10696;p62"/>
          <p:cNvGrpSpPr/>
          <p:nvPr/>
        </p:nvGrpSpPr>
        <p:grpSpPr>
          <a:xfrm>
            <a:off x="8007400" y="2902278"/>
            <a:ext cx="285230" cy="355597"/>
            <a:chOff x="8007400" y="2902278"/>
            <a:chExt cx="285230" cy="355597"/>
          </a:xfrm>
        </p:grpSpPr>
        <p:sp>
          <p:nvSpPr>
            <p:cNvPr id="10697" name="Google Shape;10697;p62"/>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2"/>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62"/>
          <p:cNvGrpSpPr/>
          <p:nvPr/>
        </p:nvGrpSpPr>
        <p:grpSpPr>
          <a:xfrm>
            <a:off x="6219124" y="2902788"/>
            <a:ext cx="318231" cy="355470"/>
            <a:chOff x="6219124" y="2902788"/>
            <a:chExt cx="318231" cy="355470"/>
          </a:xfrm>
        </p:grpSpPr>
        <p:sp>
          <p:nvSpPr>
            <p:cNvPr id="10700" name="Google Shape;10700;p62"/>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2"/>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2"/>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2"/>
          <p:cNvGrpSpPr/>
          <p:nvPr/>
        </p:nvGrpSpPr>
        <p:grpSpPr>
          <a:xfrm>
            <a:off x="4969421" y="2902852"/>
            <a:ext cx="185109" cy="355406"/>
            <a:chOff x="4969421" y="2902852"/>
            <a:chExt cx="185109" cy="355406"/>
          </a:xfrm>
        </p:grpSpPr>
        <p:sp>
          <p:nvSpPr>
            <p:cNvPr id="10704" name="Google Shape;10704;p62"/>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2"/>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2"/>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2"/>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2"/>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2"/>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0" name="Google Shape;10710;p62"/>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2"/>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2" name="Google Shape;10712;p62"/>
          <p:cNvGrpSpPr/>
          <p:nvPr/>
        </p:nvGrpSpPr>
        <p:grpSpPr>
          <a:xfrm>
            <a:off x="6685259" y="2902852"/>
            <a:ext cx="311414" cy="355406"/>
            <a:chOff x="6685259" y="2902852"/>
            <a:chExt cx="311414" cy="355406"/>
          </a:xfrm>
        </p:grpSpPr>
        <p:sp>
          <p:nvSpPr>
            <p:cNvPr id="10713" name="Google Shape;10713;p62"/>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2"/>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2"/>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62"/>
          <p:cNvGrpSpPr/>
          <p:nvPr/>
        </p:nvGrpSpPr>
        <p:grpSpPr>
          <a:xfrm>
            <a:off x="5309250" y="2903170"/>
            <a:ext cx="359579" cy="355852"/>
            <a:chOff x="5309250" y="2903170"/>
            <a:chExt cx="359579" cy="355852"/>
          </a:xfrm>
        </p:grpSpPr>
        <p:sp>
          <p:nvSpPr>
            <p:cNvPr id="10717" name="Google Shape;10717;p62"/>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2"/>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2"/>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62"/>
          <p:cNvGrpSpPr/>
          <p:nvPr/>
        </p:nvGrpSpPr>
        <p:grpSpPr>
          <a:xfrm>
            <a:off x="2199565" y="2421172"/>
            <a:ext cx="312179" cy="353431"/>
            <a:chOff x="2199565" y="2421172"/>
            <a:chExt cx="312179" cy="353431"/>
          </a:xfrm>
        </p:grpSpPr>
        <p:sp>
          <p:nvSpPr>
            <p:cNvPr id="10721" name="Google Shape;10721;p62"/>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2"/>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62"/>
          <p:cNvGrpSpPr/>
          <p:nvPr/>
        </p:nvGrpSpPr>
        <p:grpSpPr>
          <a:xfrm>
            <a:off x="1750887" y="2425727"/>
            <a:ext cx="320143" cy="343269"/>
            <a:chOff x="1750887" y="2425727"/>
            <a:chExt cx="320143" cy="343269"/>
          </a:xfrm>
        </p:grpSpPr>
        <p:sp>
          <p:nvSpPr>
            <p:cNvPr id="10724" name="Google Shape;10724;p62"/>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2"/>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62"/>
          <p:cNvGrpSpPr/>
          <p:nvPr/>
        </p:nvGrpSpPr>
        <p:grpSpPr>
          <a:xfrm>
            <a:off x="1298037" y="2425727"/>
            <a:ext cx="338364" cy="342887"/>
            <a:chOff x="1298037" y="2425727"/>
            <a:chExt cx="338364" cy="342887"/>
          </a:xfrm>
        </p:grpSpPr>
        <p:sp>
          <p:nvSpPr>
            <p:cNvPr id="10727" name="Google Shape;10727;p62"/>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2"/>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2"/>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2"/>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1" name="Google Shape;10731;p62"/>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2" name="Google Shape;10732;p62"/>
          <p:cNvGrpSpPr/>
          <p:nvPr/>
        </p:nvGrpSpPr>
        <p:grpSpPr>
          <a:xfrm>
            <a:off x="3974207" y="2429009"/>
            <a:ext cx="320143" cy="338491"/>
            <a:chOff x="3974207" y="2429009"/>
            <a:chExt cx="320143" cy="338491"/>
          </a:xfrm>
        </p:grpSpPr>
        <p:sp>
          <p:nvSpPr>
            <p:cNvPr id="10733" name="Google Shape;10733;p62"/>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2"/>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62"/>
          <p:cNvGrpSpPr/>
          <p:nvPr/>
        </p:nvGrpSpPr>
        <p:grpSpPr>
          <a:xfrm>
            <a:off x="2623237" y="2431047"/>
            <a:ext cx="355024" cy="332630"/>
            <a:chOff x="2623237" y="2431047"/>
            <a:chExt cx="355024" cy="332630"/>
          </a:xfrm>
        </p:grpSpPr>
        <p:sp>
          <p:nvSpPr>
            <p:cNvPr id="10736" name="Google Shape;10736;p62"/>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2"/>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2"/>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2"/>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62"/>
          <p:cNvGrpSpPr/>
          <p:nvPr/>
        </p:nvGrpSpPr>
        <p:grpSpPr>
          <a:xfrm>
            <a:off x="6657194" y="2434073"/>
            <a:ext cx="375507" cy="367925"/>
            <a:chOff x="6657194" y="2434073"/>
            <a:chExt cx="375507" cy="367925"/>
          </a:xfrm>
        </p:grpSpPr>
        <p:sp>
          <p:nvSpPr>
            <p:cNvPr id="10741" name="Google Shape;10741;p62"/>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2"/>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2"/>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62"/>
          <p:cNvGrpSpPr/>
          <p:nvPr/>
        </p:nvGrpSpPr>
        <p:grpSpPr>
          <a:xfrm>
            <a:off x="7101317" y="2441655"/>
            <a:ext cx="367925" cy="352380"/>
            <a:chOff x="7101317" y="2441655"/>
            <a:chExt cx="367925" cy="352380"/>
          </a:xfrm>
        </p:grpSpPr>
        <p:sp>
          <p:nvSpPr>
            <p:cNvPr id="10745" name="Google Shape;10745;p62"/>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2"/>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62"/>
          <p:cNvGrpSpPr/>
          <p:nvPr/>
        </p:nvGrpSpPr>
        <p:grpSpPr>
          <a:xfrm>
            <a:off x="5756399" y="2434456"/>
            <a:ext cx="367925" cy="367161"/>
            <a:chOff x="5756399" y="2434456"/>
            <a:chExt cx="367925" cy="367161"/>
          </a:xfrm>
        </p:grpSpPr>
        <p:sp>
          <p:nvSpPr>
            <p:cNvPr id="10748" name="Google Shape;10748;p62"/>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2"/>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2"/>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2"/>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2"/>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2"/>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2"/>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5" name="Google Shape;10755;p62"/>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2"/>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62"/>
          <p:cNvGrpSpPr/>
          <p:nvPr/>
        </p:nvGrpSpPr>
        <p:grpSpPr>
          <a:xfrm>
            <a:off x="7964906" y="2434073"/>
            <a:ext cx="373627" cy="367925"/>
            <a:chOff x="7964906" y="2434073"/>
            <a:chExt cx="373627" cy="367925"/>
          </a:xfrm>
        </p:grpSpPr>
        <p:sp>
          <p:nvSpPr>
            <p:cNvPr id="10758" name="Google Shape;10758;p62"/>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2"/>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62"/>
          <p:cNvGrpSpPr/>
          <p:nvPr/>
        </p:nvGrpSpPr>
        <p:grpSpPr>
          <a:xfrm>
            <a:off x="6194086" y="2437737"/>
            <a:ext cx="369837" cy="360471"/>
            <a:chOff x="6194086" y="2437737"/>
            <a:chExt cx="369837" cy="360471"/>
          </a:xfrm>
        </p:grpSpPr>
        <p:sp>
          <p:nvSpPr>
            <p:cNvPr id="10761" name="Google Shape;10761;p62"/>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2"/>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66"/>
        <p:cNvGrpSpPr/>
        <p:nvPr/>
      </p:nvGrpSpPr>
      <p:grpSpPr>
        <a:xfrm>
          <a:off x="0" y="0"/>
          <a:ext cx="0" cy="0"/>
          <a:chOff x="0" y="0"/>
          <a:chExt cx="0" cy="0"/>
        </a:xfrm>
      </p:grpSpPr>
      <p:sp>
        <p:nvSpPr>
          <p:cNvPr id="10767" name="Google Shape;10767;p6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768" name="Google Shape;10768;p6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769" name="Google Shape;10769;p63"/>
          <p:cNvGrpSpPr/>
          <p:nvPr/>
        </p:nvGrpSpPr>
        <p:grpSpPr>
          <a:xfrm>
            <a:off x="3541011" y="1508594"/>
            <a:ext cx="350166" cy="349434"/>
            <a:chOff x="3541011" y="1508594"/>
            <a:chExt cx="350166" cy="349434"/>
          </a:xfrm>
        </p:grpSpPr>
        <p:sp>
          <p:nvSpPr>
            <p:cNvPr id="10770" name="Google Shape;10770;p6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3"/>
          <p:cNvGrpSpPr/>
          <p:nvPr/>
        </p:nvGrpSpPr>
        <p:grpSpPr>
          <a:xfrm>
            <a:off x="3122257" y="1508594"/>
            <a:ext cx="294850" cy="349434"/>
            <a:chOff x="3122257" y="1508594"/>
            <a:chExt cx="294850" cy="349434"/>
          </a:xfrm>
        </p:grpSpPr>
        <p:sp>
          <p:nvSpPr>
            <p:cNvPr id="10784" name="Google Shape;10784;p6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63"/>
          <p:cNvGrpSpPr/>
          <p:nvPr/>
        </p:nvGrpSpPr>
        <p:grpSpPr>
          <a:xfrm>
            <a:off x="910723" y="1508212"/>
            <a:ext cx="251660" cy="350166"/>
            <a:chOff x="910723" y="1508212"/>
            <a:chExt cx="251660" cy="350166"/>
          </a:xfrm>
        </p:grpSpPr>
        <p:sp>
          <p:nvSpPr>
            <p:cNvPr id="10790" name="Google Shape;10790;p6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3"/>
          <p:cNvGrpSpPr/>
          <p:nvPr/>
        </p:nvGrpSpPr>
        <p:grpSpPr>
          <a:xfrm>
            <a:off x="1308631" y="1507830"/>
            <a:ext cx="350166" cy="350198"/>
            <a:chOff x="1308631" y="1507830"/>
            <a:chExt cx="350166" cy="350198"/>
          </a:xfrm>
        </p:grpSpPr>
        <p:sp>
          <p:nvSpPr>
            <p:cNvPr id="10808" name="Google Shape;10808;p6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63"/>
          <p:cNvGrpSpPr/>
          <p:nvPr/>
        </p:nvGrpSpPr>
        <p:grpSpPr>
          <a:xfrm>
            <a:off x="1756921" y="1509739"/>
            <a:ext cx="345997" cy="345997"/>
            <a:chOff x="1756921" y="1509739"/>
            <a:chExt cx="345997" cy="345997"/>
          </a:xfrm>
        </p:grpSpPr>
        <p:sp>
          <p:nvSpPr>
            <p:cNvPr id="10813" name="Google Shape;10813;p63"/>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3"/>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3"/>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3"/>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3"/>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3"/>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3"/>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3"/>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63"/>
          <p:cNvGrpSpPr/>
          <p:nvPr/>
        </p:nvGrpSpPr>
        <p:grpSpPr>
          <a:xfrm>
            <a:off x="2216956" y="1510503"/>
            <a:ext cx="318721" cy="345615"/>
            <a:chOff x="2216956" y="1510503"/>
            <a:chExt cx="318721" cy="345615"/>
          </a:xfrm>
        </p:grpSpPr>
        <p:sp>
          <p:nvSpPr>
            <p:cNvPr id="10831" name="Google Shape;10831;p63"/>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3"/>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3"/>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63"/>
          <p:cNvGrpSpPr/>
          <p:nvPr/>
        </p:nvGrpSpPr>
        <p:grpSpPr>
          <a:xfrm>
            <a:off x="3988156" y="1568461"/>
            <a:ext cx="349052" cy="230049"/>
            <a:chOff x="3988156" y="1568461"/>
            <a:chExt cx="349052" cy="230049"/>
          </a:xfrm>
        </p:grpSpPr>
        <p:sp>
          <p:nvSpPr>
            <p:cNvPr id="10837" name="Google Shape;10837;p63"/>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3"/>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3"/>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3"/>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3"/>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3"/>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3"/>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63"/>
          <p:cNvGrpSpPr/>
          <p:nvPr/>
        </p:nvGrpSpPr>
        <p:grpSpPr>
          <a:xfrm>
            <a:off x="2633037" y="1499873"/>
            <a:ext cx="379002" cy="366112"/>
            <a:chOff x="2633037" y="1499873"/>
            <a:chExt cx="379002" cy="366112"/>
          </a:xfrm>
        </p:grpSpPr>
        <p:sp>
          <p:nvSpPr>
            <p:cNvPr id="10845" name="Google Shape;10845;p63"/>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3"/>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3"/>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3"/>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63"/>
          <p:cNvGrpSpPr/>
          <p:nvPr/>
        </p:nvGrpSpPr>
        <p:grpSpPr>
          <a:xfrm>
            <a:off x="6675256" y="1516169"/>
            <a:ext cx="327823" cy="357009"/>
            <a:chOff x="6675256" y="1516169"/>
            <a:chExt cx="327823" cy="357009"/>
          </a:xfrm>
        </p:grpSpPr>
        <p:sp>
          <p:nvSpPr>
            <p:cNvPr id="10852" name="Google Shape;10852;p63"/>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3"/>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3"/>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3"/>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3"/>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63"/>
          <p:cNvGrpSpPr/>
          <p:nvPr/>
        </p:nvGrpSpPr>
        <p:grpSpPr>
          <a:xfrm>
            <a:off x="8020159" y="1516551"/>
            <a:ext cx="300897" cy="356627"/>
            <a:chOff x="8020159" y="1516551"/>
            <a:chExt cx="300897" cy="356627"/>
          </a:xfrm>
        </p:grpSpPr>
        <p:sp>
          <p:nvSpPr>
            <p:cNvPr id="10862" name="Google Shape;10862;p63"/>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3"/>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3"/>
          <p:cNvGrpSpPr/>
          <p:nvPr/>
        </p:nvGrpSpPr>
        <p:grpSpPr>
          <a:xfrm>
            <a:off x="5377363" y="1516169"/>
            <a:ext cx="257357" cy="356627"/>
            <a:chOff x="5377363" y="1516169"/>
            <a:chExt cx="257357" cy="356627"/>
          </a:xfrm>
        </p:grpSpPr>
        <p:sp>
          <p:nvSpPr>
            <p:cNvPr id="10868" name="Google Shape;10868;p63"/>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3"/>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3"/>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3"/>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3"/>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3"/>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3"/>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3"/>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3"/>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63"/>
          <p:cNvGrpSpPr/>
          <p:nvPr/>
        </p:nvGrpSpPr>
        <p:grpSpPr>
          <a:xfrm>
            <a:off x="4880567" y="1535870"/>
            <a:ext cx="356245" cy="317607"/>
            <a:chOff x="4880567" y="1535870"/>
            <a:chExt cx="356245" cy="317607"/>
          </a:xfrm>
        </p:grpSpPr>
        <p:sp>
          <p:nvSpPr>
            <p:cNvPr id="10886" name="Google Shape;10886;p6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63"/>
          <p:cNvGrpSpPr/>
          <p:nvPr/>
        </p:nvGrpSpPr>
        <p:grpSpPr>
          <a:xfrm>
            <a:off x="5771483" y="1515787"/>
            <a:ext cx="357359" cy="357391"/>
            <a:chOff x="5771483" y="1515787"/>
            <a:chExt cx="357359" cy="357391"/>
          </a:xfrm>
        </p:grpSpPr>
        <p:sp>
          <p:nvSpPr>
            <p:cNvPr id="10892" name="Google Shape;10892;p63"/>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3"/>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3"/>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3"/>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63"/>
          <p:cNvGrpSpPr/>
          <p:nvPr/>
        </p:nvGrpSpPr>
        <p:grpSpPr>
          <a:xfrm>
            <a:off x="7121669" y="1533610"/>
            <a:ext cx="321362" cy="321362"/>
            <a:chOff x="7121669" y="1533610"/>
            <a:chExt cx="321362" cy="321362"/>
          </a:xfrm>
        </p:grpSpPr>
        <p:sp>
          <p:nvSpPr>
            <p:cNvPr id="10897" name="Google Shape;10897;p63"/>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3"/>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3"/>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63"/>
          <p:cNvGrpSpPr/>
          <p:nvPr/>
        </p:nvGrpSpPr>
        <p:grpSpPr>
          <a:xfrm>
            <a:off x="7562766" y="1514864"/>
            <a:ext cx="327059" cy="360192"/>
            <a:chOff x="7562766" y="1514864"/>
            <a:chExt cx="327059" cy="360192"/>
          </a:xfrm>
        </p:grpSpPr>
        <p:sp>
          <p:nvSpPr>
            <p:cNvPr id="10902" name="Google Shape;10902;p63"/>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3"/>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3"/>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3"/>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63"/>
          <p:cNvGrpSpPr/>
          <p:nvPr/>
        </p:nvGrpSpPr>
        <p:grpSpPr>
          <a:xfrm>
            <a:off x="6221229" y="1498673"/>
            <a:ext cx="361636" cy="362183"/>
            <a:chOff x="6259175" y="1559008"/>
            <a:chExt cx="271743" cy="272093"/>
          </a:xfrm>
        </p:grpSpPr>
        <p:sp>
          <p:nvSpPr>
            <p:cNvPr id="10907" name="Google Shape;10907;p63"/>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3"/>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3"/>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3"/>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3"/>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3"/>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3"/>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3"/>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63"/>
          <p:cNvGrpSpPr/>
          <p:nvPr/>
        </p:nvGrpSpPr>
        <p:grpSpPr>
          <a:xfrm>
            <a:off x="2661459" y="2015001"/>
            <a:ext cx="322508" cy="273494"/>
            <a:chOff x="2661459" y="2015001"/>
            <a:chExt cx="322508" cy="273494"/>
          </a:xfrm>
        </p:grpSpPr>
        <p:sp>
          <p:nvSpPr>
            <p:cNvPr id="10925" name="Google Shape;10925;p63"/>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63"/>
          <p:cNvGrpSpPr/>
          <p:nvPr/>
        </p:nvGrpSpPr>
        <p:grpSpPr>
          <a:xfrm>
            <a:off x="6671087" y="2009304"/>
            <a:ext cx="332757" cy="281833"/>
            <a:chOff x="6671087" y="2009304"/>
            <a:chExt cx="332757" cy="281833"/>
          </a:xfrm>
        </p:grpSpPr>
        <p:sp>
          <p:nvSpPr>
            <p:cNvPr id="10928" name="Google Shape;10928;p63"/>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3"/>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0" name="Google Shape;10930;p63"/>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1" name="Google Shape;10931;p63"/>
          <p:cNvGrpSpPr/>
          <p:nvPr/>
        </p:nvGrpSpPr>
        <p:grpSpPr>
          <a:xfrm>
            <a:off x="2201806" y="1976585"/>
            <a:ext cx="349784" cy="349434"/>
            <a:chOff x="2201806" y="1976585"/>
            <a:chExt cx="349784" cy="349434"/>
          </a:xfrm>
        </p:grpSpPr>
        <p:sp>
          <p:nvSpPr>
            <p:cNvPr id="10932" name="Google Shape;10932;p63"/>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3"/>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63"/>
          <p:cNvGrpSpPr/>
          <p:nvPr/>
        </p:nvGrpSpPr>
        <p:grpSpPr>
          <a:xfrm>
            <a:off x="3094217" y="1976585"/>
            <a:ext cx="350198" cy="350548"/>
            <a:chOff x="3094217" y="1976585"/>
            <a:chExt cx="350198" cy="350548"/>
          </a:xfrm>
        </p:grpSpPr>
        <p:sp>
          <p:nvSpPr>
            <p:cNvPr id="10937" name="Google Shape;10937;p6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3"/>
          <p:cNvGrpSpPr/>
          <p:nvPr/>
        </p:nvGrpSpPr>
        <p:grpSpPr>
          <a:xfrm>
            <a:off x="870939" y="1975821"/>
            <a:ext cx="332375" cy="350071"/>
            <a:chOff x="870939" y="1975821"/>
            <a:chExt cx="332375" cy="350071"/>
          </a:xfrm>
        </p:grpSpPr>
        <p:sp>
          <p:nvSpPr>
            <p:cNvPr id="10951" name="Google Shape;10951;p63"/>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3"/>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3"/>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3"/>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63"/>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63"/>
          <p:cNvGrpSpPr/>
          <p:nvPr/>
        </p:nvGrpSpPr>
        <p:grpSpPr>
          <a:xfrm>
            <a:off x="3979435" y="1976585"/>
            <a:ext cx="345265" cy="349848"/>
            <a:chOff x="3979435" y="1976585"/>
            <a:chExt cx="345265" cy="349848"/>
          </a:xfrm>
        </p:grpSpPr>
        <p:sp>
          <p:nvSpPr>
            <p:cNvPr id="10957" name="Google Shape;10957;p63"/>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3"/>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3"/>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3"/>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3"/>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3"/>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3"/>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3"/>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3"/>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3"/>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3"/>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3"/>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3"/>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3"/>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3"/>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3"/>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3"/>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63"/>
          <p:cNvGrpSpPr/>
          <p:nvPr/>
        </p:nvGrpSpPr>
        <p:grpSpPr>
          <a:xfrm>
            <a:off x="3576626" y="1975821"/>
            <a:ext cx="284251" cy="351694"/>
            <a:chOff x="3576626" y="1975821"/>
            <a:chExt cx="284251" cy="351694"/>
          </a:xfrm>
        </p:grpSpPr>
        <p:sp>
          <p:nvSpPr>
            <p:cNvPr id="10975" name="Google Shape;10975;p63"/>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3"/>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3"/>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63"/>
          <p:cNvGrpSpPr/>
          <p:nvPr/>
        </p:nvGrpSpPr>
        <p:grpSpPr>
          <a:xfrm>
            <a:off x="2722090" y="2890162"/>
            <a:ext cx="238770" cy="371841"/>
            <a:chOff x="2722090" y="2890162"/>
            <a:chExt cx="238770" cy="371841"/>
          </a:xfrm>
        </p:grpSpPr>
        <p:sp>
          <p:nvSpPr>
            <p:cNvPr id="10979" name="Google Shape;10979;p63"/>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3"/>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3"/>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2" name="Google Shape;10982;p63"/>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3" name="Google Shape;10983;p63"/>
          <p:cNvGrpSpPr/>
          <p:nvPr/>
        </p:nvGrpSpPr>
        <p:grpSpPr>
          <a:xfrm>
            <a:off x="6216367" y="1970156"/>
            <a:ext cx="361147" cy="361147"/>
            <a:chOff x="6216367" y="1970156"/>
            <a:chExt cx="361147" cy="361147"/>
          </a:xfrm>
        </p:grpSpPr>
        <p:sp>
          <p:nvSpPr>
            <p:cNvPr id="10984" name="Google Shape;10984;p63"/>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3"/>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3"/>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3"/>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63"/>
          <p:cNvGrpSpPr/>
          <p:nvPr/>
        </p:nvGrpSpPr>
        <p:grpSpPr>
          <a:xfrm>
            <a:off x="1289311" y="2926222"/>
            <a:ext cx="408156" cy="299783"/>
            <a:chOff x="1289311" y="2926222"/>
            <a:chExt cx="408156" cy="299783"/>
          </a:xfrm>
        </p:grpSpPr>
        <p:sp>
          <p:nvSpPr>
            <p:cNvPr id="10989" name="Google Shape;10989;p63"/>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3"/>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63"/>
          <p:cNvGrpSpPr/>
          <p:nvPr/>
        </p:nvGrpSpPr>
        <p:grpSpPr>
          <a:xfrm>
            <a:off x="7978465" y="1969392"/>
            <a:ext cx="361147" cy="360797"/>
            <a:chOff x="7978465" y="1969392"/>
            <a:chExt cx="361147" cy="360797"/>
          </a:xfrm>
        </p:grpSpPr>
        <p:sp>
          <p:nvSpPr>
            <p:cNvPr id="10992" name="Google Shape;10992;p63"/>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3"/>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3"/>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3"/>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3"/>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3"/>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3"/>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3"/>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3"/>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1" name="Google Shape;11001;p63"/>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2" name="Google Shape;11002;p63"/>
          <p:cNvGrpSpPr/>
          <p:nvPr/>
        </p:nvGrpSpPr>
        <p:grpSpPr>
          <a:xfrm>
            <a:off x="854261" y="2908813"/>
            <a:ext cx="377474" cy="335748"/>
            <a:chOff x="854261" y="2908813"/>
            <a:chExt cx="377474" cy="335748"/>
          </a:xfrm>
        </p:grpSpPr>
        <p:sp>
          <p:nvSpPr>
            <p:cNvPr id="11003" name="Google Shape;11003;p63"/>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3"/>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3"/>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3"/>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3"/>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3"/>
          <p:cNvGrpSpPr/>
          <p:nvPr/>
        </p:nvGrpSpPr>
        <p:grpSpPr>
          <a:xfrm>
            <a:off x="1749728" y="2894777"/>
            <a:ext cx="386927" cy="363438"/>
            <a:chOff x="1749728" y="2894777"/>
            <a:chExt cx="386927" cy="363438"/>
          </a:xfrm>
        </p:grpSpPr>
        <p:sp>
          <p:nvSpPr>
            <p:cNvPr id="11009" name="Google Shape;11009;p6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63"/>
          <p:cNvGrpSpPr/>
          <p:nvPr/>
        </p:nvGrpSpPr>
        <p:grpSpPr>
          <a:xfrm>
            <a:off x="7098912" y="1969392"/>
            <a:ext cx="359651" cy="361560"/>
            <a:chOff x="7098912" y="1969392"/>
            <a:chExt cx="359651" cy="361560"/>
          </a:xfrm>
        </p:grpSpPr>
        <p:sp>
          <p:nvSpPr>
            <p:cNvPr id="11017" name="Google Shape;11017;p6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0" name="Google Shape;11030;p63"/>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1" name="Google Shape;11031;p63"/>
          <p:cNvGrpSpPr/>
          <p:nvPr/>
        </p:nvGrpSpPr>
        <p:grpSpPr>
          <a:xfrm>
            <a:off x="5352728" y="1990239"/>
            <a:ext cx="327091" cy="322508"/>
            <a:chOff x="5352728" y="1990239"/>
            <a:chExt cx="327091" cy="322508"/>
          </a:xfrm>
        </p:grpSpPr>
        <p:sp>
          <p:nvSpPr>
            <p:cNvPr id="11032" name="Google Shape;11032;p63"/>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3"/>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3"/>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63"/>
          <p:cNvGrpSpPr/>
          <p:nvPr/>
        </p:nvGrpSpPr>
        <p:grpSpPr>
          <a:xfrm>
            <a:off x="7538896" y="1970156"/>
            <a:ext cx="361147" cy="361529"/>
            <a:chOff x="7538896" y="1970156"/>
            <a:chExt cx="361147" cy="361529"/>
          </a:xfrm>
        </p:grpSpPr>
        <p:sp>
          <p:nvSpPr>
            <p:cNvPr id="11036" name="Google Shape;11036;p6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3"/>
          <p:cNvGrpSpPr/>
          <p:nvPr/>
        </p:nvGrpSpPr>
        <p:grpSpPr>
          <a:xfrm>
            <a:off x="4896099" y="1970920"/>
            <a:ext cx="358155" cy="358123"/>
            <a:chOff x="4896099" y="1970920"/>
            <a:chExt cx="358155" cy="358123"/>
          </a:xfrm>
        </p:grpSpPr>
        <p:sp>
          <p:nvSpPr>
            <p:cNvPr id="11043" name="Google Shape;11043;p63"/>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3"/>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3"/>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3"/>
          <p:cNvGrpSpPr/>
          <p:nvPr/>
        </p:nvGrpSpPr>
        <p:grpSpPr>
          <a:xfrm>
            <a:off x="4048787" y="2977019"/>
            <a:ext cx="283488" cy="198604"/>
            <a:chOff x="4048787" y="2977019"/>
            <a:chExt cx="283488" cy="198604"/>
          </a:xfrm>
        </p:grpSpPr>
        <p:sp>
          <p:nvSpPr>
            <p:cNvPr id="11047" name="Google Shape;11047;p63"/>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3"/>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3"/>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3"/>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3"/>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3"/>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63"/>
          <p:cNvGrpSpPr/>
          <p:nvPr/>
        </p:nvGrpSpPr>
        <p:grpSpPr>
          <a:xfrm>
            <a:off x="4054103" y="2430191"/>
            <a:ext cx="218687" cy="349052"/>
            <a:chOff x="4054103" y="2430191"/>
            <a:chExt cx="218687" cy="349052"/>
          </a:xfrm>
        </p:grpSpPr>
        <p:sp>
          <p:nvSpPr>
            <p:cNvPr id="11054" name="Google Shape;11054;p63"/>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3"/>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63"/>
          <p:cNvGrpSpPr/>
          <p:nvPr/>
        </p:nvGrpSpPr>
        <p:grpSpPr>
          <a:xfrm>
            <a:off x="2185128" y="2427549"/>
            <a:ext cx="382758" cy="356595"/>
            <a:chOff x="2185128" y="2427549"/>
            <a:chExt cx="382758" cy="356595"/>
          </a:xfrm>
        </p:grpSpPr>
        <p:sp>
          <p:nvSpPr>
            <p:cNvPr id="11057" name="Google Shape;11057;p63"/>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3"/>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3"/>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3"/>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63"/>
          <p:cNvGrpSpPr/>
          <p:nvPr/>
        </p:nvGrpSpPr>
        <p:grpSpPr>
          <a:xfrm>
            <a:off x="3539102" y="2427549"/>
            <a:ext cx="355099" cy="355481"/>
            <a:chOff x="3539102" y="2427549"/>
            <a:chExt cx="355099" cy="355481"/>
          </a:xfrm>
        </p:grpSpPr>
        <p:sp>
          <p:nvSpPr>
            <p:cNvPr id="11062" name="Google Shape;11062;p6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3"/>
          <p:cNvGrpSpPr/>
          <p:nvPr/>
        </p:nvGrpSpPr>
        <p:grpSpPr>
          <a:xfrm>
            <a:off x="2656907" y="2439293"/>
            <a:ext cx="332757" cy="332343"/>
            <a:chOff x="2656907" y="2439293"/>
            <a:chExt cx="332757" cy="332343"/>
          </a:xfrm>
        </p:grpSpPr>
        <p:sp>
          <p:nvSpPr>
            <p:cNvPr id="11065" name="Google Shape;11065;p63"/>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3"/>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3"/>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3"/>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3"/>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3"/>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3"/>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3"/>
          <p:cNvGrpSpPr/>
          <p:nvPr/>
        </p:nvGrpSpPr>
        <p:grpSpPr>
          <a:xfrm>
            <a:off x="1731523" y="2422616"/>
            <a:ext cx="399435" cy="365698"/>
            <a:chOff x="1731523" y="2422616"/>
            <a:chExt cx="399435" cy="365698"/>
          </a:xfrm>
        </p:grpSpPr>
        <p:sp>
          <p:nvSpPr>
            <p:cNvPr id="11073" name="Google Shape;11073;p63"/>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3"/>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3"/>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63"/>
          <p:cNvGrpSpPr/>
          <p:nvPr/>
        </p:nvGrpSpPr>
        <p:grpSpPr>
          <a:xfrm>
            <a:off x="3097241" y="2433564"/>
            <a:ext cx="344883" cy="343387"/>
            <a:chOff x="3097241" y="2433564"/>
            <a:chExt cx="344883" cy="343387"/>
          </a:xfrm>
        </p:grpSpPr>
        <p:sp>
          <p:nvSpPr>
            <p:cNvPr id="11077" name="Google Shape;11077;p63"/>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3"/>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3"/>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3"/>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3"/>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3"/>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3"/>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3"/>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3"/>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63"/>
          <p:cNvGrpSpPr/>
          <p:nvPr/>
        </p:nvGrpSpPr>
        <p:grpSpPr>
          <a:xfrm>
            <a:off x="1278299" y="2439293"/>
            <a:ext cx="410829" cy="332343"/>
            <a:chOff x="1278299" y="2439293"/>
            <a:chExt cx="410829" cy="332343"/>
          </a:xfrm>
        </p:grpSpPr>
        <p:sp>
          <p:nvSpPr>
            <p:cNvPr id="11087" name="Google Shape;11087;p6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63"/>
          <p:cNvGrpSpPr/>
          <p:nvPr/>
        </p:nvGrpSpPr>
        <p:grpSpPr>
          <a:xfrm>
            <a:off x="870939" y="2439293"/>
            <a:ext cx="331993" cy="331993"/>
            <a:chOff x="870939" y="2439293"/>
            <a:chExt cx="331993" cy="331993"/>
          </a:xfrm>
        </p:grpSpPr>
        <p:sp>
          <p:nvSpPr>
            <p:cNvPr id="11096" name="Google Shape;11096;p63"/>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3"/>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3"/>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3"/>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3"/>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3"/>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3"/>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3"/>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3"/>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3"/>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3"/>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3"/>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3"/>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3"/>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3"/>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3"/>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63"/>
          <p:cNvGrpSpPr/>
          <p:nvPr/>
        </p:nvGrpSpPr>
        <p:grpSpPr>
          <a:xfrm>
            <a:off x="6644957" y="2456353"/>
            <a:ext cx="371395" cy="278904"/>
            <a:chOff x="6644957" y="2456353"/>
            <a:chExt cx="371395" cy="278904"/>
          </a:xfrm>
        </p:grpSpPr>
        <p:sp>
          <p:nvSpPr>
            <p:cNvPr id="11113" name="Google Shape;11113;p63"/>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3"/>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3"/>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3"/>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3"/>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3"/>
          <p:cNvGrpSpPr/>
          <p:nvPr/>
        </p:nvGrpSpPr>
        <p:grpSpPr>
          <a:xfrm>
            <a:off x="5388757" y="2414659"/>
            <a:ext cx="260349" cy="362292"/>
            <a:chOff x="5388757" y="2414659"/>
            <a:chExt cx="260349" cy="362292"/>
          </a:xfrm>
        </p:grpSpPr>
        <p:sp>
          <p:nvSpPr>
            <p:cNvPr id="11119" name="Google Shape;11119;p63"/>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3"/>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3"/>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3"/>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3"/>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3"/>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3"/>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3"/>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3"/>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3"/>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3"/>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3"/>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3"/>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3"/>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3"/>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3"/>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3"/>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3"/>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3"/>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3"/>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63"/>
          <p:cNvGrpSpPr/>
          <p:nvPr/>
        </p:nvGrpSpPr>
        <p:grpSpPr>
          <a:xfrm>
            <a:off x="3567142" y="2905757"/>
            <a:ext cx="348288" cy="340331"/>
            <a:chOff x="3567142" y="2905757"/>
            <a:chExt cx="348288" cy="340331"/>
          </a:xfrm>
        </p:grpSpPr>
        <p:sp>
          <p:nvSpPr>
            <p:cNvPr id="11140" name="Google Shape;11140;p63"/>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3"/>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3"/>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3"/>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3"/>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63"/>
          <p:cNvGrpSpPr/>
          <p:nvPr/>
        </p:nvGrpSpPr>
        <p:grpSpPr>
          <a:xfrm>
            <a:off x="7967103" y="2415041"/>
            <a:ext cx="355863" cy="361911"/>
            <a:chOff x="7967103" y="2415041"/>
            <a:chExt cx="355863" cy="361911"/>
          </a:xfrm>
        </p:grpSpPr>
        <p:sp>
          <p:nvSpPr>
            <p:cNvPr id="11146" name="Google Shape;11146;p63"/>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3"/>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3"/>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3"/>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3"/>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3"/>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3"/>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3"/>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3"/>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3"/>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3"/>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3"/>
          <p:cNvGrpSpPr/>
          <p:nvPr/>
        </p:nvGrpSpPr>
        <p:grpSpPr>
          <a:xfrm>
            <a:off x="7529411" y="2414659"/>
            <a:ext cx="355863" cy="362292"/>
            <a:chOff x="7529411" y="2414659"/>
            <a:chExt cx="355863" cy="362292"/>
          </a:xfrm>
        </p:grpSpPr>
        <p:sp>
          <p:nvSpPr>
            <p:cNvPr id="11158" name="Google Shape;11158;p63"/>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3"/>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3"/>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3"/>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3"/>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3"/>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3"/>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3"/>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3"/>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3"/>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3"/>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3"/>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63"/>
          <p:cNvGrpSpPr/>
          <p:nvPr/>
        </p:nvGrpSpPr>
        <p:grpSpPr>
          <a:xfrm>
            <a:off x="5733194" y="2431718"/>
            <a:ext cx="446826" cy="327059"/>
            <a:chOff x="5733194" y="2431718"/>
            <a:chExt cx="446826" cy="327059"/>
          </a:xfrm>
        </p:grpSpPr>
        <p:sp>
          <p:nvSpPr>
            <p:cNvPr id="11171" name="Google Shape;11171;p63"/>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3"/>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3"/>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63"/>
          <p:cNvGrpSpPr/>
          <p:nvPr/>
        </p:nvGrpSpPr>
        <p:grpSpPr>
          <a:xfrm>
            <a:off x="4876780" y="2418064"/>
            <a:ext cx="407774" cy="356627"/>
            <a:chOff x="4876780" y="2418064"/>
            <a:chExt cx="407774" cy="356627"/>
          </a:xfrm>
        </p:grpSpPr>
        <p:sp>
          <p:nvSpPr>
            <p:cNvPr id="11175" name="Google Shape;11175;p6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63"/>
          <p:cNvGrpSpPr/>
          <p:nvPr/>
        </p:nvGrpSpPr>
        <p:grpSpPr>
          <a:xfrm>
            <a:off x="7070872" y="2410871"/>
            <a:ext cx="398321" cy="371013"/>
            <a:chOff x="7070872" y="2410871"/>
            <a:chExt cx="398321" cy="371013"/>
          </a:xfrm>
        </p:grpSpPr>
        <p:sp>
          <p:nvSpPr>
            <p:cNvPr id="11184" name="Google Shape;11184;p63"/>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3"/>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3"/>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3"/>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8" name="Google Shape;11188;p63"/>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9" name="Google Shape;11189;p63"/>
          <p:cNvGrpSpPr/>
          <p:nvPr/>
        </p:nvGrpSpPr>
        <p:grpSpPr>
          <a:xfrm>
            <a:off x="5318259" y="2982111"/>
            <a:ext cx="371013" cy="220787"/>
            <a:chOff x="5318259" y="2982111"/>
            <a:chExt cx="371013" cy="220787"/>
          </a:xfrm>
        </p:grpSpPr>
        <p:sp>
          <p:nvSpPr>
            <p:cNvPr id="11190" name="Google Shape;11190;p6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63"/>
          <p:cNvGrpSpPr/>
          <p:nvPr/>
        </p:nvGrpSpPr>
        <p:grpSpPr>
          <a:xfrm>
            <a:off x="7073928" y="2905757"/>
            <a:ext cx="371395" cy="371809"/>
            <a:chOff x="7073928" y="2905757"/>
            <a:chExt cx="371395" cy="371809"/>
          </a:xfrm>
        </p:grpSpPr>
        <p:sp>
          <p:nvSpPr>
            <p:cNvPr id="11199" name="Google Shape;11199;p63"/>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3"/>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3"/>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63"/>
          <p:cNvGrpSpPr/>
          <p:nvPr/>
        </p:nvGrpSpPr>
        <p:grpSpPr>
          <a:xfrm>
            <a:off x="6188327" y="2955408"/>
            <a:ext cx="371395" cy="272857"/>
            <a:chOff x="6188327" y="2955408"/>
            <a:chExt cx="371395" cy="272857"/>
          </a:xfrm>
        </p:grpSpPr>
        <p:sp>
          <p:nvSpPr>
            <p:cNvPr id="11203" name="Google Shape;11203;p63"/>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3"/>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63"/>
          <p:cNvGrpSpPr/>
          <p:nvPr/>
        </p:nvGrpSpPr>
        <p:grpSpPr>
          <a:xfrm>
            <a:off x="7521454" y="2906139"/>
            <a:ext cx="359651" cy="371013"/>
            <a:chOff x="7521454" y="2906139"/>
            <a:chExt cx="359651" cy="371013"/>
          </a:xfrm>
        </p:grpSpPr>
        <p:sp>
          <p:nvSpPr>
            <p:cNvPr id="11206" name="Google Shape;11206;p63"/>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3"/>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3"/>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3"/>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3"/>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63"/>
          <p:cNvGrpSpPr/>
          <p:nvPr/>
        </p:nvGrpSpPr>
        <p:grpSpPr>
          <a:xfrm>
            <a:off x="5782845" y="2906521"/>
            <a:ext cx="301661" cy="371013"/>
            <a:chOff x="5782845" y="2906521"/>
            <a:chExt cx="301661" cy="371013"/>
          </a:xfrm>
        </p:grpSpPr>
        <p:sp>
          <p:nvSpPr>
            <p:cNvPr id="11212" name="Google Shape;11212;p63"/>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3"/>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3"/>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3"/>
          <p:cNvGrpSpPr/>
          <p:nvPr/>
        </p:nvGrpSpPr>
        <p:grpSpPr>
          <a:xfrm>
            <a:off x="6630539" y="2917502"/>
            <a:ext cx="371777" cy="349434"/>
            <a:chOff x="6630539" y="2917502"/>
            <a:chExt cx="371777" cy="349434"/>
          </a:xfrm>
        </p:grpSpPr>
        <p:sp>
          <p:nvSpPr>
            <p:cNvPr id="11216" name="Google Shape;11216;p63"/>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3"/>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3"/>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3"/>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3"/>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3"/>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3"/>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3"/>
          <p:cNvGrpSpPr/>
          <p:nvPr/>
        </p:nvGrpSpPr>
        <p:grpSpPr>
          <a:xfrm>
            <a:off x="2171474" y="3369229"/>
            <a:ext cx="408156" cy="343737"/>
            <a:chOff x="2171474" y="3369229"/>
            <a:chExt cx="408156" cy="343737"/>
          </a:xfrm>
        </p:grpSpPr>
        <p:sp>
          <p:nvSpPr>
            <p:cNvPr id="11224" name="Google Shape;11224;p63"/>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3"/>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3"/>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3"/>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63"/>
          <p:cNvGrpSpPr/>
          <p:nvPr/>
        </p:nvGrpSpPr>
        <p:grpSpPr>
          <a:xfrm>
            <a:off x="4891198" y="2925108"/>
            <a:ext cx="334634" cy="334634"/>
            <a:chOff x="4891198" y="2925108"/>
            <a:chExt cx="334634" cy="334634"/>
          </a:xfrm>
        </p:grpSpPr>
        <p:sp>
          <p:nvSpPr>
            <p:cNvPr id="11229" name="Google Shape;11229;p6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63"/>
          <p:cNvGrpSpPr/>
          <p:nvPr/>
        </p:nvGrpSpPr>
        <p:grpSpPr>
          <a:xfrm>
            <a:off x="7976174" y="2925108"/>
            <a:ext cx="334666" cy="334634"/>
            <a:chOff x="7976174" y="2925108"/>
            <a:chExt cx="334666" cy="334634"/>
          </a:xfrm>
        </p:grpSpPr>
        <p:sp>
          <p:nvSpPr>
            <p:cNvPr id="11238" name="Google Shape;11238;p63"/>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3"/>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3"/>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3"/>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3"/>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3"/>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3"/>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3"/>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3"/>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63"/>
          <p:cNvGrpSpPr/>
          <p:nvPr/>
        </p:nvGrpSpPr>
        <p:grpSpPr>
          <a:xfrm>
            <a:off x="3091957" y="3374131"/>
            <a:ext cx="354717" cy="332757"/>
            <a:chOff x="3091957" y="3374131"/>
            <a:chExt cx="354717" cy="332757"/>
          </a:xfrm>
        </p:grpSpPr>
        <p:sp>
          <p:nvSpPr>
            <p:cNvPr id="11248" name="Google Shape;11248;p63"/>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3"/>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3"/>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3"/>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3"/>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3"/>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63"/>
          <p:cNvGrpSpPr/>
          <p:nvPr/>
        </p:nvGrpSpPr>
        <p:grpSpPr>
          <a:xfrm>
            <a:off x="3988156" y="3380210"/>
            <a:ext cx="353954" cy="318880"/>
            <a:chOff x="3988156" y="3380210"/>
            <a:chExt cx="353954" cy="318880"/>
          </a:xfrm>
        </p:grpSpPr>
        <p:sp>
          <p:nvSpPr>
            <p:cNvPr id="11255" name="Google Shape;11255;p6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63"/>
          <p:cNvGrpSpPr/>
          <p:nvPr/>
        </p:nvGrpSpPr>
        <p:grpSpPr>
          <a:xfrm>
            <a:off x="3541011" y="3367320"/>
            <a:ext cx="348257" cy="346188"/>
            <a:chOff x="3541011" y="3367320"/>
            <a:chExt cx="348257" cy="346188"/>
          </a:xfrm>
        </p:grpSpPr>
        <p:sp>
          <p:nvSpPr>
            <p:cNvPr id="11261" name="Google Shape;11261;p6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63"/>
          <p:cNvGrpSpPr/>
          <p:nvPr/>
        </p:nvGrpSpPr>
        <p:grpSpPr>
          <a:xfrm>
            <a:off x="850092" y="3352934"/>
            <a:ext cx="369517" cy="375660"/>
            <a:chOff x="850092" y="3352934"/>
            <a:chExt cx="369517" cy="375660"/>
          </a:xfrm>
        </p:grpSpPr>
        <p:sp>
          <p:nvSpPr>
            <p:cNvPr id="11266" name="Google Shape;11266;p63"/>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3"/>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3"/>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3"/>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3"/>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63"/>
          <p:cNvGrpSpPr/>
          <p:nvPr/>
        </p:nvGrpSpPr>
        <p:grpSpPr>
          <a:xfrm>
            <a:off x="1314678" y="3358217"/>
            <a:ext cx="334666" cy="365348"/>
            <a:chOff x="1314678" y="3358217"/>
            <a:chExt cx="334666" cy="365348"/>
          </a:xfrm>
        </p:grpSpPr>
        <p:sp>
          <p:nvSpPr>
            <p:cNvPr id="11272" name="Google Shape;11272;p63"/>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3"/>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3"/>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3"/>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3"/>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63"/>
          <p:cNvGrpSpPr/>
          <p:nvPr/>
        </p:nvGrpSpPr>
        <p:grpSpPr>
          <a:xfrm>
            <a:off x="1748582" y="3372635"/>
            <a:ext cx="359269" cy="335780"/>
            <a:chOff x="1748582" y="3372635"/>
            <a:chExt cx="359269" cy="335780"/>
          </a:xfrm>
        </p:grpSpPr>
        <p:sp>
          <p:nvSpPr>
            <p:cNvPr id="11278" name="Google Shape;11278;p63"/>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9" name="Google Shape;11279;p63"/>
            <p:cNvGrpSpPr/>
            <p:nvPr/>
          </p:nvGrpSpPr>
          <p:grpSpPr>
            <a:xfrm>
              <a:off x="1748582" y="3372635"/>
              <a:ext cx="333520" cy="335780"/>
              <a:chOff x="1748582" y="3372635"/>
              <a:chExt cx="333520" cy="335780"/>
            </a:xfrm>
          </p:grpSpPr>
          <p:sp>
            <p:nvSpPr>
              <p:cNvPr id="11280" name="Google Shape;11280;p63"/>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3"/>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3"/>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83" name="Google Shape;11283;p63"/>
          <p:cNvGrpSpPr/>
          <p:nvPr/>
        </p:nvGrpSpPr>
        <p:grpSpPr>
          <a:xfrm>
            <a:off x="2640993" y="3357835"/>
            <a:ext cx="365348" cy="364966"/>
            <a:chOff x="2640993" y="3357835"/>
            <a:chExt cx="365348" cy="364966"/>
          </a:xfrm>
        </p:grpSpPr>
        <p:sp>
          <p:nvSpPr>
            <p:cNvPr id="11284" name="Google Shape;11284;p63"/>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3"/>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3"/>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3"/>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3"/>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3"/>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3"/>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3"/>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3"/>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3"/>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63"/>
          <p:cNvGrpSpPr/>
          <p:nvPr/>
        </p:nvGrpSpPr>
        <p:grpSpPr>
          <a:xfrm>
            <a:off x="4886264" y="3366174"/>
            <a:ext cx="350548" cy="350198"/>
            <a:chOff x="4886264" y="3366174"/>
            <a:chExt cx="350548" cy="350198"/>
          </a:xfrm>
        </p:grpSpPr>
        <p:sp>
          <p:nvSpPr>
            <p:cNvPr id="11295" name="Google Shape;11295;p63"/>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3"/>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3"/>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3"/>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3"/>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3"/>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3"/>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3"/>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3"/>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3"/>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3"/>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3"/>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3"/>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63"/>
          <p:cNvGrpSpPr/>
          <p:nvPr/>
        </p:nvGrpSpPr>
        <p:grpSpPr>
          <a:xfrm>
            <a:off x="5331913" y="3413947"/>
            <a:ext cx="347143" cy="254684"/>
            <a:chOff x="5331913" y="3413947"/>
            <a:chExt cx="347143" cy="254684"/>
          </a:xfrm>
        </p:grpSpPr>
        <p:sp>
          <p:nvSpPr>
            <p:cNvPr id="11309" name="Google Shape;11309;p63"/>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3"/>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3"/>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3"/>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3"/>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3"/>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3"/>
          <p:cNvGrpSpPr/>
          <p:nvPr/>
        </p:nvGrpSpPr>
        <p:grpSpPr>
          <a:xfrm>
            <a:off x="5776798" y="3409778"/>
            <a:ext cx="346379" cy="264518"/>
            <a:chOff x="5776798" y="3409778"/>
            <a:chExt cx="346379" cy="264518"/>
          </a:xfrm>
        </p:grpSpPr>
        <p:sp>
          <p:nvSpPr>
            <p:cNvPr id="11316" name="Google Shape;11316;p63"/>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3"/>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3"/>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3"/>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3"/>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3"/>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63"/>
          <p:cNvGrpSpPr/>
          <p:nvPr/>
        </p:nvGrpSpPr>
        <p:grpSpPr>
          <a:xfrm>
            <a:off x="7108015" y="3396505"/>
            <a:ext cx="344883" cy="290299"/>
            <a:chOff x="7108015" y="3396505"/>
            <a:chExt cx="344883" cy="290299"/>
          </a:xfrm>
        </p:grpSpPr>
        <p:sp>
          <p:nvSpPr>
            <p:cNvPr id="11323" name="Google Shape;11323;p63"/>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3"/>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3"/>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3"/>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63"/>
          <p:cNvGrpSpPr/>
          <p:nvPr/>
        </p:nvGrpSpPr>
        <p:grpSpPr>
          <a:xfrm>
            <a:off x="7551754" y="3390808"/>
            <a:ext cx="344883" cy="301311"/>
            <a:chOff x="7551754" y="3390808"/>
            <a:chExt cx="344883" cy="301311"/>
          </a:xfrm>
        </p:grpSpPr>
        <p:sp>
          <p:nvSpPr>
            <p:cNvPr id="11328" name="Google Shape;11328;p63"/>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3"/>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3"/>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3"/>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3"/>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3"/>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3"/>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3"/>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3"/>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3"/>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3"/>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63"/>
          <p:cNvGrpSpPr/>
          <p:nvPr/>
        </p:nvGrpSpPr>
        <p:grpSpPr>
          <a:xfrm>
            <a:off x="6707084" y="3387403"/>
            <a:ext cx="261145" cy="308504"/>
            <a:chOff x="6707084" y="3387403"/>
            <a:chExt cx="261145" cy="308504"/>
          </a:xfrm>
        </p:grpSpPr>
        <p:sp>
          <p:nvSpPr>
            <p:cNvPr id="11340" name="Google Shape;11340;p63"/>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3"/>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3"/>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3"/>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63"/>
          <p:cNvGrpSpPr/>
          <p:nvPr/>
        </p:nvGrpSpPr>
        <p:grpSpPr>
          <a:xfrm>
            <a:off x="848978" y="4297637"/>
            <a:ext cx="377824" cy="324418"/>
            <a:chOff x="848978" y="4297637"/>
            <a:chExt cx="377824" cy="324418"/>
          </a:xfrm>
        </p:grpSpPr>
        <p:sp>
          <p:nvSpPr>
            <p:cNvPr id="11345" name="Google Shape;11345;p63"/>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3"/>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63"/>
          <p:cNvGrpSpPr/>
          <p:nvPr/>
        </p:nvGrpSpPr>
        <p:grpSpPr>
          <a:xfrm>
            <a:off x="1754279" y="4286593"/>
            <a:ext cx="351439" cy="345965"/>
            <a:chOff x="1754279" y="4286593"/>
            <a:chExt cx="351439" cy="345965"/>
          </a:xfrm>
        </p:grpSpPr>
        <p:sp>
          <p:nvSpPr>
            <p:cNvPr id="11348" name="Google Shape;11348;p63"/>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3"/>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3"/>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3"/>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3"/>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3"/>
          <p:cNvGrpSpPr/>
          <p:nvPr/>
        </p:nvGrpSpPr>
        <p:grpSpPr>
          <a:xfrm>
            <a:off x="3996113" y="4291176"/>
            <a:ext cx="336512" cy="335048"/>
            <a:chOff x="3996113" y="4291176"/>
            <a:chExt cx="336512" cy="335048"/>
          </a:xfrm>
        </p:grpSpPr>
        <p:sp>
          <p:nvSpPr>
            <p:cNvPr id="11354" name="Google Shape;11354;p63"/>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3"/>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3"/>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63"/>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63"/>
          <p:cNvGrpSpPr/>
          <p:nvPr/>
        </p:nvGrpSpPr>
        <p:grpSpPr>
          <a:xfrm>
            <a:off x="2179081" y="4285511"/>
            <a:ext cx="397525" cy="348670"/>
            <a:chOff x="2179081" y="4285511"/>
            <a:chExt cx="397525" cy="348670"/>
          </a:xfrm>
        </p:grpSpPr>
        <p:sp>
          <p:nvSpPr>
            <p:cNvPr id="11359" name="Google Shape;11359;p63"/>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3"/>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63"/>
          <p:cNvGrpSpPr/>
          <p:nvPr/>
        </p:nvGrpSpPr>
        <p:grpSpPr>
          <a:xfrm>
            <a:off x="3584201" y="4294996"/>
            <a:ext cx="267574" cy="329415"/>
            <a:chOff x="3584201" y="4294996"/>
            <a:chExt cx="267574" cy="329415"/>
          </a:xfrm>
        </p:grpSpPr>
        <p:sp>
          <p:nvSpPr>
            <p:cNvPr id="11362" name="Google Shape;11362;p63"/>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3"/>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3"/>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3"/>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63"/>
          <p:cNvGrpSpPr/>
          <p:nvPr/>
        </p:nvGrpSpPr>
        <p:grpSpPr>
          <a:xfrm>
            <a:off x="3082855" y="4295728"/>
            <a:ext cx="375946" cy="327823"/>
            <a:chOff x="3082855" y="4295728"/>
            <a:chExt cx="375946" cy="327823"/>
          </a:xfrm>
        </p:grpSpPr>
        <p:sp>
          <p:nvSpPr>
            <p:cNvPr id="11367" name="Google Shape;11367;p63"/>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3"/>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3"/>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3"/>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3"/>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3"/>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3"/>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3"/>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3"/>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3"/>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3"/>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63"/>
          <p:cNvGrpSpPr/>
          <p:nvPr/>
        </p:nvGrpSpPr>
        <p:grpSpPr>
          <a:xfrm>
            <a:off x="2749016" y="4291176"/>
            <a:ext cx="150831" cy="336926"/>
            <a:chOff x="2749016" y="4291176"/>
            <a:chExt cx="150831" cy="336926"/>
          </a:xfrm>
        </p:grpSpPr>
        <p:sp>
          <p:nvSpPr>
            <p:cNvPr id="11379" name="Google Shape;11379;p63"/>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3"/>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3"/>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3"/>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63"/>
          <p:cNvGrpSpPr/>
          <p:nvPr/>
        </p:nvGrpSpPr>
        <p:grpSpPr>
          <a:xfrm>
            <a:off x="7127716" y="4279432"/>
            <a:ext cx="248254" cy="361942"/>
            <a:chOff x="7127716" y="4279432"/>
            <a:chExt cx="248254" cy="361942"/>
          </a:xfrm>
        </p:grpSpPr>
        <p:sp>
          <p:nvSpPr>
            <p:cNvPr id="11384" name="Google Shape;11384;p63"/>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3"/>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3"/>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3"/>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3"/>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3"/>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3"/>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3"/>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3"/>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63"/>
          <p:cNvGrpSpPr/>
          <p:nvPr/>
        </p:nvGrpSpPr>
        <p:grpSpPr>
          <a:xfrm>
            <a:off x="7565408" y="4279432"/>
            <a:ext cx="248255" cy="361942"/>
            <a:chOff x="7565408" y="4279432"/>
            <a:chExt cx="248255" cy="361942"/>
          </a:xfrm>
        </p:grpSpPr>
        <p:sp>
          <p:nvSpPr>
            <p:cNvPr id="11394" name="Google Shape;11394;p63"/>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3"/>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3"/>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3"/>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3"/>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3"/>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3"/>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3"/>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63"/>
          <p:cNvGrpSpPr/>
          <p:nvPr/>
        </p:nvGrpSpPr>
        <p:grpSpPr>
          <a:xfrm>
            <a:off x="6264109" y="4279432"/>
            <a:ext cx="225498" cy="361560"/>
            <a:chOff x="6264109" y="4279432"/>
            <a:chExt cx="225498" cy="361560"/>
          </a:xfrm>
        </p:grpSpPr>
        <p:sp>
          <p:nvSpPr>
            <p:cNvPr id="11403" name="Google Shape;11403;p63"/>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3"/>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63"/>
          <p:cNvGrpSpPr/>
          <p:nvPr/>
        </p:nvGrpSpPr>
        <p:grpSpPr>
          <a:xfrm>
            <a:off x="7929578" y="4284365"/>
            <a:ext cx="395266" cy="351312"/>
            <a:chOff x="7929578" y="4284365"/>
            <a:chExt cx="395266" cy="351312"/>
          </a:xfrm>
        </p:grpSpPr>
        <p:sp>
          <p:nvSpPr>
            <p:cNvPr id="11406" name="Google Shape;11406;p63"/>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3"/>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3"/>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3"/>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63"/>
          <p:cNvGrpSpPr/>
          <p:nvPr/>
        </p:nvGrpSpPr>
        <p:grpSpPr>
          <a:xfrm>
            <a:off x="6595502" y="4323777"/>
            <a:ext cx="426315" cy="332826"/>
            <a:chOff x="6639652" y="4323777"/>
            <a:chExt cx="426315" cy="332826"/>
          </a:xfrm>
        </p:grpSpPr>
        <p:sp>
          <p:nvSpPr>
            <p:cNvPr id="11411" name="Google Shape;11411;p63"/>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3"/>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3"/>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3"/>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3"/>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3"/>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3"/>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3"/>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3"/>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3"/>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63"/>
          <p:cNvGrpSpPr/>
          <p:nvPr/>
        </p:nvGrpSpPr>
        <p:grpSpPr>
          <a:xfrm>
            <a:off x="5357662" y="4297637"/>
            <a:ext cx="287275" cy="326296"/>
            <a:chOff x="5357662" y="4297637"/>
            <a:chExt cx="287275" cy="326296"/>
          </a:xfrm>
        </p:grpSpPr>
        <p:sp>
          <p:nvSpPr>
            <p:cNvPr id="11422" name="Google Shape;11422;p63"/>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3"/>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3"/>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3"/>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3"/>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3"/>
          <p:cNvGrpSpPr/>
          <p:nvPr/>
        </p:nvGrpSpPr>
        <p:grpSpPr>
          <a:xfrm>
            <a:off x="5774124" y="4294550"/>
            <a:ext cx="331611" cy="331674"/>
            <a:chOff x="5774124" y="4294550"/>
            <a:chExt cx="331611" cy="331674"/>
          </a:xfrm>
        </p:grpSpPr>
        <p:sp>
          <p:nvSpPr>
            <p:cNvPr id="11428" name="Google Shape;11428;p63"/>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3"/>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63"/>
          <p:cNvGrpSpPr/>
          <p:nvPr/>
        </p:nvGrpSpPr>
        <p:grpSpPr>
          <a:xfrm>
            <a:off x="4890434" y="4287389"/>
            <a:ext cx="345997" cy="346029"/>
            <a:chOff x="4890434" y="4287389"/>
            <a:chExt cx="345997" cy="346029"/>
          </a:xfrm>
        </p:grpSpPr>
        <p:sp>
          <p:nvSpPr>
            <p:cNvPr id="11431" name="Google Shape;11431;p63"/>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3"/>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3"/>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3"/>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3"/>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3"/>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3"/>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63"/>
          <p:cNvGrpSpPr/>
          <p:nvPr/>
        </p:nvGrpSpPr>
        <p:grpSpPr>
          <a:xfrm>
            <a:off x="2165809" y="3811059"/>
            <a:ext cx="422542" cy="342973"/>
            <a:chOff x="2165809" y="3811059"/>
            <a:chExt cx="422542" cy="342973"/>
          </a:xfrm>
        </p:grpSpPr>
        <p:sp>
          <p:nvSpPr>
            <p:cNvPr id="11439" name="Google Shape;11439;p63"/>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3"/>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3"/>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3"/>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3"/>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3"/>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3"/>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3"/>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3"/>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3"/>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3"/>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3"/>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3"/>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3"/>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3"/>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3"/>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3"/>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3"/>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7" name="Google Shape;11457;p63"/>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8" name="Google Shape;11458;p63"/>
          <p:cNvGrpSpPr/>
          <p:nvPr/>
        </p:nvGrpSpPr>
        <p:grpSpPr>
          <a:xfrm>
            <a:off x="903530" y="3806125"/>
            <a:ext cx="264550" cy="353222"/>
            <a:chOff x="903530" y="3806125"/>
            <a:chExt cx="264550" cy="353222"/>
          </a:xfrm>
        </p:grpSpPr>
        <p:sp>
          <p:nvSpPr>
            <p:cNvPr id="11459" name="Google Shape;11459;p63"/>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3"/>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3"/>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3"/>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3"/>
          <p:cNvGrpSpPr/>
          <p:nvPr/>
        </p:nvGrpSpPr>
        <p:grpSpPr>
          <a:xfrm>
            <a:off x="2611458" y="3816374"/>
            <a:ext cx="426329" cy="332375"/>
            <a:chOff x="2611458" y="3816374"/>
            <a:chExt cx="426329" cy="332375"/>
          </a:xfrm>
        </p:grpSpPr>
        <p:sp>
          <p:nvSpPr>
            <p:cNvPr id="11464" name="Google Shape;11464;p63"/>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3"/>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3"/>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3"/>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3"/>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3"/>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3"/>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3"/>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3"/>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3"/>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4" name="Google Shape;11474;p63"/>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5" name="Google Shape;11475;p63"/>
          <p:cNvGrpSpPr/>
          <p:nvPr/>
        </p:nvGrpSpPr>
        <p:grpSpPr>
          <a:xfrm>
            <a:off x="4019984" y="3805393"/>
            <a:ext cx="293704" cy="353954"/>
            <a:chOff x="4019984" y="3805393"/>
            <a:chExt cx="293704" cy="353954"/>
          </a:xfrm>
        </p:grpSpPr>
        <p:sp>
          <p:nvSpPr>
            <p:cNvPr id="11476" name="Google Shape;11476;p6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63"/>
          <p:cNvGrpSpPr/>
          <p:nvPr/>
        </p:nvGrpSpPr>
        <p:grpSpPr>
          <a:xfrm>
            <a:off x="8006505" y="3390044"/>
            <a:ext cx="323654" cy="303189"/>
            <a:chOff x="8006505" y="3390044"/>
            <a:chExt cx="323654" cy="303189"/>
          </a:xfrm>
        </p:grpSpPr>
        <p:sp>
          <p:nvSpPr>
            <p:cNvPr id="11479" name="Google Shape;11479;p63"/>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3"/>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3"/>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3"/>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3"/>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3"/>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63"/>
          <p:cNvGrpSpPr/>
          <p:nvPr/>
        </p:nvGrpSpPr>
        <p:grpSpPr>
          <a:xfrm>
            <a:off x="1299146" y="3806507"/>
            <a:ext cx="367990" cy="351312"/>
            <a:chOff x="1299146" y="3806507"/>
            <a:chExt cx="367990" cy="351312"/>
          </a:xfrm>
        </p:grpSpPr>
        <p:sp>
          <p:nvSpPr>
            <p:cNvPr id="11486" name="Google Shape;11486;p6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8" name="Google Shape;11488;p63"/>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9" name="Google Shape;11489;p63"/>
          <p:cNvGrpSpPr/>
          <p:nvPr/>
        </p:nvGrpSpPr>
        <p:grpSpPr>
          <a:xfrm>
            <a:off x="3095745" y="3805393"/>
            <a:ext cx="352840" cy="354717"/>
            <a:chOff x="3095745" y="3805393"/>
            <a:chExt cx="352840" cy="354717"/>
          </a:xfrm>
        </p:grpSpPr>
        <p:sp>
          <p:nvSpPr>
            <p:cNvPr id="11490" name="Google Shape;11490;p63"/>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3"/>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3"/>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3"/>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3"/>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3"/>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63"/>
          <p:cNvGrpSpPr/>
          <p:nvPr/>
        </p:nvGrpSpPr>
        <p:grpSpPr>
          <a:xfrm>
            <a:off x="7550258" y="3832670"/>
            <a:ext cx="371395" cy="301279"/>
            <a:chOff x="7550258" y="3832670"/>
            <a:chExt cx="371395" cy="301279"/>
          </a:xfrm>
        </p:grpSpPr>
        <p:sp>
          <p:nvSpPr>
            <p:cNvPr id="11497" name="Google Shape;11497;p63"/>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3"/>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3"/>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3"/>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3"/>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3"/>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3"/>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3"/>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3"/>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3"/>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3"/>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3"/>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3"/>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3"/>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3"/>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3"/>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3"/>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3"/>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63"/>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63"/>
          <p:cNvGrpSpPr/>
          <p:nvPr/>
        </p:nvGrpSpPr>
        <p:grpSpPr>
          <a:xfrm>
            <a:off x="6659725" y="3808035"/>
            <a:ext cx="367608" cy="350548"/>
            <a:chOff x="6659725" y="3808035"/>
            <a:chExt cx="367608" cy="350548"/>
          </a:xfrm>
        </p:grpSpPr>
        <p:sp>
          <p:nvSpPr>
            <p:cNvPr id="11517" name="Google Shape;11517;p63"/>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3"/>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63"/>
          <p:cNvGrpSpPr/>
          <p:nvPr/>
        </p:nvGrpSpPr>
        <p:grpSpPr>
          <a:xfrm>
            <a:off x="6219391" y="3816756"/>
            <a:ext cx="356627" cy="334252"/>
            <a:chOff x="6219391" y="3816756"/>
            <a:chExt cx="356627" cy="334252"/>
          </a:xfrm>
        </p:grpSpPr>
        <p:sp>
          <p:nvSpPr>
            <p:cNvPr id="11520" name="Google Shape;11520;p63"/>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3"/>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3"/>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3"/>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3"/>
          <p:cNvGrpSpPr/>
          <p:nvPr/>
        </p:nvGrpSpPr>
        <p:grpSpPr>
          <a:xfrm>
            <a:off x="5778676" y="3826972"/>
            <a:ext cx="349052" cy="313055"/>
            <a:chOff x="5778676" y="3826972"/>
            <a:chExt cx="349052" cy="313055"/>
          </a:xfrm>
        </p:grpSpPr>
        <p:sp>
          <p:nvSpPr>
            <p:cNvPr id="11525" name="Google Shape;11525;p63"/>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3"/>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3"/>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3"/>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3"/>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63"/>
          <p:cNvGrpSpPr/>
          <p:nvPr/>
        </p:nvGrpSpPr>
        <p:grpSpPr>
          <a:xfrm>
            <a:off x="5355784" y="3834547"/>
            <a:ext cx="299019" cy="297905"/>
            <a:chOff x="5355784" y="3834547"/>
            <a:chExt cx="299019" cy="297905"/>
          </a:xfrm>
        </p:grpSpPr>
        <p:sp>
          <p:nvSpPr>
            <p:cNvPr id="11531" name="Google Shape;11531;p63"/>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3"/>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3"/>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3"/>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63"/>
          <p:cNvGrpSpPr/>
          <p:nvPr/>
        </p:nvGrpSpPr>
        <p:grpSpPr>
          <a:xfrm>
            <a:off x="8036455" y="3807271"/>
            <a:ext cx="292176" cy="353985"/>
            <a:chOff x="8036455" y="3807271"/>
            <a:chExt cx="292176" cy="353985"/>
          </a:xfrm>
        </p:grpSpPr>
        <p:sp>
          <p:nvSpPr>
            <p:cNvPr id="11536" name="Google Shape;11536;p63"/>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3"/>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63"/>
          <p:cNvGrpSpPr/>
          <p:nvPr/>
        </p:nvGrpSpPr>
        <p:grpSpPr>
          <a:xfrm>
            <a:off x="4874902" y="3808799"/>
            <a:ext cx="345615" cy="350835"/>
            <a:chOff x="4874902" y="3808799"/>
            <a:chExt cx="345615" cy="350835"/>
          </a:xfrm>
        </p:grpSpPr>
        <p:sp>
          <p:nvSpPr>
            <p:cNvPr id="11539" name="Google Shape;11539;p63"/>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3"/>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3"/>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3"/>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3"/>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3"/>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3"/>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3"/>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3"/>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3"/>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3"/>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3"/>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3"/>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3"/>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3"/>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3"/>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3"/>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59"/>
        <p:cNvGrpSpPr/>
        <p:nvPr/>
      </p:nvGrpSpPr>
      <p:grpSpPr>
        <a:xfrm>
          <a:off x="0" y="0"/>
          <a:ext cx="0" cy="0"/>
          <a:chOff x="0" y="0"/>
          <a:chExt cx="0" cy="0"/>
        </a:xfrm>
      </p:grpSpPr>
      <p:sp>
        <p:nvSpPr>
          <p:cNvPr id="11560" name="Google Shape;11560;p6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61" name="Google Shape;11561;p6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562" name="Google Shape;11562;p64"/>
          <p:cNvGrpSpPr/>
          <p:nvPr/>
        </p:nvGrpSpPr>
        <p:grpSpPr>
          <a:xfrm>
            <a:off x="2704005" y="4258781"/>
            <a:ext cx="342144" cy="362704"/>
            <a:chOff x="2704005" y="4258781"/>
            <a:chExt cx="342144" cy="362704"/>
          </a:xfrm>
        </p:grpSpPr>
        <p:sp>
          <p:nvSpPr>
            <p:cNvPr id="11563" name="Google Shape;11563;p64"/>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4"/>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64"/>
          <p:cNvGrpSpPr/>
          <p:nvPr/>
        </p:nvGrpSpPr>
        <p:grpSpPr>
          <a:xfrm>
            <a:off x="2157462" y="4258496"/>
            <a:ext cx="347435" cy="363370"/>
            <a:chOff x="2157462" y="4258496"/>
            <a:chExt cx="347435" cy="363370"/>
          </a:xfrm>
        </p:grpSpPr>
        <p:sp>
          <p:nvSpPr>
            <p:cNvPr id="11571" name="Google Shape;11571;p64"/>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64"/>
          <p:cNvGrpSpPr/>
          <p:nvPr/>
        </p:nvGrpSpPr>
        <p:grpSpPr>
          <a:xfrm>
            <a:off x="4010963" y="3763781"/>
            <a:ext cx="343665" cy="363211"/>
            <a:chOff x="4010963" y="3763781"/>
            <a:chExt cx="343665" cy="363211"/>
          </a:xfrm>
        </p:grpSpPr>
        <p:sp>
          <p:nvSpPr>
            <p:cNvPr id="11575" name="Google Shape;11575;p64"/>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4"/>
          <p:cNvGrpSpPr/>
          <p:nvPr/>
        </p:nvGrpSpPr>
        <p:grpSpPr>
          <a:xfrm>
            <a:off x="2214042" y="3810509"/>
            <a:ext cx="368153" cy="311193"/>
            <a:chOff x="2214042" y="3810509"/>
            <a:chExt cx="368153" cy="311193"/>
          </a:xfrm>
        </p:grpSpPr>
        <p:sp>
          <p:nvSpPr>
            <p:cNvPr id="11581" name="Google Shape;11581;p64"/>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1768938" y="3782219"/>
            <a:ext cx="367805" cy="367773"/>
            <a:chOff x="1768938" y="3782219"/>
            <a:chExt cx="367805" cy="367773"/>
          </a:xfrm>
        </p:grpSpPr>
        <p:sp>
          <p:nvSpPr>
            <p:cNvPr id="11584" name="Google Shape;11584;p64"/>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64"/>
          <p:cNvGrpSpPr/>
          <p:nvPr/>
        </p:nvGrpSpPr>
        <p:grpSpPr>
          <a:xfrm>
            <a:off x="2681385" y="3798439"/>
            <a:ext cx="325544" cy="327413"/>
            <a:chOff x="2681385" y="3798439"/>
            <a:chExt cx="325544" cy="327413"/>
          </a:xfrm>
        </p:grpSpPr>
        <p:sp>
          <p:nvSpPr>
            <p:cNvPr id="11590" name="Google Shape;11590;p64"/>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64"/>
          <p:cNvGrpSpPr/>
          <p:nvPr/>
        </p:nvGrpSpPr>
        <p:grpSpPr>
          <a:xfrm>
            <a:off x="6243928" y="4263502"/>
            <a:ext cx="274254" cy="350824"/>
            <a:chOff x="6243928" y="4263502"/>
            <a:chExt cx="274254" cy="350824"/>
          </a:xfrm>
        </p:grpSpPr>
        <p:sp>
          <p:nvSpPr>
            <p:cNvPr id="11598" name="Google Shape;11598;p64"/>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4"/>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4"/>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64"/>
          <p:cNvGrpSpPr/>
          <p:nvPr/>
        </p:nvGrpSpPr>
        <p:grpSpPr>
          <a:xfrm>
            <a:off x="3560600" y="3763338"/>
            <a:ext cx="352345" cy="363655"/>
            <a:chOff x="3560600" y="3763338"/>
            <a:chExt cx="352345" cy="363655"/>
          </a:xfrm>
        </p:grpSpPr>
        <p:sp>
          <p:nvSpPr>
            <p:cNvPr id="11607" name="Google Shape;11607;p64"/>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4"/>
          <p:cNvGrpSpPr/>
          <p:nvPr/>
        </p:nvGrpSpPr>
        <p:grpSpPr>
          <a:xfrm>
            <a:off x="5790556" y="4261252"/>
            <a:ext cx="279513" cy="356083"/>
            <a:chOff x="5790556" y="4261252"/>
            <a:chExt cx="279513" cy="356083"/>
          </a:xfrm>
        </p:grpSpPr>
        <p:sp>
          <p:nvSpPr>
            <p:cNvPr id="11611" name="Google Shape;11611;p64"/>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4"/>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64"/>
          <p:cNvGrpSpPr/>
          <p:nvPr/>
        </p:nvGrpSpPr>
        <p:grpSpPr>
          <a:xfrm>
            <a:off x="5341333" y="4261252"/>
            <a:ext cx="278752" cy="356463"/>
            <a:chOff x="5341333" y="4261252"/>
            <a:chExt cx="278752" cy="356463"/>
          </a:xfrm>
        </p:grpSpPr>
        <p:sp>
          <p:nvSpPr>
            <p:cNvPr id="11619" name="Google Shape;11619;p64"/>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6" name="Google Shape;11626;p64"/>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7" name="Google Shape;11627;p64"/>
          <p:cNvGrpSpPr/>
          <p:nvPr/>
        </p:nvGrpSpPr>
        <p:grpSpPr>
          <a:xfrm>
            <a:off x="3103646" y="3766076"/>
            <a:ext cx="360233" cy="362451"/>
            <a:chOff x="3107608" y="3763401"/>
            <a:chExt cx="360233" cy="362451"/>
          </a:xfrm>
        </p:grpSpPr>
        <p:sp>
          <p:nvSpPr>
            <p:cNvPr id="11628" name="Google Shape;11628;p6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4"/>
          <p:cNvGrpSpPr/>
          <p:nvPr/>
        </p:nvGrpSpPr>
        <p:grpSpPr>
          <a:xfrm>
            <a:off x="889343" y="3801227"/>
            <a:ext cx="351585" cy="339705"/>
            <a:chOff x="889343" y="3801227"/>
            <a:chExt cx="351585" cy="339705"/>
          </a:xfrm>
        </p:grpSpPr>
        <p:sp>
          <p:nvSpPr>
            <p:cNvPr id="11632" name="Google Shape;11632;p64"/>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64"/>
          <p:cNvGrpSpPr/>
          <p:nvPr/>
        </p:nvGrpSpPr>
        <p:grpSpPr>
          <a:xfrm>
            <a:off x="4896609" y="4260872"/>
            <a:ext cx="278784" cy="355323"/>
            <a:chOff x="4896609" y="4260872"/>
            <a:chExt cx="278784" cy="355323"/>
          </a:xfrm>
        </p:grpSpPr>
        <p:sp>
          <p:nvSpPr>
            <p:cNvPr id="11638" name="Google Shape;11638;p6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64"/>
          <p:cNvGrpSpPr/>
          <p:nvPr/>
        </p:nvGrpSpPr>
        <p:grpSpPr>
          <a:xfrm>
            <a:off x="7598438" y="4266131"/>
            <a:ext cx="260283" cy="345914"/>
            <a:chOff x="7598438" y="4266131"/>
            <a:chExt cx="260283" cy="345914"/>
          </a:xfrm>
        </p:grpSpPr>
        <p:sp>
          <p:nvSpPr>
            <p:cNvPr id="11645" name="Google Shape;11645;p64"/>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64"/>
          <p:cNvGrpSpPr/>
          <p:nvPr/>
        </p:nvGrpSpPr>
        <p:grpSpPr>
          <a:xfrm>
            <a:off x="1767069" y="3360146"/>
            <a:ext cx="286324" cy="348163"/>
            <a:chOff x="1767069" y="3360146"/>
            <a:chExt cx="286324" cy="348163"/>
          </a:xfrm>
        </p:grpSpPr>
        <p:sp>
          <p:nvSpPr>
            <p:cNvPr id="11653" name="Google Shape;11653;p6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64"/>
          <p:cNvGrpSpPr/>
          <p:nvPr/>
        </p:nvGrpSpPr>
        <p:grpSpPr>
          <a:xfrm>
            <a:off x="7149944" y="4266131"/>
            <a:ext cx="260283" cy="345914"/>
            <a:chOff x="7149944" y="4266131"/>
            <a:chExt cx="260283" cy="345914"/>
          </a:xfrm>
        </p:grpSpPr>
        <p:sp>
          <p:nvSpPr>
            <p:cNvPr id="11661" name="Google Shape;11661;p64"/>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64"/>
          <p:cNvGrpSpPr/>
          <p:nvPr/>
        </p:nvGrpSpPr>
        <p:grpSpPr>
          <a:xfrm>
            <a:off x="6695051" y="4259351"/>
            <a:ext cx="270104" cy="360233"/>
            <a:chOff x="6695051" y="4259351"/>
            <a:chExt cx="270104" cy="360233"/>
          </a:xfrm>
        </p:grpSpPr>
        <p:sp>
          <p:nvSpPr>
            <p:cNvPr id="11668" name="Google Shape;11668;p6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64"/>
          <p:cNvGrpSpPr/>
          <p:nvPr/>
        </p:nvGrpSpPr>
        <p:grpSpPr>
          <a:xfrm>
            <a:off x="8047661" y="4257451"/>
            <a:ext cx="277263" cy="362514"/>
            <a:chOff x="8047661" y="4257451"/>
            <a:chExt cx="277263" cy="362514"/>
          </a:xfrm>
        </p:grpSpPr>
        <p:sp>
          <p:nvSpPr>
            <p:cNvPr id="11673" name="Google Shape;11673;p64"/>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4"/>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64"/>
          <p:cNvGrpSpPr/>
          <p:nvPr/>
        </p:nvGrpSpPr>
        <p:grpSpPr>
          <a:xfrm>
            <a:off x="6248078" y="3784468"/>
            <a:ext cx="277263" cy="356115"/>
            <a:chOff x="6248078" y="3784468"/>
            <a:chExt cx="277263" cy="356115"/>
          </a:xfrm>
        </p:grpSpPr>
        <p:sp>
          <p:nvSpPr>
            <p:cNvPr id="11678" name="Google Shape;11678;p64"/>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4"/>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4"/>
          <p:cNvGrpSpPr/>
          <p:nvPr/>
        </p:nvGrpSpPr>
        <p:grpSpPr>
          <a:xfrm>
            <a:off x="5800725" y="3785989"/>
            <a:ext cx="277644" cy="354594"/>
            <a:chOff x="5800725" y="3785989"/>
            <a:chExt cx="277644" cy="354594"/>
          </a:xfrm>
        </p:grpSpPr>
        <p:sp>
          <p:nvSpPr>
            <p:cNvPr id="11684" name="Google Shape;11684;p64"/>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64"/>
          <p:cNvGrpSpPr/>
          <p:nvPr/>
        </p:nvGrpSpPr>
        <p:grpSpPr>
          <a:xfrm>
            <a:off x="2206122" y="3360748"/>
            <a:ext cx="308183" cy="347561"/>
            <a:chOff x="2206122" y="3360748"/>
            <a:chExt cx="308183" cy="347561"/>
          </a:xfrm>
        </p:grpSpPr>
        <p:sp>
          <p:nvSpPr>
            <p:cNvPr id="11692" name="Google Shape;11692;p6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64"/>
          <p:cNvGrpSpPr/>
          <p:nvPr/>
        </p:nvGrpSpPr>
        <p:grpSpPr>
          <a:xfrm>
            <a:off x="5353403" y="3785609"/>
            <a:ext cx="277992" cy="354974"/>
            <a:chOff x="5353403" y="3785609"/>
            <a:chExt cx="277992" cy="354974"/>
          </a:xfrm>
        </p:grpSpPr>
        <p:sp>
          <p:nvSpPr>
            <p:cNvPr id="11698" name="Google Shape;11698;p64"/>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4"/>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4"/>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4"/>
          <p:cNvGrpSpPr/>
          <p:nvPr/>
        </p:nvGrpSpPr>
        <p:grpSpPr>
          <a:xfrm>
            <a:off x="4896229" y="3785989"/>
            <a:ext cx="278784" cy="354594"/>
            <a:chOff x="4896229" y="3785989"/>
            <a:chExt cx="278784" cy="354594"/>
          </a:xfrm>
        </p:grpSpPr>
        <p:sp>
          <p:nvSpPr>
            <p:cNvPr id="11705" name="Google Shape;11705;p64"/>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64"/>
          <p:cNvGrpSpPr/>
          <p:nvPr/>
        </p:nvGrpSpPr>
        <p:grpSpPr>
          <a:xfrm>
            <a:off x="7592387" y="3787858"/>
            <a:ext cx="273874" cy="351204"/>
            <a:chOff x="7592387" y="3787858"/>
            <a:chExt cx="273874" cy="351204"/>
          </a:xfrm>
        </p:grpSpPr>
        <p:sp>
          <p:nvSpPr>
            <p:cNvPr id="11712" name="Google Shape;11712;p64"/>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4"/>
          <p:cNvGrpSpPr/>
          <p:nvPr/>
        </p:nvGrpSpPr>
        <p:grpSpPr>
          <a:xfrm>
            <a:off x="7145794" y="3787858"/>
            <a:ext cx="274254" cy="350444"/>
            <a:chOff x="7145794" y="3787858"/>
            <a:chExt cx="274254" cy="350444"/>
          </a:xfrm>
        </p:grpSpPr>
        <p:sp>
          <p:nvSpPr>
            <p:cNvPr id="11717" name="Google Shape;11717;p64"/>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4"/>
          <p:cNvGrpSpPr/>
          <p:nvPr/>
        </p:nvGrpSpPr>
        <p:grpSpPr>
          <a:xfrm>
            <a:off x="8054060" y="3787098"/>
            <a:ext cx="266334" cy="353834"/>
            <a:chOff x="8054060" y="3787098"/>
            <a:chExt cx="266334" cy="353834"/>
          </a:xfrm>
        </p:grpSpPr>
        <p:sp>
          <p:nvSpPr>
            <p:cNvPr id="11724" name="Google Shape;11724;p64"/>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8" name="Google Shape;11728;p64"/>
          <p:cNvGrpSpPr/>
          <p:nvPr/>
        </p:nvGrpSpPr>
        <p:grpSpPr>
          <a:xfrm>
            <a:off x="6702211" y="3782599"/>
            <a:ext cx="270104" cy="361754"/>
            <a:chOff x="6702211" y="3782599"/>
            <a:chExt cx="270104" cy="361754"/>
          </a:xfrm>
        </p:grpSpPr>
        <p:sp>
          <p:nvSpPr>
            <p:cNvPr id="11729" name="Google Shape;11729;p64"/>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4"/>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4"/>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64"/>
          <p:cNvGrpSpPr/>
          <p:nvPr/>
        </p:nvGrpSpPr>
        <p:grpSpPr>
          <a:xfrm>
            <a:off x="3516886" y="3438727"/>
            <a:ext cx="391854" cy="269922"/>
            <a:chOff x="3516850" y="3406526"/>
            <a:chExt cx="369674" cy="254644"/>
          </a:xfrm>
        </p:grpSpPr>
        <p:sp>
          <p:nvSpPr>
            <p:cNvPr id="11735" name="Google Shape;11735;p64"/>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64"/>
          <p:cNvGrpSpPr/>
          <p:nvPr/>
        </p:nvGrpSpPr>
        <p:grpSpPr>
          <a:xfrm>
            <a:off x="1310655" y="3360527"/>
            <a:ext cx="306314" cy="347403"/>
            <a:chOff x="1310655" y="3360527"/>
            <a:chExt cx="306314" cy="347403"/>
          </a:xfrm>
        </p:grpSpPr>
        <p:sp>
          <p:nvSpPr>
            <p:cNvPr id="11740" name="Google Shape;11740;p6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64"/>
          <p:cNvGrpSpPr/>
          <p:nvPr/>
        </p:nvGrpSpPr>
        <p:grpSpPr>
          <a:xfrm>
            <a:off x="3119678" y="3360146"/>
            <a:ext cx="269343" cy="348543"/>
            <a:chOff x="3119678" y="3360146"/>
            <a:chExt cx="269343" cy="348543"/>
          </a:xfrm>
        </p:grpSpPr>
        <p:sp>
          <p:nvSpPr>
            <p:cNvPr id="11746" name="Google Shape;11746;p64"/>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4"/>
          <p:cNvGrpSpPr/>
          <p:nvPr/>
        </p:nvGrpSpPr>
        <p:grpSpPr>
          <a:xfrm>
            <a:off x="3967213" y="3356947"/>
            <a:ext cx="368185" cy="354753"/>
            <a:chOff x="3967213" y="3356947"/>
            <a:chExt cx="368185" cy="354753"/>
          </a:xfrm>
        </p:grpSpPr>
        <p:sp>
          <p:nvSpPr>
            <p:cNvPr id="11754" name="Google Shape;11754;p64"/>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4"/>
          <p:cNvGrpSpPr/>
          <p:nvPr/>
        </p:nvGrpSpPr>
        <p:grpSpPr>
          <a:xfrm>
            <a:off x="871254" y="3360146"/>
            <a:ext cx="285183" cy="347023"/>
            <a:chOff x="871254" y="3360146"/>
            <a:chExt cx="285183" cy="347023"/>
          </a:xfrm>
        </p:grpSpPr>
        <p:sp>
          <p:nvSpPr>
            <p:cNvPr id="11760" name="Google Shape;11760;p64"/>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4"/>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4"/>
          <p:cNvGrpSpPr/>
          <p:nvPr/>
        </p:nvGrpSpPr>
        <p:grpSpPr>
          <a:xfrm>
            <a:off x="2665165" y="3360146"/>
            <a:ext cx="281794" cy="349684"/>
            <a:chOff x="2665165" y="3360146"/>
            <a:chExt cx="281794" cy="349684"/>
          </a:xfrm>
        </p:grpSpPr>
        <p:sp>
          <p:nvSpPr>
            <p:cNvPr id="11765" name="Google Shape;11765;p64"/>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64"/>
          <p:cNvGrpSpPr/>
          <p:nvPr/>
        </p:nvGrpSpPr>
        <p:grpSpPr>
          <a:xfrm>
            <a:off x="7156344" y="3347696"/>
            <a:ext cx="264465" cy="353074"/>
            <a:chOff x="7156344" y="3347696"/>
            <a:chExt cx="264465" cy="353074"/>
          </a:xfrm>
        </p:grpSpPr>
        <p:sp>
          <p:nvSpPr>
            <p:cNvPr id="11771" name="Google Shape;11771;p64"/>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64"/>
          <p:cNvGrpSpPr/>
          <p:nvPr/>
        </p:nvGrpSpPr>
        <p:grpSpPr>
          <a:xfrm>
            <a:off x="6703732" y="3346936"/>
            <a:ext cx="264813" cy="352693"/>
            <a:chOff x="6703732" y="3346936"/>
            <a:chExt cx="264813" cy="352693"/>
          </a:xfrm>
        </p:grpSpPr>
        <p:sp>
          <p:nvSpPr>
            <p:cNvPr id="11777" name="Google Shape;11777;p64"/>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64"/>
          <p:cNvGrpSpPr/>
          <p:nvPr/>
        </p:nvGrpSpPr>
        <p:grpSpPr>
          <a:xfrm>
            <a:off x="6252228" y="3346936"/>
            <a:ext cx="265193" cy="352693"/>
            <a:chOff x="6252228" y="3346936"/>
            <a:chExt cx="265193" cy="352693"/>
          </a:xfrm>
        </p:grpSpPr>
        <p:sp>
          <p:nvSpPr>
            <p:cNvPr id="11783" name="Google Shape;11783;p64"/>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64"/>
          <p:cNvGrpSpPr/>
          <p:nvPr/>
        </p:nvGrpSpPr>
        <p:grpSpPr>
          <a:xfrm>
            <a:off x="5801105" y="3347696"/>
            <a:ext cx="264813" cy="351933"/>
            <a:chOff x="5801105" y="3347696"/>
            <a:chExt cx="264813" cy="351933"/>
          </a:xfrm>
        </p:grpSpPr>
        <p:sp>
          <p:nvSpPr>
            <p:cNvPr id="11787" name="Google Shape;11787;p64"/>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4"/>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64"/>
          <p:cNvGrpSpPr/>
          <p:nvPr/>
        </p:nvGrpSpPr>
        <p:grpSpPr>
          <a:xfrm>
            <a:off x="5349253" y="3346936"/>
            <a:ext cx="265922" cy="352693"/>
            <a:chOff x="5349253" y="3346936"/>
            <a:chExt cx="265922" cy="352693"/>
          </a:xfrm>
        </p:grpSpPr>
        <p:sp>
          <p:nvSpPr>
            <p:cNvPr id="11792" name="Google Shape;11792;p64"/>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64"/>
          <p:cNvGrpSpPr/>
          <p:nvPr/>
        </p:nvGrpSpPr>
        <p:grpSpPr>
          <a:xfrm>
            <a:off x="4907159" y="3346936"/>
            <a:ext cx="264845" cy="354214"/>
            <a:chOff x="4907159" y="3346936"/>
            <a:chExt cx="264845" cy="354214"/>
          </a:xfrm>
        </p:grpSpPr>
        <p:sp>
          <p:nvSpPr>
            <p:cNvPr id="11799" name="Google Shape;11799;p64"/>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64"/>
          <p:cNvGrpSpPr/>
          <p:nvPr/>
        </p:nvGrpSpPr>
        <p:grpSpPr>
          <a:xfrm>
            <a:off x="8048421" y="3334486"/>
            <a:ext cx="276503" cy="369674"/>
            <a:chOff x="8048421" y="3334486"/>
            <a:chExt cx="276503" cy="369674"/>
          </a:xfrm>
        </p:grpSpPr>
        <p:sp>
          <p:nvSpPr>
            <p:cNvPr id="11802" name="Google Shape;11802;p64"/>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4"/>
          <p:cNvGrpSpPr/>
          <p:nvPr/>
        </p:nvGrpSpPr>
        <p:grpSpPr>
          <a:xfrm>
            <a:off x="7575787" y="3329955"/>
            <a:ext cx="295384" cy="376834"/>
            <a:chOff x="7575787" y="3329955"/>
            <a:chExt cx="295384" cy="376834"/>
          </a:xfrm>
        </p:grpSpPr>
        <p:sp>
          <p:nvSpPr>
            <p:cNvPr id="11809" name="Google Shape;11809;p64"/>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64"/>
          <p:cNvGrpSpPr/>
          <p:nvPr/>
        </p:nvGrpSpPr>
        <p:grpSpPr>
          <a:xfrm>
            <a:off x="864062" y="2884503"/>
            <a:ext cx="264084" cy="347783"/>
            <a:chOff x="864062" y="2884503"/>
            <a:chExt cx="264084" cy="347783"/>
          </a:xfrm>
        </p:grpSpPr>
        <p:sp>
          <p:nvSpPr>
            <p:cNvPr id="11816" name="Google Shape;11816;p64"/>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4"/>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4"/>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64"/>
          <p:cNvGrpSpPr/>
          <p:nvPr/>
        </p:nvGrpSpPr>
        <p:grpSpPr>
          <a:xfrm>
            <a:off x="3978523" y="2884661"/>
            <a:ext cx="348955" cy="346516"/>
            <a:chOff x="3978523" y="2884661"/>
            <a:chExt cx="348955" cy="346516"/>
          </a:xfrm>
        </p:grpSpPr>
        <p:sp>
          <p:nvSpPr>
            <p:cNvPr id="11827" name="Google Shape;11827;p6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5" name="Google Shape;11835;p64"/>
          <p:cNvGrpSpPr/>
          <p:nvPr/>
        </p:nvGrpSpPr>
        <p:grpSpPr>
          <a:xfrm>
            <a:off x="3527780" y="2885263"/>
            <a:ext cx="347435" cy="345534"/>
            <a:chOff x="3527780" y="2885263"/>
            <a:chExt cx="347435" cy="345534"/>
          </a:xfrm>
        </p:grpSpPr>
        <p:sp>
          <p:nvSpPr>
            <p:cNvPr id="11836" name="Google Shape;11836;p6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64"/>
          <p:cNvGrpSpPr/>
          <p:nvPr/>
        </p:nvGrpSpPr>
        <p:grpSpPr>
          <a:xfrm>
            <a:off x="2239671" y="2884503"/>
            <a:ext cx="218053" cy="348543"/>
            <a:chOff x="2239671" y="2884503"/>
            <a:chExt cx="218053" cy="348543"/>
          </a:xfrm>
        </p:grpSpPr>
        <p:sp>
          <p:nvSpPr>
            <p:cNvPr id="11860" name="Google Shape;11860;p64"/>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64"/>
          <p:cNvGrpSpPr/>
          <p:nvPr/>
        </p:nvGrpSpPr>
        <p:grpSpPr>
          <a:xfrm>
            <a:off x="2691555" y="2884503"/>
            <a:ext cx="215044" cy="348924"/>
            <a:chOff x="2691555" y="2884503"/>
            <a:chExt cx="215044" cy="348924"/>
          </a:xfrm>
        </p:grpSpPr>
        <p:sp>
          <p:nvSpPr>
            <p:cNvPr id="11866" name="Google Shape;11866;p64"/>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64"/>
          <p:cNvGrpSpPr/>
          <p:nvPr/>
        </p:nvGrpSpPr>
        <p:grpSpPr>
          <a:xfrm>
            <a:off x="1770459" y="2884503"/>
            <a:ext cx="254644" cy="348828"/>
            <a:chOff x="1770459" y="2884503"/>
            <a:chExt cx="254644" cy="348828"/>
          </a:xfrm>
        </p:grpSpPr>
        <p:sp>
          <p:nvSpPr>
            <p:cNvPr id="11870" name="Google Shape;11870;p6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1317466" y="2884883"/>
            <a:ext cx="258382" cy="348543"/>
            <a:chOff x="1317466" y="2884883"/>
            <a:chExt cx="258382" cy="348543"/>
          </a:xfrm>
        </p:grpSpPr>
        <p:sp>
          <p:nvSpPr>
            <p:cNvPr id="11879" name="Google Shape;11879;p64"/>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64"/>
          <p:cNvGrpSpPr/>
          <p:nvPr/>
        </p:nvGrpSpPr>
        <p:grpSpPr>
          <a:xfrm>
            <a:off x="3121167" y="2884883"/>
            <a:ext cx="258414" cy="348543"/>
            <a:chOff x="3121167" y="2884883"/>
            <a:chExt cx="258414" cy="348543"/>
          </a:xfrm>
        </p:grpSpPr>
        <p:sp>
          <p:nvSpPr>
            <p:cNvPr id="11888" name="Google Shape;11888;p64"/>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6" name="Google Shape;11896;p64"/>
          <p:cNvGrpSpPr/>
          <p:nvPr/>
        </p:nvGrpSpPr>
        <p:grpSpPr>
          <a:xfrm>
            <a:off x="4899999" y="2882095"/>
            <a:ext cx="271244" cy="346801"/>
            <a:chOff x="4899999" y="2882095"/>
            <a:chExt cx="271244" cy="346801"/>
          </a:xfrm>
        </p:grpSpPr>
        <p:sp>
          <p:nvSpPr>
            <p:cNvPr id="11897" name="Google Shape;11897;p64"/>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64"/>
          <p:cNvGrpSpPr/>
          <p:nvPr/>
        </p:nvGrpSpPr>
        <p:grpSpPr>
          <a:xfrm>
            <a:off x="7162775" y="2881113"/>
            <a:ext cx="259523" cy="346294"/>
            <a:chOff x="7162775" y="2881113"/>
            <a:chExt cx="259523" cy="346294"/>
          </a:xfrm>
        </p:grpSpPr>
        <p:sp>
          <p:nvSpPr>
            <p:cNvPr id="11908" name="Google Shape;11908;p64"/>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4"/>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4"/>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64"/>
          <p:cNvGrpSpPr/>
          <p:nvPr/>
        </p:nvGrpSpPr>
        <p:grpSpPr>
          <a:xfrm>
            <a:off x="6709751" y="2881842"/>
            <a:ext cx="261075" cy="347815"/>
            <a:chOff x="6709751" y="2881842"/>
            <a:chExt cx="261075" cy="347815"/>
          </a:xfrm>
        </p:grpSpPr>
        <p:sp>
          <p:nvSpPr>
            <p:cNvPr id="11915" name="Google Shape;11915;p64"/>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64"/>
          <p:cNvGrpSpPr/>
          <p:nvPr/>
        </p:nvGrpSpPr>
        <p:grpSpPr>
          <a:xfrm>
            <a:off x="5807156" y="2881113"/>
            <a:ext cx="261043" cy="348163"/>
            <a:chOff x="5807156" y="2881113"/>
            <a:chExt cx="261043" cy="348163"/>
          </a:xfrm>
        </p:grpSpPr>
        <p:sp>
          <p:nvSpPr>
            <p:cNvPr id="11922" name="Google Shape;11922;p64"/>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64"/>
          <p:cNvGrpSpPr/>
          <p:nvPr/>
        </p:nvGrpSpPr>
        <p:grpSpPr>
          <a:xfrm>
            <a:off x="5355653" y="2881493"/>
            <a:ext cx="262184" cy="346643"/>
            <a:chOff x="5355653" y="2881493"/>
            <a:chExt cx="262184" cy="346643"/>
          </a:xfrm>
        </p:grpSpPr>
        <p:sp>
          <p:nvSpPr>
            <p:cNvPr id="11928" name="Google Shape;11928;p64"/>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64"/>
          <p:cNvGrpSpPr/>
          <p:nvPr/>
        </p:nvGrpSpPr>
        <p:grpSpPr>
          <a:xfrm>
            <a:off x="8055961" y="2881842"/>
            <a:ext cx="260283" cy="345914"/>
            <a:chOff x="8055961" y="2881842"/>
            <a:chExt cx="260283" cy="345914"/>
          </a:xfrm>
        </p:grpSpPr>
        <p:sp>
          <p:nvSpPr>
            <p:cNvPr id="11934" name="Google Shape;11934;p64"/>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64"/>
          <p:cNvGrpSpPr/>
          <p:nvPr/>
        </p:nvGrpSpPr>
        <p:grpSpPr>
          <a:xfrm>
            <a:off x="7609368" y="2893912"/>
            <a:ext cx="264813" cy="353105"/>
            <a:chOff x="7609368" y="2893912"/>
            <a:chExt cx="264813" cy="353105"/>
          </a:xfrm>
        </p:grpSpPr>
        <p:sp>
          <p:nvSpPr>
            <p:cNvPr id="11939" name="Google Shape;11939;p64"/>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4"/>
          <p:cNvGrpSpPr/>
          <p:nvPr/>
        </p:nvGrpSpPr>
        <p:grpSpPr>
          <a:xfrm>
            <a:off x="6248458" y="2869772"/>
            <a:ext cx="270864" cy="360645"/>
            <a:chOff x="6248458" y="2869772"/>
            <a:chExt cx="270864" cy="360645"/>
          </a:xfrm>
        </p:grpSpPr>
        <p:sp>
          <p:nvSpPr>
            <p:cNvPr id="11946" name="Google Shape;11946;p64"/>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4"/>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4"/>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64"/>
          <p:cNvGrpSpPr/>
          <p:nvPr/>
        </p:nvGrpSpPr>
        <p:grpSpPr>
          <a:xfrm>
            <a:off x="3075928" y="2445798"/>
            <a:ext cx="363243" cy="300675"/>
            <a:chOff x="3075928" y="2445798"/>
            <a:chExt cx="363243" cy="300675"/>
          </a:xfrm>
        </p:grpSpPr>
        <p:sp>
          <p:nvSpPr>
            <p:cNvPr id="11952" name="Google Shape;11952;p64"/>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64"/>
          <p:cNvGrpSpPr/>
          <p:nvPr/>
        </p:nvGrpSpPr>
        <p:grpSpPr>
          <a:xfrm>
            <a:off x="2633105" y="2431859"/>
            <a:ext cx="363243" cy="328585"/>
            <a:chOff x="2633105" y="2431859"/>
            <a:chExt cx="363243" cy="328585"/>
          </a:xfrm>
        </p:grpSpPr>
        <p:sp>
          <p:nvSpPr>
            <p:cNvPr id="11964" name="Google Shape;11964;p64"/>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4"/>
          <p:cNvGrpSpPr/>
          <p:nvPr/>
        </p:nvGrpSpPr>
        <p:grpSpPr>
          <a:xfrm>
            <a:off x="2189142" y="2421310"/>
            <a:ext cx="365904" cy="350064"/>
            <a:chOff x="2189142" y="2421310"/>
            <a:chExt cx="365904" cy="350064"/>
          </a:xfrm>
        </p:grpSpPr>
        <p:sp>
          <p:nvSpPr>
            <p:cNvPr id="11973" name="Google Shape;11973;p64"/>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4"/>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4"/>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64"/>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3" name="Google Shape;11983;p64"/>
          <p:cNvGrpSpPr/>
          <p:nvPr/>
        </p:nvGrpSpPr>
        <p:grpSpPr>
          <a:xfrm>
            <a:off x="3961923" y="2486317"/>
            <a:ext cx="364415" cy="220936"/>
            <a:chOff x="3961923" y="2486317"/>
            <a:chExt cx="364415" cy="220936"/>
          </a:xfrm>
        </p:grpSpPr>
        <p:sp>
          <p:nvSpPr>
            <p:cNvPr id="11984" name="Google Shape;11984;p64"/>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8" name="Google Shape;11988;p64"/>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9" name="Google Shape;11989;p64"/>
          <p:cNvGrpSpPr/>
          <p:nvPr/>
        </p:nvGrpSpPr>
        <p:grpSpPr>
          <a:xfrm>
            <a:off x="1303876" y="2419377"/>
            <a:ext cx="363275" cy="354626"/>
            <a:chOff x="1303876" y="2419377"/>
            <a:chExt cx="363275" cy="354626"/>
          </a:xfrm>
        </p:grpSpPr>
        <p:sp>
          <p:nvSpPr>
            <p:cNvPr id="11990" name="Google Shape;11990;p64"/>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4"/>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4"/>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64"/>
          <p:cNvGrpSpPr/>
          <p:nvPr/>
        </p:nvGrpSpPr>
        <p:grpSpPr>
          <a:xfrm>
            <a:off x="861053" y="2414910"/>
            <a:ext cx="362134" cy="363623"/>
            <a:chOff x="861053" y="2414910"/>
            <a:chExt cx="362134" cy="363623"/>
          </a:xfrm>
        </p:grpSpPr>
        <p:sp>
          <p:nvSpPr>
            <p:cNvPr id="11999" name="Google Shape;11999;p64"/>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64"/>
          <p:cNvGrpSpPr/>
          <p:nvPr/>
        </p:nvGrpSpPr>
        <p:grpSpPr>
          <a:xfrm>
            <a:off x="7594288" y="2415259"/>
            <a:ext cx="279513" cy="355735"/>
            <a:chOff x="7594288" y="2415259"/>
            <a:chExt cx="279513" cy="355735"/>
          </a:xfrm>
        </p:grpSpPr>
        <p:sp>
          <p:nvSpPr>
            <p:cNvPr id="12005" name="Google Shape;12005;p64"/>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4"/>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4"/>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64"/>
          <p:cNvGrpSpPr/>
          <p:nvPr/>
        </p:nvGrpSpPr>
        <p:grpSpPr>
          <a:xfrm>
            <a:off x="7145794" y="2415639"/>
            <a:ext cx="278784" cy="355735"/>
            <a:chOff x="7145794" y="2415639"/>
            <a:chExt cx="278784" cy="355735"/>
          </a:xfrm>
        </p:grpSpPr>
        <p:sp>
          <p:nvSpPr>
            <p:cNvPr id="12012" name="Google Shape;12012;p64"/>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4"/>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4"/>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64"/>
          <p:cNvGrpSpPr/>
          <p:nvPr/>
        </p:nvGrpSpPr>
        <p:grpSpPr>
          <a:xfrm>
            <a:off x="6698441" y="2414530"/>
            <a:ext cx="277644" cy="357984"/>
            <a:chOff x="6698441" y="2414530"/>
            <a:chExt cx="277644" cy="357984"/>
          </a:xfrm>
        </p:grpSpPr>
        <p:sp>
          <p:nvSpPr>
            <p:cNvPr id="12023" name="Google Shape;12023;p64"/>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64"/>
          <p:cNvGrpSpPr/>
          <p:nvPr/>
        </p:nvGrpSpPr>
        <p:grpSpPr>
          <a:xfrm>
            <a:off x="4897750" y="2415639"/>
            <a:ext cx="279513" cy="357255"/>
            <a:chOff x="4897750" y="2415639"/>
            <a:chExt cx="279513" cy="357255"/>
          </a:xfrm>
        </p:grpSpPr>
        <p:sp>
          <p:nvSpPr>
            <p:cNvPr id="12030" name="Google Shape;12030;p64"/>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5812066" y="2416019"/>
            <a:ext cx="264813" cy="353454"/>
            <a:chOff x="5812066" y="2416019"/>
            <a:chExt cx="264813" cy="353454"/>
          </a:xfrm>
        </p:grpSpPr>
        <p:sp>
          <p:nvSpPr>
            <p:cNvPr id="12039" name="Google Shape;12039;p6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64"/>
          <p:cNvGrpSpPr/>
          <p:nvPr/>
        </p:nvGrpSpPr>
        <p:grpSpPr>
          <a:xfrm>
            <a:off x="8054820" y="2416399"/>
            <a:ext cx="264433" cy="353454"/>
            <a:chOff x="8054820" y="2416399"/>
            <a:chExt cx="264433" cy="353454"/>
          </a:xfrm>
        </p:grpSpPr>
        <p:sp>
          <p:nvSpPr>
            <p:cNvPr id="12047" name="Google Shape;12047;p64"/>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64"/>
          <p:cNvGrpSpPr/>
          <p:nvPr/>
        </p:nvGrpSpPr>
        <p:grpSpPr>
          <a:xfrm>
            <a:off x="5356413" y="2413390"/>
            <a:ext cx="271212" cy="361374"/>
            <a:chOff x="5356413" y="2413390"/>
            <a:chExt cx="271212" cy="361374"/>
          </a:xfrm>
        </p:grpSpPr>
        <p:sp>
          <p:nvSpPr>
            <p:cNvPr id="12054" name="Google Shape;12054;p64"/>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4"/>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4"/>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64"/>
          <p:cNvGrpSpPr/>
          <p:nvPr/>
        </p:nvGrpSpPr>
        <p:grpSpPr>
          <a:xfrm>
            <a:off x="6255238" y="2412249"/>
            <a:ext cx="271244" cy="360994"/>
            <a:chOff x="6255238" y="2412249"/>
            <a:chExt cx="271244" cy="360994"/>
          </a:xfrm>
        </p:grpSpPr>
        <p:sp>
          <p:nvSpPr>
            <p:cNvPr id="12060" name="Google Shape;12060;p6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64"/>
          <p:cNvGrpSpPr/>
          <p:nvPr/>
        </p:nvGrpSpPr>
        <p:grpSpPr>
          <a:xfrm>
            <a:off x="2185372" y="1957799"/>
            <a:ext cx="366664" cy="366981"/>
            <a:chOff x="2185372" y="1957799"/>
            <a:chExt cx="366664" cy="366981"/>
          </a:xfrm>
        </p:grpSpPr>
        <p:sp>
          <p:nvSpPr>
            <p:cNvPr id="12067" name="Google Shape;12067;p64"/>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4"/>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4"/>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4"/>
          <p:cNvGrpSpPr/>
          <p:nvPr/>
        </p:nvGrpSpPr>
        <p:grpSpPr>
          <a:xfrm>
            <a:off x="1737258" y="1988371"/>
            <a:ext cx="370814" cy="307359"/>
            <a:chOff x="1737258" y="1988371"/>
            <a:chExt cx="370814" cy="307359"/>
          </a:xfrm>
        </p:grpSpPr>
        <p:sp>
          <p:nvSpPr>
            <p:cNvPr id="12076" name="Google Shape;12076;p64"/>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64"/>
          <p:cNvGrpSpPr/>
          <p:nvPr/>
        </p:nvGrpSpPr>
        <p:grpSpPr>
          <a:xfrm>
            <a:off x="848983" y="1989511"/>
            <a:ext cx="369294" cy="304350"/>
            <a:chOff x="848983" y="1989511"/>
            <a:chExt cx="369294" cy="304350"/>
          </a:xfrm>
        </p:grpSpPr>
        <p:sp>
          <p:nvSpPr>
            <p:cNvPr id="12081" name="Google Shape;12081;p64"/>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4"/>
          <p:cNvGrpSpPr/>
          <p:nvPr/>
        </p:nvGrpSpPr>
        <p:grpSpPr>
          <a:xfrm>
            <a:off x="3074027" y="1983777"/>
            <a:ext cx="380604" cy="313854"/>
            <a:chOff x="3074027" y="1983777"/>
            <a:chExt cx="380604" cy="313854"/>
          </a:xfrm>
        </p:grpSpPr>
        <p:sp>
          <p:nvSpPr>
            <p:cNvPr id="12087" name="Google Shape;12087;p64"/>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64"/>
          <p:cNvGrpSpPr/>
          <p:nvPr/>
        </p:nvGrpSpPr>
        <p:grpSpPr>
          <a:xfrm>
            <a:off x="3522521" y="1975857"/>
            <a:ext cx="367013" cy="331278"/>
            <a:chOff x="3522521" y="1975857"/>
            <a:chExt cx="367013" cy="331278"/>
          </a:xfrm>
        </p:grpSpPr>
        <p:sp>
          <p:nvSpPr>
            <p:cNvPr id="12093" name="Google Shape;12093;p6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64"/>
          <p:cNvGrpSpPr/>
          <p:nvPr/>
        </p:nvGrpSpPr>
        <p:grpSpPr>
          <a:xfrm>
            <a:off x="2630824" y="1976966"/>
            <a:ext cx="368185" cy="330454"/>
            <a:chOff x="2630824" y="1976966"/>
            <a:chExt cx="368185" cy="330454"/>
          </a:xfrm>
        </p:grpSpPr>
        <p:sp>
          <p:nvSpPr>
            <p:cNvPr id="12101" name="Google Shape;12101;p6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64"/>
          <p:cNvGrpSpPr/>
          <p:nvPr/>
        </p:nvGrpSpPr>
        <p:grpSpPr>
          <a:xfrm>
            <a:off x="1293706" y="1966416"/>
            <a:ext cx="369294" cy="350444"/>
            <a:chOff x="1293706" y="1966416"/>
            <a:chExt cx="369294" cy="350444"/>
          </a:xfrm>
        </p:grpSpPr>
        <p:sp>
          <p:nvSpPr>
            <p:cNvPr id="12110" name="Google Shape;12110;p64"/>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4"/>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4"/>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8" name="Google Shape;12118;p64"/>
          <p:cNvGrpSpPr/>
          <p:nvPr/>
        </p:nvGrpSpPr>
        <p:grpSpPr>
          <a:xfrm>
            <a:off x="3967213" y="1975477"/>
            <a:ext cx="368185" cy="331816"/>
            <a:chOff x="3967213" y="1975477"/>
            <a:chExt cx="368185" cy="331816"/>
          </a:xfrm>
        </p:grpSpPr>
        <p:sp>
          <p:nvSpPr>
            <p:cNvPr id="12119" name="Google Shape;12119;p64"/>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64"/>
          <p:cNvGrpSpPr/>
          <p:nvPr/>
        </p:nvGrpSpPr>
        <p:grpSpPr>
          <a:xfrm>
            <a:off x="8047661" y="1969046"/>
            <a:ext cx="279132" cy="356875"/>
            <a:chOff x="8047661" y="1969046"/>
            <a:chExt cx="279132" cy="356875"/>
          </a:xfrm>
        </p:grpSpPr>
        <p:sp>
          <p:nvSpPr>
            <p:cNvPr id="12123" name="Google Shape;12123;p64"/>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64"/>
          <p:cNvGrpSpPr/>
          <p:nvPr/>
        </p:nvGrpSpPr>
        <p:grpSpPr>
          <a:xfrm>
            <a:off x="7596157" y="1968159"/>
            <a:ext cx="279544" cy="358142"/>
            <a:chOff x="7596157" y="1968159"/>
            <a:chExt cx="279544" cy="358142"/>
          </a:xfrm>
        </p:grpSpPr>
        <p:sp>
          <p:nvSpPr>
            <p:cNvPr id="12128" name="Google Shape;12128;p64"/>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64"/>
          <p:cNvGrpSpPr/>
          <p:nvPr/>
        </p:nvGrpSpPr>
        <p:grpSpPr>
          <a:xfrm>
            <a:off x="7147315" y="1969046"/>
            <a:ext cx="279513" cy="357636"/>
            <a:chOff x="7147315" y="1969046"/>
            <a:chExt cx="279513" cy="357636"/>
          </a:xfrm>
        </p:grpSpPr>
        <p:sp>
          <p:nvSpPr>
            <p:cNvPr id="12135" name="Google Shape;12135;p64"/>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64"/>
          <p:cNvGrpSpPr/>
          <p:nvPr/>
        </p:nvGrpSpPr>
        <p:grpSpPr>
          <a:xfrm>
            <a:off x="6697681" y="1968317"/>
            <a:ext cx="280305" cy="359093"/>
            <a:chOff x="6697681" y="1968317"/>
            <a:chExt cx="280305" cy="359093"/>
          </a:xfrm>
        </p:grpSpPr>
        <p:sp>
          <p:nvSpPr>
            <p:cNvPr id="12143" name="Google Shape;12143;p64"/>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64"/>
          <p:cNvGrpSpPr/>
          <p:nvPr/>
        </p:nvGrpSpPr>
        <p:grpSpPr>
          <a:xfrm>
            <a:off x="6248839" y="1967937"/>
            <a:ext cx="280273" cy="358744"/>
            <a:chOff x="6248839" y="1967937"/>
            <a:chExt cx="280273" cy="358744"/>
          </a:xfrm>
        </p:grpSpPr>
        <p:sp>
          <p:nvSpPr>
            <p:cNvPr id="12151" name="Google Shape;12151;p64"/>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64"/>
          <p:cNvGrpSpPr/>
          <p:nvPr/>
        </p:nvGrpSpPr>
        <p:grpSpPr>
          <a:xfrm>
            <a:off x="5801485" y="1969046"/>
            <a:ext cx="279164" cy="357794"/>
            <a:chOff x="5801485" y="1969046"/>
            <a:chExt cx="279164" cy="357794"/>
          </a:xfrm>
        </p:grpSpPr>
        <p:sp>
          <p:nvSpPr>
            <p:cNvPr id="12158" name="Google Shape;12158;p64"/>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4"/>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4"/>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4"/>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64"/>
          <p:cNvGrpSpPr/>
          <p:nvPr/>
        </p:nvGrpSpPr>
        <p:grpSpPr>
          <a:xfrm>
            <a:off x="5352643" y="1969046"/>
            <a:ext cx="278404" cy="358364"/>
            <a:chOff x="5352643" y="1969046"/>
            <a:chExt cx="278404" cy="358364"/>
          </a:xfrm>
        </p:grpSpPr>
        <p:sp>
          <p:nvSpPr>
            <p:cNvPr id="12172" name="Google Shape;12172;p64"/>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64"/>
          <p:cNvGrpSpPr/>
          <p:nvPr/>
        </p:nvGrpSpPr>
        <p:grpSpPr>
          <a:xfrm>
            <a:off x="4897750" y="1968317"/>
            <a:ext cx="279132" cy="358364"/>
            <a:chOff x="4897750" y="1968317"/>
            <a:chExt cx="279132" cy="358364"/>
          </a:xfrm>
        </p:grpSpPr>
        <p:sp>
          <p:nvSpPr>
            <p:cNvPr id="12177" name="Google Shape;12177;p64"/>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0" name="Google Shape;12190;p64"/>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1" name="Google Shape;12191;p64"/>
          <p:cNvGrpSpPr/>
          <p:nvPr/>
        </p:nvGrpSpPr>
        <p:grpSpPr>
          <a:xfrm>
            <a:off x="1767449" y="1513044"/>
            <a:ext cx="324403" cy="347783"/>
            <a:chOff x="1767449" y="1513044"/>
            <a:chExt cx="324403" cy="347783"/>
          </a:xfrm>
        </p:grpSpPr>
        <p:sp>
          <p:nvSpPr>
            <p:cNvPr id="12192" name="Google Shape;12192;p64"/>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64"/>
          <p:cNvGrpSpPr/>
          <p:nvPr/>
        </p:nvGrpSpPr>
        <p:grpSpPr>
          <a:xfrm>
            <a:off x="4007193" y="1512727"/>
            <a:ext cx="320633" cy="348100"/>
            <a:chOff x="4007193" y="1512727"/>
            <a:chExt cx="320633" cy="348100"/>
          </a:xfrm>
        </p:grpSpPr>
        <p:sp>
          <p:nvSpPr>
            <p:cNvPr id="12202" name="Google Shape;12202;p64"/>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64"/>
          <p:cNvGrpSpPr/>
          <p:nvPr/>
        </p:nvGrpSpPr>
        <p:grpSpPr>
          <a:xfrm>
            <a:off x="3530425" y="1508747"/>
            <a:ext cx="368175" cy="344594"/>
            <a:chOff x="3530425" y="1508747"/>
            <a:chExt cx="368175" cy="344594"/>
          </a:xfrm>
        </p:grpSpPr>
        <p:sp>
          <p:nvSpPr>
            <p:cNvPr id="12208" name="Google Shape;12208;p64"/>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4"/>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4"/>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64"/>
          <p:cNvGrpSpPr/>
          <p:nvPr/>
        </p:nvGrpSpPr>
        <p:grpSpPr>
          <a:xfrm>
            <a:off x="3127598" y="1513234"/>
            <a:ext cx="289714" cy="347593"/>
            <a:chOff x="3127598" y="1513234"/>
            <a:chExt cx="289714" cy="347593"/>
          </a:xfrm>
        </p:grpSpPr>
        <p:sp>
          <p:nvSpPr>
            <p:cNvPr id="12213" name="Google Shape;12213;p64"/>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64"/>
          <p:cNvGrpSpPr/>
          <p:nvPr/>
        </p:nvGrpSpPr>
        <p:grpSpPr>
          <a:xfrm>
            <a:off x="2662884" y="1513044"/>
            <a:ext cx="322914" cy="348543"/>
            <a:chOff x="2662884" y="1513044"/>
            <a:chExt cx="322914" cy="348543"/>
          </a:xfrm>
        </p:grpSpPr>
        <p:sp>
          <p:nvSpPr>
            <p:cNvPr id="12219" name="Google Shape;12219;p64"/>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64"/>
          <p:cNvGrpSpPr/>
          <p:nvPr/>
        </p:nvGrpSpPr>
        <p:grpSpPr>
          <a:xfrm>
            <a:off x="2232511" y="1512759"/>
            <a:ext cx="299534" cy="348068"/>
            <a:chOff x="2232511" y="1512759"/>
            <a:chExt cx="299534" cy="348068"/>
          </a:xfrm>
        </p:grpSpPr>
        <p:sp>
          <p:nvSpPr>
            <p:cNvPr id="12230" name="Google Shape;12230;p64"/>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4"/>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64"/>
          <p:cNvGrpSpPr/>
          <p:nvPr/>
        </p:nvGrpSpPr>
        <p:grpSpPr>
          <a:xfrm>
            <a:off x="1331406" y="1513361"/>
            <a:ext cx="301784" cy="348607"/>
            <a:chOff x="1331406" y="1513361"/>
            <a:chExt cx="301784" cy="348607"/>
          </a:xfrm>
        </p:grpSpPr>
        <p:sp>
          <p:nvSpPr>
            <p:cNvPr id="12242" name="Google Shape;12242;p64"/>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64"/>
          <p:cNvGrpSpPr/>
          <p:nvPr/>
        </p:nvGrpSpPr>
        <p:grpSpPr>
          <a:xfrm>
            <a:off x="7144274" y="1500214"/>
            <a:ext cx="282174" cy="355735"/>
            <a:chOff x="7144274" y="1500214"/>
            <a:chExt cx="282174" cy="355735"/>
          </a:xfrm>
        </p:grpSpPr>
        <p:sp>
          <p:nvSpPr>
            <p:cNvPr id="12247" name="Google Shape;12247;p6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64"/>
          <p:cNvGrpSpPr/>
          <p:nvPr/>
        </p:nvGrpSpPr>
        <p:grpSpPr>
          <a:xfrm>
            <a:off x="6685262" y="1500214"/>
            <a:ext cx="289682" cy="354594"/>
            <a:chOff x="6685262" y="1500214"/>
            <a:chExt cx="289682" cy="354594"/>
          </a:xfrm>
        </p:grpSpPr>
        <p:sp>
          <p:nvSpPr>
            <p:cNvPr id="12254" name="Google Shape;12254;p64"/>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6200938" y="1500594"/>
            <a:ext cx="322154" cy="355355"/>
            <a:chOff x="6200938" y="1500594"/>
            <a:chExt cx="322154" cy="355355"/>
          </a:xfrm>
        </p:grpSpPr>
        <p:sp>
          <p:nvSpPr>
            <p:cNvPr id="12259" name="Google Shape;12259;p64"/>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4"/>
          <p:cNvGrpSpPr/>
          <p:nvPr/>
        </p:nvGrpSpPr>
        <p:grpSpPr>
          <a:xfrm>
            <a:off x="5289631" y="1500214"/>
            <a:ext cx="332355" cy="354974"/>
            <a:chOff x="5289631" y="1500214"/>
            <a:chExt cx="332355" cy="354974"/>
          </a:xfrm>
        </p:grpSpPr>
        <p:sp>
          <p:nvSpPr>
            <p:cNvPr id="12265" name="Google Shape;12265;p64"/>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64"/>
          <p:cNvGrpSpPr/>
          <p:nvPr/>
        </p:nvGrpSpPr>
        <p:grpSpPr>
          <a:xfrm>
            <a:off x="5748295" y="1499833"/>
            <a:ext cx="323294" cy="356115"/>
            <a:chOff x="5748295" y="1499833"/>
            <a:chExt cx="323294" cy="356115"/>
          </a:xfrm>
        </p:grpSpPr>
        <p:sp>
          <p:nvSpPr>
            <p:cNvPr id="12272" name="Google Shape;12272;p64"/>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64"/>
          <p:cNvGrpSpPr/>
          <p:nvPr/>
        </p:nvGrpSpPr>
        <p:grpSpPr>
          <a:xfrm>
            <a:off x="8047661" y="1501037"/>
            <a:ext cx="278404" cy="355260"/>
            <a:chOff x="8047661" y="1501037"/>
            <a:chExt cx="278404" cy="355260"/>
          </a:xfrm>
        </p:grpSpPr>
        <p:sp>
          <p:nvSpPr>
            <p:cNvPr id="12280" name="Google Shape;12280;p64"/>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64"/>
          <p:cNvGrpSpPr/>
          <p:nvPr/>
        </p:nvGrpSpPr>
        <p:grpSpPr>
          <a:xfrm>
            <a:off x="4903389" y="1500214"/>
            <a:ext cx="267854" cy="355735"/>
            <a:chOff x="4903389" y="1500214"/>
            <a:chExt cx="267854" cy="355735"/>
          </a:xfrm>
        </p:grpSpPr>
        <p:sp>
          <p:nvSpPr>
            <p:cNvPr id="12285" name="Google Shape;12285;p64"/>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0" name="Google Shape;12290;p64"/>
          <p:cNvGrpSpPr/>
          <p:nvPr/>
        </p:nvGrpSpPr>
        <p:grpSpPr>
          <a:xfrm>
            <a:off x="7613518" y="1501354"/>
            <a:ext cx="264433" cy="353074"/>
            <a:chOff x="7613518" y="1501354"/>
            <a:chExt cx="264433" cy="353074"/>
          </a:xfrm>
        </p:grpSpPr>
        <p:sp>
          <p:nvSpPr>
            <p:cNvPr id="12291" name="Google Shape;12291;p64"/>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4"/>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38"/>
          <p:cNvSpPr txBox="1">
            <a:spLocks noGrp="1"/>
          </p:cNvSpPr>
          <p:nvPr>
            <p:ph type="title"/>
          </p:nvPr>
        </p:nvSpPr>
        <p:spPr>
          <a:xfrm>
            <a:off x="635424" y="403200"/>
            <a:ext cx="8163501" cy="886500"/>
          </a:xfrm>
          <a:prstGeom prst="rect">
            <a:avLst/>
          </a:prstGeom>
        </p:spPr>
        <p:txBody>
          <a:bodyPr spcFirstLastPara="1" wrap="square" lIns="91425" tIns="91425" rIns="91425" bIns="91425" anchor="t" anchorCtr="0">
            <a:noAutofit/>
          </a:bodyPr>
          <a:lstStyle/>
          <a:p>
            <a:pPr lvl="0"/>
            <a:r>
              <a:rPr lang="en-US" dirty="0"/>
              <a:t>Observatories per electromagnetic spectrum</a:t>
            </a:r>
            <a:endParaRPr dirty="0"/>
          </a:p>
        </p:txBody>
      </p:sp>
      <p:graphicFrame>
        <p:nvGraphicFramePr>
          <p:cNvPr id="721" name="Google Shape;721;p38"/>
          <p:cNvGraphicFramePr/>
          <p:nvPr>
            <p:extLst>
              <p:ext uri="{D42A27DB-BD31-4B8C-83A1-F6EECF244321}">
                <p14:modId xmlns:p14="http://schemas.microsoft.com/office/powerpoint/2010/main" val="2745578050"/>
              </p:ext>
            </p:extLst>
          </p:nvPr>
        </p:nvGraphicFramePr>
        <p:xfrm>
          <a:off x="686936" y="1635275"/>
          <a:ext cx="7903888" cy="3355200"/>
        </p:xfrm>
        <a:graphic>
          <a:graphicData uri="http://schemas.openxmlformats.org/drawingml/2006/table">
            <a:tbl>
              <a:tblPr>
                <a:noFill/>
                <a:tableStyleId>{DC972870-8D22-4A63-A4F3-B04555AEE74A}</a:tableStyleId>
              </a:tblPr>
              <a:tblGrid>
                <a:gridCol w="1346331">
                  <a:extLst>
                    <a:ext uri="{9D8B030D-6E8A-4147-A177-3AD203B41FA5}">
                      <a16:colId xmlns:a16="http://schemas.microsoft.com/office/drawing/2014/main" val="20000"/>
                    </a:ext>
                  </a:extLst>
                </a:gridCol>
                <a:gridCol w="4254474">
                  <a:extLst>
                    <a:ext uri="{9D8B030D-6E8A-4147-A177-3AD203B41FA5}">
                      <a16:colId xmlns:a16="http://schemas.microsoft.com/office/drawing/2014/main" val="20001"/>
                    </a:ext>
                  </a:extLst>
                </a:gridCol>
                <a:gridCol w="2303083">
                  <a:extLst>
                    <a:ext uri="{9D8B030D-6E8A-4147-A177-3AD203B41FA5}">
                      <a16:colId xmlns:a16="http://schemas.microsoft.com/office/drawing/2014/main" val="20002"/>
                    </a:ext>
                  </a:extLst>
                </a:gridCol>
              </a:tblGrid>
              <a:tr h="335520">
                <a:tc>
                  <a:txBody>
                    <a:bodyPr/>
                    <a:lstStyle/>
                    <a:p>
                      <a:pPr marL="0" lvl="0" indent="0" algn="l" rtl="0">
                        <a:spcBef>
                          <a:spcPts val="0"/>
                        </a:spcBef>
                        <a:spcAft>
                          <a:spcPts val="0"/>
                        </a:spcAft>
                        <a:buNone/>
                      </a:pPr>
                      <a:endParaRPr sz="900" dirty="0"/>
                    </a:p>
                  </a:txBody>
                  <a:tcPr marL="91425" marR="91425" marT="75558" marB="75558">
                    <a:lnL w="19050" cap="flat" cmpd="sng">
                      <a:solidFill>
                        <a:schemeClr val="lt2">
                          <a:alpha val="0"/>
                        </a:schemeClr>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1" indent="0" algn="ctr" rtl="0">
                        <a:spcBef>
                          <a:spcPts val="0"/>
                        </a:spcBef>
                        <a:spcAft>
                          <a:spcPts val="0"/>
                        </a:spcAft>
                        <a:buNone/>
                      </a:pPr>
                      <a:r>
                        <a:rPr lang="en" sz="1200" dirty="0">
                          <a:solidFill>
                            <a:schemeClr val="lt1"/>
                          </a:solidFill>
                          <a:latin typeface="Catamaran"/>
                          <a:ea typeface="Catamaran"/>
                          <a:cs typeface="Catamaran"/>
                          <a:sym typeface="Catamaran"/>
                        </a:rPr>
                        <a:t>Major missions</a:t>
                      </a:r>
                      <a:endParaRPr sz="1200" dirty="0">
                        <a:solidFill>
                          <a:schemeClr val="lt1"/>
                        </a:solidFill>
                        <a:latin typeface="Catamaran"/>
                        <a:ea typeface="Catamaran"/>
                        <a:cs typeface="Catamaran"/>
                        <a:sym typeface="Catamaran"/>
                      </a:endParaRPr>
                    </a:p>
                  </a:txBody>
                  <a:tcPr marL="91425" marR="91425" marT="75558" marB="75558"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ar-SA" sz="1200" dirty="0">
                          <a:solidFill>
                            <a:schemeClr val="lt1"/>
                          </a:solidFill>
                          <a:latin typeface="Catamaran"/>
                          <a:ea typeface="Catamaran"/>
                          <a:cs typeface="Catamaran"/>
                          <a:sym typeface="Catamaran"/>
                        </a:rPr>
                        <a:t>#</a:t>
                      </a:r>
                      <a:r>
                        <a:rPr lang="en" sz="1200" dirty="0">
                          <a:solidFill>
                            <a:schemeClr val="lt1"/>
                          </a:solidFill>
                          <a:latin typeface="Catamaran"/>
                          <a:ea typeface="Catamaran"/>
                          <a:cs typeface="Catamaran"/>
                          <a:sym typeface="Catamaran"/>
                        </a:rPr>
                        <a:t> catalogued sources</a:t>
                      </a:r>
                      <a:endParaRPr sz="1200" dirty="0">
                        <a:solidFill>
                          <a:schemeClr val="lt1"/>
                        </a:solidFill>
                        <a:latin typeface="Catamaran"/>
                        <a:ea typeface="Catamaran"/>
                        <a:cs typeface="Catamaran"/>
                        <a:sym typeface="Catamaran"/>
                      </a:endParaRPr>
                    </a:p>
                  </a:txBody>
                  <a:tcPr marL="91425" marR="91425" marT="75558" marB="75558"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35520">
                <a:tc>
                  <a:txBody>
                    <a:bodyPr/>
                    <a:lstStyle/>
                    <a:p>
                      <a:pPr marL="0" lvl="1" indent="0" algn="ctr" rtl="0">
                        <a:spcBef>
                          <a:spcPts val="0"/>
                        </a:spcBef>
                        <a:spcAft>
                          <a:spcPts val="0"/>
                        </a:spcAft>
                        <a:buNone/>
                      </a:pPr>
                      <a:r>
                        <a:rPr lang="el-GR" sz="1200" b="0" i="0" u="none" strike="noStrike" cap="none" dirty="0">
                          <a:solidFill>
                            <a:schemeClr val="lt1"/>
                          </a:solidFill>
                          <a:latin typeface="Catamaran"/>
                          <a:cs typeface="Catamaran"/>
                          <a:sym typeface="Arial"/>
                        </a:rPr>
                        <a:t>γ-</a:t>
                      </a:r>
                      <a:r>
                        <a:rPr lang="en-US" sz="1200" b="0" i="0" u="none" strike="noStrike" cap="none" dirty="0">
                          <a:solidFill>
                            <a:schemeClr val="lt1"/>
                          </a:solidFill>
                          <a:latin typeface="Catamaran"/>
                          <a:cs typeface="Catamaran"/>
                          <a:sym typeface="Arial"/>
                        </a:rPr>
                        <a:t>ray</a:t>
                      </a:r>
                      <a:endParaRPr sz="1200" b="0" i="0" u="none" strike="noStrike" cap="none" dirty="0">
                        <a:solidFill>
                          <a:schemeClr val="lt1"/>
                        </a:solidFill>
                        <a:latin typeface="Catamaran"/>
                        <a:ea typeface="Catamaran"/>
                        <a:cs typeface="Catamaran"/>
                        <a:sym typeface="Catamaran"/>
                      </a:endParaRPr>
                    </a:p>
                  </a:txBody>
                  <a:tcPr marL="91425" marR="91425" marT="75558" marB="75558">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CGRO, Fermi-GLAST, INTEGRAL, Swift</a:t>
                      </a:r>
                      <a:endParaRPr sz="900" b="0" i="0" u="none" strike="noStrike" cap="none" dirty="0">
                        <a:solidFill>
                          <a:schemeClr val="lt2"/>
                        </a:solidFill>
                        <a:latin typeface="Arial"/>
                        <a:cs typeface="Arial"/>
                        <a:sym typeface="Arial"/>
                      </a:endParaRPr>
                    </a:p>
                  </a:txBody>
                  <a:tcPr marL="91425" marR="91425" marT="75558" marB="75558"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lt2"/>
                      </a:solidFill>
                      <a:prstDash val="solid"/>
                      <a:round/>
                      <a:headEnd type="none" w="sm" len="sm"/>
                      <a:tailEnd type="none" w="sm" len="sm"/>
                    </a:lnB>
                    <a:noFill/>
                  </a:tcPr>
                </a:tc>
                <a:tc>
                  <a:txBody>
                    <a:bodyPr/>
                    <a:lstStyle/>
                    <a:p>
                      <a:pPr marL="0" lvl="1" indent="0" algn="ctr" rtl="0">
                        <a:spcBef>
                          <a:spcPts val="0"/>
                        </a:spcBef>
                        <a:spcAft>
                          <a:spcPts val="0"/>
                        </a:spcAft>
                        <a:buNone/>
                      </a:pPr>
                      <a:r>
                        <a:rPr lang="en" sz="900" dirty="0">
                          <a:solidFill>
                            <a:schemeClr val="lt2"/>
                          </a:solidFill>
                        </a:rPr>
                        <a:t>10,000</a:t>
                      </a:r>
                      <a:endParaRPr sz="900" dirty="0">
                        <a:solidFill>
                          <a:schemeClr val="lt2"/>
                        </a:solidFill>
                      </a:endParaRPr>
                    </a:p>
                  </a:txBody>
                  <a:tcPr marL="91425" marR="91425" marT="75558" marB="75558"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35520">
                <a:tc>
                  <a:txBody>
                    <a:bodyPr/>
                    <a:lstStyle/>
                    <a:p>
                      <a:pPr marL="0" lvl="1" indent="0" algn="ctr" rtl="0">
                        <a:spcBef>
                          <a:spcPts val="0"/>
                        </a:spcBef>
                        <a:spcAft>
                          <a:spcPts val="0"/>
                        </a:spcAft>
                        <a:buNone/>
                      </a:pPr>
                      <a:r>
                        <a:rPr lang="en" sz="1200" dirty="0">
                          <a:solidFill>
                            <a:schemeClr val="lt1"/>
                          </a:solidFill>
                          <a:latin typeface="Catamaran"/>
                          <a:ea typeface="Catamaran"/>
                          <a:cs typeface="Catamaran"/>
                          <a:sym typeface="Catamaran"/>
                        </a:rPr>
                        <a:t>X-ray</a:t>
                      </a:r>
                      <a:endParaRPr sz="1200" dirty="0">
                        <a:solidFill>
                          <a:schemeClr val="lt1"/>
                        </a:solidFill>
                        <a:latin typeface="Catamaran"/>
                        <a:ea typeface="Catamaran"/>
                        <a:cs typeface="Catamaran"/>
                        <a:sym typeface="Catamaran"/>
                      </a:endParaRPr>
                    </a:p>
                  </a:txBody>
                  <a:tcPr marL="91425" marR="91425" marT="75558" marB="75558">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ROSAT, XMM-Newton, Chandra</a:t>
                      </a:r>
                      <a:endParaRPr sz="900" b="0" i="0" u="none" strike="noStrike" cap="none" dirty="0">
                        <a:solidFill>
                          <a:schemeClr val="lt2"/>
                        </a:solidFill>
                        <a:latin typeface="Arial"/>
                        <a:cs typeface="Arial"/>
                        <a:sym typeface="Arial"/>
                      </a:endParaRPr>
                    </a:p>
                  </a:txBody>
                  <a:tcPr marL="91425" marR="91425" marT="75558" marB="75558"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1" indent="0" algn="ctr" rtl="0">
                        <a:spcBef>
                          <a:spcPts val="0"/>
                        </a:spcBef>
                        <a:spcAft>
                          <a:spcPts val="0"/>
                        </a:spcAft>
                        <a:buNone/>
                      </a:pPr>
                      <a:r>
                        <a:rPr lang="en" sz="900" dirty="0">
                          <a:solidFill>
                            <a:schemeClr val="lt2"/>
                          </a:solidFill>
                        </a:rPr>
                        <a:t>1,500,000</a:t>
                      </a:r>
                      <a:endParaRPr sz="900" dirty="0">
                        <a:solidFill>
                          <a:schemeClr val="lt2"/>
                        </a:solidFill>
                      </a:endParaRPr>
                    </a:p>
                  </a:txBody>
                  <a:tcPr marL="91425" marR="91425" marT="75558" marB="75558"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noFill/>
                  </a:tcPr>
                </a:tc>
                <a:extLst>
                  <a:ext uri="{0D108BD9-81ED-4DB2-BD59-A6C34878D82A}">
                    <a16:rowId xmlns:a16="http://schemas.microsoft.com/office/drawing/2014/main" val="10002"/>
                  </a:ext>
                </a:extLst>
              </a:tr>
              <a:tr h="335520">
                <a:tc>
                  <a:txBody>
                    <a:bodyPr/>
                    <a:lstStyle/>
                    <a:p>
                      <a:pPr marL="0" lvl="1" indent="0" algn="ctr" rtl="0">
                        <a:spcBef>
                          <a:spcPts val="0"/>
                        </a:spcBef>
                        <a:spcAft>
                          <a:spcPts val="0"/>
                        </a:spcAft>
                        <a:buNone/>
                      </a:pPr>
                      <a:r>
                        <a:rPr lang="en" sz="1200" dirty="0">
                          <a:solidFill>
                            <a:schemeClr val="lt1"/>
                          </a:solidFill>
                          <a:latin typeface="Catamaran"/>
                          <a:ea typeface="Catamaran"/>
                          <a:cs typeface="Catamaran"/>
                          <a:sym typeface="Catamaran"/>
                        </a:rPr>
                        <a:t>UV</a:t>
                      </a:r>
                      <a:endParaRPr sz="1200" dirty="0">
                        <a:solidFill>
                          <a:schemeClr val="lt1"/>
                        </a:solidFill>
                        <a:latin typeface="Catamaran"/>
                        <a:ea typeface="Catamaran"/>
                        <a:cs typeface="Catamaran"/>
                        <a:sym typeface="Catamaran"/>
                      </a:endParaRPr>
                    </a:p>
                  </a:txBody>
                  <a:tcPr marL="91425" marR="91425" marT="75558" marB="75558">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UV GALEX, HST</a:t>
                      </a:r>
                      <a:endParaRPr sz="900" b="0" i="0" u="none" strike="noStrike" cap="none" dirty="0">
                        <a:solidFill>
                          <a:schemeClr val="lt2"/>
                        </a:solidFill>
                        <a:latin typeface="Arial"/>
                        <a:cs typeface="Arial"/>
                        <a:sym typeface="Arial"/>
                      </a:endParaRPr>
                    </a:p>
                  </a:txBody>
                  <a:tcPr marL="91425" marR="91425" marT="75558" marB="75558"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100,000,000</a:t>
                      </a:r>
                      <a:endParaRPr sz="900" b="0" i="0" u="none" strike="noStrike" cap="none" dirty="0">
                        <a:solidFill>
                          <a:schemeClr val="lt2"/>
                        </a:solidFill>
                        <a:latin typeface="Arial"/>
                        <a:cs typeface="Arial"/>
                        <a:sym typeface="Arial"/>
                      </a:endParaRPr>
                    </a:p>
                  </a:txBody>
                  <a:tcPr marL="91425" marR="91425" marT="75558" marB="75558"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10003"/>
                  </a:ext>
                </a:extLst>
              </a:tr>
              <a:tr h="335520">
                <a:tc>
                  <a:txBody>
                    <a:bodyPr/>
                    <a:lstStyle/>
                    <a:p>
                      <a:pPr marL="0" lvl="1" indent="0" algn="ctr" rtl="0">
                        <a:spcBef>
                          <a:spcPts val="0"/>
                        </a:spcBef>
                        <a:spcAft>
                          <a:spcPts val="0"/>
                        </a:spcAft>
                        <a:buNone/>
                      </a:pPr>
                      <a:r>
                        <a:rPr lang="en-US" sz="1200" dirty="0">
                          <a:solidFill>
                            <a:schemeClr val="lt1"/>
                          </a:solidFill>
                          <a:latin typeface="Catamaran"/>
                          <a:ea typeface="Catamaran"/>
                          <a:cs typeface="Catamaran"/>
                          <a:sym typeface="Catamaran"/>
                        </a:rPr>
                        <a:t>Optical</a:t>
                      </a:r>
                      <a:endParaRPr sz="1200" dirty="0">
                        <a:solidFill>
                          <a:schemeClr val="lt1"/>
                        </a:solidFill>
                        <a:latin typeface="Catamaran"/>
                        <a:ea typeface="Catamaran"/>
                        <a:cs typeface="Catamaran"/>
                        <a:sym typeface="Catamaran"/>
                      </a:endParaRPr>
                    </a:p>
                  </a:txBody>
                  <a:tcPr marL="91425" marR="91425" marT="75558" marB="75558">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SDSS, DSS I, DSS II, HST, Gaia </a:t>
                      </a:r>
                      <a:endParaRPr sz="900" b="0" i="0" u="none" strike="noStrike" cap="none" dirty="0">
                        <a:solidFill>
                          <a:schemeClr val="lt2"/>
                        </a:solidFill>
                        <a:latin typeface="Arial"/>
                        <a:cs typeface="Arial"/>
                        <a:sym typeface="Aria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lvl="1" indent="0" algn="ctr" rtl="0">
                        <a:spcBef>
                          <a:spcPts val="0"/>
                        </a:spcBef>
                        <a:spcAft>
                          <a:spcPts val="0"/>
                        </a:spcAft>
                        <a:buNone/>
                      </a:pPr>
                      <a:r>
                        <a:rPr lang="en-US" sz="900" dirty="0">
                          <a:solidFill>
                            <a:schemeClr val="lt2"/>
                          </a:solidFill>
                        </a:rPr>
                        <a:t>2,400,000,000</a:t>
                      </a:r>
                      <a:endParaRPr sz="900" dirty="0">
                        <a:solidFill>
                          <a:schemeClr val="lt2"/>
                        </a:solidFil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886545639"/>
                  </a:ext>
                </a:extLst>
              </a:tr>
              <a:tr h="335520">
                <a:tc>
                  <a:txBody>
                    <a:bodyPr/>
                    <a:lstStyle/>
                    <a:p>
                      <a:pPr marL="0" lvl="1" indent="0" algn="ctr" rtl="0">
                        <a:spcBef>
                          <a:spcPts val="0"/>
                        </a:spcBef>
                        <a:spcAft>
                          <a:spcPts val="0"/>
                        </a:spcAft>
                        <a:buNone/>
                      </a:pPr>
                      <a:r>
                        <a:rPr lang="en-US" sz="1200" dirty="0">
                          <a:solidFill>
                            <a:schemeClr val="lt1"/>
                          </a:solidFill>
                          <a:latin typeface="Catamaran"/>
                          <a:ea typeface="Catamaran"/>
                          <a:cs typeface="Catamaran"/>
                          <a:sym typeface="Catamaran"/>
                        </a:rPr>
                        <a:t>NIR</a:t>
                      </a:r>
                      <a:endParaRPr sz="1200" dirty="0">
                        <a:solidFill>
                          <a:schemeClr val="lt1"/>
                        </a:solidFill>
                        <a:latin typeface="Catamaran"/>
                        <a:ea typeface="Catamaran"/>
                        <a:cs typeface="Catamaran"/>
                        <a:sym typeface="Catamaran"/>
                      </a:endParaRPr>
                    </a:p>
                  </a:txBody>
                  <a:tcPr marL="91425" marR="91425" marT="75558" marB="75558">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2MASS, DENIS, HST</a:t>
                      </a:r>
                      <a:endParaRPr sz="900" b="0" i="0" u="none" strike="noStrike" cap="none" dirty="0">
                        <a:solidFill>
                          <a:schemeClr val="lt2"/>
                        </a:solidFill>
                        <a:latin typeface="Arial"/>
                        <a:cs typeface="Arial"/>
                        <a:sym typeface="Aria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lvl="1" indent="0" algn="ctr" rtl="0">
                        <a:spcBef>
                          <a:spcPts val="0"/>
                        </a:spcBef>
                        <a:spcAft>
                          <a:spcPts val="0"/>
                        </a:spcAft>
                        <a:buNone/>
                      </a:pPr>
                      <a:r>
                        <a:rPr lang="en-US" sz="900" dirty="0">
                          <a:solidFill>
                            <a:schemeClr val="lt2"/>
                          </a:solidFill>
                        </a:rPr>
                        <a:t>600,000,000</a:t>
                      </a:r>
                      <a:endParaRPr sz="900" dirty="0">
                        <a:solidFill>
                          <a:schemeClr val="lt2"/>
                        </a:solidFil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298073792"/>
                  </a:ext>
                </a:extLst>
              </a:tr>
              <a:tr h="335520">
                <a:tc>
                  <a:txBody>
                    <a:bodyPr/>
                    <a:lstStyle/>
                    <a:p>
                      <a:pPr marL="0" lvl="1" indent="0" algn="ctr" rtl="0">
                        <a:spcBef>
                          <a:spcPts val="0"/>
                        </a:spcBef>
                        <a:spcAft>
                          <a:spcPts val="0"/>
                        </a:spcAft>
                        <a:buNone/>
                      </a:pPr>
                      <a:r>
                        <a:rPr lang="en-US" sz="1200" dirty="0">
                          <a:solidFill>
                            <a:schemeClr val="lt1"/>
                          </a:solidFill>
                          <a:latin typeface="Catamaran"/>
                          <a:ea typeface="Catamaran"/>
                          <a:cs typeface="Catamaran"/>
                          <a:sym typeface="Catamaran"/>
                        </a:rPr>
                        <a:t>MIR</a:t>
                      </a:r>
                      <a:endParaRPr sz="1200" dirty="0">
                        <a:solidFill>
                          <a:schemeClr val="lt1"/>
                        </a:solidFill>
                        <a:latin typeface="Catamaran"/>
                        <a:ea typeface="Catamaran"/>
                        <a:cs typeface="Catamaran"/>
                        <a:sym typeface="Catamaran"/>
                      </a:endParaRPr>
                    </a:p>
                  </a:txBody>
                  <a:tcPr marL="91425" marR="91425" marT="75558" marB="75558">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WISE, AKARI-IRC, Spitzer </a:t>
                      </a:r>
                      <a:endParaRPr sz="900" b="0" i="0" u="none" strike="noStrike" cap="none" dirty="0">
                        <a:solidFill>
                          <a:schemeClr val="lt2"/>
                        </a:solidFill>
                        <a:latin typeface="Arial"/>
                        <a:cs typeface="Arial"/>
                        <a:sym typeface="Aria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lvl="1" indent="0" algn="ctr" rtl="0">
                        <a:spcBef>
                          <a:spcPts val="0"/>
                        </a:spcBef>
                        <a:spcAft>
                          <a:spcPts val="0"/>
                        </a:spcAft>
                        <a:buNone/>
                      </a:pPr>
                      <a:r>
                        <a:rPr lang="en-US" sz="900" dirty="0">
                          <a:solidFill>
                            <a:schemeClr val="lt2"/>
                          </a:solidFill>
                        </a:rPr>
                        <a:t>600,000,000</a:t>
                      </a:r>
                      <a:endParaRPr sz="900" dirty="0">
                        <a:solidFill>
                          <a:schemeClr val="lt2"/>
                        </a:solidFil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1396591521"/>
                  </a:ext>
                </a:extLst>
              </a:tr>
              <a:tr h="335520">
                <a:tc>
                  <a:txBody>
                    <a:bodyPr/>
                    <a:lstStyle/>
                    <a:p>
                      <a:pPr marL="0" lvl="1" indent="0" algn="ctr" rtl="0">
                        <a:spcBef>
                          <a:spcPts val="0"/>
                        </a:spcBef>
                        <a:spcAft>
                          <a:spcPts val="0"/>
                        </a:spcAft>
                        <a:buNone/>
                      </a:pPr>
                      <a:r>
                        <a:rPr lang="en-US" sz="1200" dirty="0">
                          <a:solidFill>
                            <a:schemeClr val="lt1"/>
                          </a:solidFill>
                          <a:latin typeface="Catamaran"/>
                          <a:ea typeface="Catamaran"/>
                          <a:cs typeface="Catamaran"/>
                          <a:sym typeface="Catamaran"/>
                        </a:rPr>
                        <a:t>FIR</a:t>
                      </a:r>
                      <a:endParaRPr sz="1200" dirty="0">
                        <a:solidFill>
                          <a:schemeClr val="lt1"/>
                        </a:solidFill>
                        <a:latin typeface="Catamaran"/>
                        <a:ea typeface="Catamaran"/>
                        <a:cs typeface="Catamaran"/>
                        <a:sym typeface="Catamaran"/>
                      </a:endParaRPr>
                    </a:p>
                  </a:txBody>
                  <a:tcPr marL="91425" marR="91425" marT="75558" marB="75558">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FIR IRAS, AKARI-FIS, Spitzer, Herschel 500,000</a:t>
                      </a:r>
                      <a:endParaRPr sz="900" b="0" i="0" u="none" strike="noStrike" cap="none" dirty="0">
                        <a:solidFill>
                          <a:schemeClr val="lt2"/>
                        </a:solidFill>
                        <a:latin typeface="Arial"/>
                        <a:cs typeface="Arial"/>
                        <a:sym typeface="Aria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lvl="1" indent="0" algn="ctr" rtl="0">
                        <a:spcBef>
                          <a:spcPts val="0"/>
                        </a:spcBef>
                        <a:spcAft>
                          <a:spcPts val="0"/>
                        </a:spcAft>
                        <a:buNone/>
                      </a:pPr>
                      <a:r>
                        <a:rPr lang="en-US" sz="900" dirty="0">
                          <a:solidFill>
                            <a:schemeClr val="lt2"/>
                          </a:solidFill>
                        </a:rPr>
                        <a:t>500,000</a:t>
                      </a:r>
                      <a:endParaRPr sz="900" dirty="0">
                        <a:solidFill>
                          <a:schemeClr val="lt2"/>
                        </a:solidFil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955985225"/>
                  </a:ext>
                </a:extLst>
              </a:tr>
              <a:tr h="335520">
                <a:tc>
                  <a:txBody>
                    <a:bodyPr/>
                    <a:lstStyle/>
                    <a:p>
                      <a:pPr marL="0" lvl="1" indent="0" algn="ctr" rtl="0">
                        <a:spcBef>
                          <a:spcPts val="0"/>
                        </a:spcBef>
                        <a:spcAft>
                          <a:spcPts val="0"/>
                        </a:spcAft>
                        <a:buNone/>
                      </a:pPr>
                      <a:r>
                        <a:rPr lang="en-US" sz="1200" dirty="0">
                          <a:solidFill>
                            <a:schemeClr val="lt1"/>
                          </a:solidFill>
                          <a:latin typeface="Catamaran"/>
                          <a:ea typeface="Catamaran"/>
                          <a:cs typeface="Catamaran"/>
                          <a:sym typeface="Catamaran"/>
                        </a:rPr>
                        <a:t>Sub-mm/mm</a:t>
                      </a:r>
                      <a:endParaRPr sz="1200" dirty="0">
                        <a:solidFill>
                          <a:schemeClr val="lt1"/>
                        </a:solidFill>
                        <a:latin typeface="Catamaran"/>
                        <a:ea typeface="Catamaran"/>
                        <a:cs typeface="Catamaran"/>
                        <a:sym typeface="Catamaran"/>
                      </a:endParaRPr>
                    </a:p>
                  </a:txBody>
                  <a:tcPr marL="91425" marR="91425" marT="75558" marB="75558">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sub-mm/mm Planck, WMAP, SCUBA, Herschel, ALMA 200,000</a:t>
                      </a:r>
                      <a:endParaRPr sz="900" b="0" i="0" u="none" strike="noStrike" cap="none" dirty="0">
                        <a:solidFill>
                          <a:schemeClr val="lt2"/>
                        </a:solidFill>
                        <a:latin typeface="Arial"/>
                        <a:cs typeface="Arial"/>
                        <a:sym typeface="Aria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lvl="1" indent="0" algn="ctr" rtl="0">
                        <a:spcBef>
                          <a:spcPts val="0"/>
                        </a:spcBef>
                        <a:spcAft>
                          <a:spcPts val="0"/>
                        </a:spcAft>
                        <a:buNone/>
                      </a:pPr>
                      <a:r>
                        <a:rPr lang="en-US" sz="900" dirty="0">
                          <a:solidFill>
                            <a:schemeClr val="lt2"/>
                          </a:solidFill>
                        </a:rPr>
                        <a:t>200,000</a:t>
                      </a:r>
                      <a:endParaRPr sz="900" dirty="0">
                        <a:solidFill>
                          <a:schemeClr val="lt2"/>
                        </a:solidFil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2074002067"/>
                  </a:ext>
                </a:extLst>
              </a:tr>
              <a:tr h="335520">
                <a:tc>
                  <a:txBody>
                    <a:bodyPr/>
                    <a:lstStyle/>
                    <a:p>
                      <a:pPr marL="0" lvl="1" indent="0" algn="ctr" rtl="0">
                        <a:spcBef>
                          <a:spcPts val="0"/>
                        </a:spcBef>
                        <a:spcAft>
                          <a:spcPts val="0"/>
                        </a:spcAft>
                        <a:buNone/>
                      </a:pPr>
                      <a:r>
                        <a:rPr lang="en-US" sz="1200" dirty="0">
                          <a:solidFill>
                            <a:schemeClr val="lt1"/>
                          </a:solidFill>
                          <a:latin typeface="Catamaran"/>
                          <a:ea typeface="Catamaran"/>
                          <a:cs typeface="Catamaran"/>
                          <a:sym typeface="Catamaran"/>
                        </a:rPr>
                        <a:t>Radio</a:t>
                      </a:r>
                      <a:endParaRPr sz="1200" dirty="0">
                        <a:solidFill>
                          <a:schemeClr val="lt1"/>
                        </a:solidFill>
                        <a:latin typeface="Catamaran"/>
                        <a:ea typeface="Catamaran"/>
                        <a:cs typeface="Catamaran"/>
                        <a:sym typeface="Catamaran"/>
                      </a:endParaRPr>
                    </a:p>
                  </a:txBody>
                  <a:tcPr marL="91425" marR="91425" marT="75558" marB="75558">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marL="0" lvl="1" indent="0" algn="ctr" rtl="0">
                        <a:spcBef>
                          <a:spcPts val="0"/>
                        </a:spcBef>
                        <a:spcAft>
                          <a:spcPts val="0"/>
                        </a:spcAft>
                        <a:buNone/>
                      </a:pPr>
                      <a:r>
                        <a:rPr lang="en-US" sz="900" b="0" i="0" u="none" strike="noStrike" cap="none" dirty="0">
                          <a:solidFill>
                            <a:schemeClr val="lt2"/>
                          </a:solidFill>
                          <a:latin typeface="Arial"/>
                          <a:cs typeface="Arial"/>
                          <a:sym typeface="Arial"/>
                        </a:rPr>
                        <a:t>Radio GB6, NVSS, FIRST, SUMSS, WENSS, 7C 2,000,000</a:t>
                      </a:r>
                      <a:endParaRPr sz="900" b="0" i="0" u="none" strike="noStrike" cap="none" dirty="0">
                        <a:solidFill>
                          <a:schemeClr val="lt2"/>
                        </a:solidFill>
                        <a:latin typeface="Arial"/>
                        <a:cs typeface="Arial"/>
                        <a:sym typeface="Aria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tc>
                  <a:txBody>
                    <a:bodyPr/>
                    <a:lstStyle/>
                    <a:p>
                      <a:pPr marL="0" lvl="1" indent="0" algn="ctr" rtl="0">
                        <a:spcBef>
                          <a:spcPts val="0"/>
                        </a:spcBef>
                        <a:spcAft>
                          <a:spcPts val="0"/>
                        </a:spcAft>
                        <a:buNone/>
                      </a:pPr>
                      <a:r>
                        <a:rPr lang="en-US" sz="900" dirty="0">
                          <a:solidFill>
                            <a:schemeClr val="lt2"/>
                          </a:solidFill>
                        </a:rPr>
                        <a:t>2,000,000</a:t>
                      </a:r>
                      <a:endParaRPr sz="900" dirty="0">
                        <a:solidFill>
                          <a:schemeClr val="lt2"/>
                        </a:solidFill>
                      </a:endParaRPr>
                    </a:p>
                  </a:txBody>
                  <a:tcPr marL="91425" marR="91425" marT="75558" marB="75558" anchor="ctr">
                    <a:lnL w="19050" cap="flat" cmpd="sng" algn="ctr">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688145540"/>
                  </a:ext>
                </a:extLst>
              </a:tr>
            </a:tbl>
          </a:graphicData>
        </a:graphic>
      </p:graphicFrame>
      <p:sp>
        <p:nvSpPr>
          <p:cNvPr id="731" name="Google Shape;731;p38"/>
          <p:cNvSpPr/>
          <p:nvPr/>
        </p:nvSpPr>
        <p:spPr>
          <a:xfrm>
            <a:off x="8590825" y="87241"/>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732" name="Google Shape;732;p38"/>
          <p:cNvSpPr/>
          <p:nvPr/>
        </p:nvSpPr>
        <p:spPr>
          <a:xfrm>
            <a:off x="8539312" y="315300"/>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733" name="Google Shape;733;p38"/>
          <p:cNvSpPr/>
          <p:nvPr/>
        </p:nvSpPr>
        <p:spPr>
          <a:xfrm>
            <a:off x="8695900" y="15607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8902578" y="271350"/>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3" name="Google Shape;731;p38">
            <a:extLst>
              <a:ext uri="{FF2B5EF4-FFF2-40B4-BE49-F238E27FC236}">
                <a16:creationId xmlns:a16="http://schemas.microsoft.com/office/drawing/2014/main" id="{F188E613-1005-5954-DF86-80F536F8A3E8}"/>
              </a:ext>
            </a:extLst>
          </p:cNvPr>
          <p:cNvSpPr/>
          <p:nvPr/>
        </p:nvSpPr>
        <p:spPr>
          <a:xfrm>
            <a:off x="8693850" y="348849"/>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4" name="Google Shape;731;p38">
            <a:extLst>
              <a:ext uri="{FF2B5EF4-FFF2-40B4-BE49-F238E27FC236}">
                <a16:creationId xmlns:a16="http://schemas.microsoft.com/office/drawing/2014/main" id="{67BCB28D-403B-0F06-036E-7E04F785A951}"/>
              </a:ext>
            </a:extLst>
          </p:cNvPr>
          <p:cNvSpPr/>
          <p:nvPr/>
        </p:nvSpPr>
        <p:spPr>
          <a:xfrm>
            <a:off x="8224799" y="153025"/>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5" name="Google Shape;731;p38">
            <a:extLst>
              <a:ext uri="{FF2B5EF4-FFF2-40B4-BE49-F238E27FC236}">
                <a16:creationId xmlns:a16="http://schemas.microsoft.com/office/drawing/2014/main" id="{B99E016A-EBAF-689F-2A0C-B9C79F32910E}"/>
              </a:ext>
            </a:extLst>
          </p:cNvPr>
          <p:cNvSpPr/>
          <p:nvPr/>
        </p:nvSpPr>
        <p:spPr>
          <a:xfrm>
            <a:off x="8344124" y="463293"/>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6" name="Google Shape;731;p38">
            <a:extLst>
              <a:ext uri="{FF2B5EF4-FFF2-40B4-BE49-F238E27FC236}">
                <a16:creationId xmlns:a16="http://schemas.microsoft.com/office/drawing/2014/main" id="{B46631FD-2AFD-62E8-0ED2-02C6786E417A}"/>
              </a:ext>
            </a:extLst>
          </p:cNvPr>
          <p:cNvSpPr/>
          <p:nvPr/>
        </p:nvSpPr>
        <p:spPr>
          <a:xfrm>
            <a:off x="8693850" y="609425"/>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
        <p:nvSpPr>
          <p:cNvPr id="7" name="Google Shape;731;p38">
            <a:extLst>
              <a:ext uri="{FF2B5EF4-FFF2-40B4-BE49-F238E27FC236}">
                <a16:creationId xmlns:a16="http://schemas.microsoft.com/office/drawing/2014/main" id="{79CE4708-EBA7-BD28-24BF-497227AEEF37}"/>
              </a:ext>
            </a:extLst>
          </p:cNvPr>
          <p:cNvSpPr/>
          <p:nvPr/>
        </p:nvSpPr>
        <p:spPr>
          <a:xfrm>
            <a:off x="8743225" y="239641"/>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p>
        </p:txBody>
      </p:sp>
    </p:spTree>
    <p:extLst>
      <p:ext uri="{BB962C8B-B14F-4D97-AF65-F5344CB8AC3E}">
        <p14:creationId xmlns:p14="http://schemas.microsoft.com/office/powerpoint/2010/main" val="31506656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00"/>
        <p:cNvGrpSpPr/>
        <p:nvPr/>
      </p:nvGrpSpPr>
      <p:grpSpPr>
        <a:xfrm>
          <a:off x="0" y="0"/>
          <a:ext cx="0" cy="0"/>
          <a:chOff x="0" y="0"/>
          <a:chExt cx="0" cy="0"/>
        </a:xfrm>
      </p:grpSpPr>
      <p:sp>
        <p:nvSpPr>
          <p:cNvPr id="12301" name="Google Shape;12301;p6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302" name="Google Shape;12302;p6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303" name="Google Shape;12303;p65"/>
          <p:cNvGrpSpPr/>
          <p:nvPr/>
        </p:nvGrpSpPr>
        <p:grpSpPr>
          <a:xfrm>
            <a:off x="1757085" y="1500675"/>
            <a:ext cx="371069" cy="359396"/>
            <a:chOff x="1757085" y="1500675"/>
            <a:chExt cx="371069" cy="359396"/>
          </a:xfrm>
        </p:grpSpPr>
        <p:sp>
          <p:nvSpPr>
            <p:cNvPr id="12304" name="Google Shape;12304;p65"/>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5"/>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5"/>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5"/>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5"/>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5"/>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5"/>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5"/>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5"/>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5"/>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5"/>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5"/>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5"/>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5"/>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5"/>
          <p:cNvGrpSpPr/>
          <p:nvPr/>
        </p:nvGrpSpPr>
        <p:grpSpPr>
          <a:xfrm>
            <a:off x="2774209" y="1954691"/>
            <a:ext cx="116693" cy="374186"/>
            <a:chOff x="2774209" y="1954691"/>
            <a:chExt cx="116693" cy="374186"/>
          </a:xfrm>
        </p:grpSpPr>
        <p:sp>
          <p:nvSpPr>
            <p:cNvPr id="12334" name="Google Shape;12334;p65"/>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65"/>
          <p:cNvGrpSpPr/>
          <p:nvPr/>
        </p:nvGrpSpPr>
        <p:grpSpPr>
          <a:xfrm>
            <a:off x="4017435" y="1499912"/>
            <a:ext cx="315092" cy="359397"/>
            <a:chOff x="4017435" y="1499912"/>
            <a:chExt cx="315092" cy="359397"/>
          </a:xfrm>
        </p:grpSpPr>
        <p:sp>
          <p:nvSpPr>
            <p:cNvPr id="12337" name="Google Shape;12337;p65"/>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5"/>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65"/>
          <p:cNvGrpSpPr/>
          <p:nvPr/>
        </p:nvGrpSpPr>
        <p:grpSpPr>
          <a:xfrm>
            <a:off x="3963652" y="1999759"/>
            <a:ext cx="374154" cy="284050"/>
            <a:chOff x="3963652" y="1999759"/>
            <a:chExt cx="374154" cy="284050"/>
          </a:xfrm>
        </p:grpSpPr>
        <p:sp>
          <p:nvSpPr>
            <p:cNvPr id="12340" name="Google Shape;12340;p65"/>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5"/>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5"/>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65"/>
          <p:cNvGrpSpPr/>
          <p:nvPr/>
        </p:nvGrpSpPr>
        <p:grpSpPr>
          <a:xfrm>
            <a:off x="1777536" y="2014866"/>
            <a:ext cx="376444" cy="253772"/>
            <a:chOff x="1777536" y="2014866"/>
            <a:chExt cx="376444" cy="253772"/>
          </a:xfrm>
        </p:grpSpPr>
        <p:sp>
          <p:nvSpPr>
            <p:cNvPr id="12344" name="Google Shape;12344;p65"/>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5"/>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5"/>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65"/>
          <p:cNvGrpSpPr/>
          <p:nvPr/>
        </p:nvGrpSpPr>
        <p:grpSpPr>
          <a:xfrm>
            <a:off x="1309875" y="2057326"/>
            <a:ext cx="374154" cy="169680"/>
            <a:chOff x="1309875" y="2057326"/>
            <a:chExt cx="374154" cy="169680"/>
          </a:xfrm>
        </p:grpSpPr>
        <p:sp>
          <p:nvSpPr>
            <p:cNvPr id="12350" name="Google Shape;12350;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5"/>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5"/>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5"/>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5"/>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5"/>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1" name="Google Shape;12361;p65"/>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2" name="Google Shape;12362;p65"/>
          <p:cNvGrpSpPr/>
          <p:nvPr/>
        </p:nvGrpSpPr>
        <p:grpSpPr>
          <a:xfrm>
            <a:off x="2347450" y="1954564"/>
            <a:ext cx="113639" cy="373168"/>
            <a:chOff x="2347450" y="1954564"/>
            <a:chExt cx="113639" cy="373168"/>
          </a:xfrm>
        </p:grpSpPr>
        <p:sp>
          <p:nvSpPr>
            <p:cNvPr id="12363" name="Google Shape;12363;p65"/>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5"/>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5" name="Google Shape;12365;p65"/>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6" name="Google Shape;12366;p65"/>
          <p:cNvGrpSpPr/>
          <p:nvPr/>
        </p:nvGrpSpPr>
        <p:grpSpPr>
          <a:xfrm>
            <a:off x="3110102" y="1499880"/>
            <a:ext cx="330613" cy="358379"/>
            <a:chOff x="3110102" y="1499880"/>
            <a:chExt cx="330613" cy="358379"/>
          </a:xfrm>
        </p:grpSpPr>
        <p:sp>
          <p:nvSpPr>
            <p:cNvPr id="12367" name="Google Shape;12367;p65"/>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5"/>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5"/>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5"/>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5"/>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5"/>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4" name="Google Shape;12374;p65"/>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5" name="Google Shape;12375;p65"/>
          <p:cNvGrpSpPr/>
          <p:nvPr/>
        </p:nvGrpSpPr>
        <p:grpSpPr>
          <a:xfrm>
            <a:off x="3485575" y="1999759"/>
            <a:ext cx="373772" cy="284050"/>
            <a:chOff x="3531200" y="1999759"/>
            <a:chExt cx="373772" cy="284050"/>
          </a:xfrm>
        </p:grpSpPr>
        <p:sp>
          <p:nvSpPr>
            <p:cNvPr id="12376" name="Google Shape;12376;p65"/>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5"/>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5"/>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5"/>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65"/>
          <p:cNvGrpSpPr/>
          <p:nvPr/>
        </p:nvGrpSpPr>
        <p:grpSpPr>
          <a:xfrm>
            <a:off x="2667058" y="1500293"/>
            <a:ext cx="330231" cy="359015"/>
            <a:chOff x="2667058" y="1500293"/>
            <a:chExt cx="330231" cy="359015"/>
          </a:xfrm>
        </p:grpSpPr>
        <p:sp>
          <p:nvSpPr>
            <p:cNvPr id="12381" name="Google Shape;12381;p65"/>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5"/>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5"/>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5"/>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5"/>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5"/>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5"/>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5"/>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5"/>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5"/>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5"/>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5"/>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5"/>
          <p:cNvGrpSpPr/>
          <p:nvPr/>
        </p:nvGrpSpPr>
        <p:grpSpPr>
          <a:xfrm>
            <a:off x="3567553" y="1499912"/>
            <a:ext cx="320022" cy="359778"/>
            <a:chOff x="3567553" y="1499912"/>
            <a:chExt cx="320022" cy="359778"/>
          </a:xfrm>
        </p:grpSpPr>
        <p:sp>
          <p:nvSpPr>
            <p:cNvPr id="12400" name="Google Shape;12400;p65"/>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5"/>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5"/>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5"/>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5"/>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5"/>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65"/>
          <p:cNvGrpSpPr/>
          <p:nvPr/>
        </p:nvGrpSpPr>
        <p:grpSpPr>
          <a:xfrm>
            <a:off x="1309875" y="1499912"/>
            <a:ext cx="359015" cy="358633"/>
            <a:chOff x="1309875" y="1499912"/>
            <a:chExt cx="359015" cy="358633"/>
          </a:xfrm>
        </p:grpSpPr>
        <p:sp>
          <p:nvSpPr>
            <p:cNvPr id="12407" name="Google Shape;12407;p65"/>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5"/>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5"/>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5"/>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5"/>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5"/>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65"/>
          <p:cNvGrpSpPr/>
          <p:nvPr/>
        </p:nvGrpSpPr>
        <p:grpSpPr>
          <a:xfrm>
            <a:off x="2219466" y="1500293"/>
            <a:ext cx="330613" cy="359015"/>
            <a:chOff x="2219466" y="1500293"/>
            <a:chExt cx="330613" cy="359015"/>
          </a:xfrm>
        </p:grpSpPr>
        <p:sp>
          <p:nvSpPr>
            <p:cNvPr id="12417" name="Google Shape;12417;p65"/>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65"/>
          <p:cNvGrpSpPr/>
          <p:nvPr/>
        </p:nvGrpSpPr>
        <p:grpSpPr>
          <a:xfrm>
            <a:off x="5343544" y="1509358"/>
            <a:ext cx="244676" cy="351095"/>
            <a:chOff x="5343544" y="1509358"/>
            <a:chExt cx="244676" cy="351095"/>
          </a:xfrm>
        </p:grpSpPr>
        <p:sp>
          <p:nvSpPr>
            <p:cNvPr id="12420" name="Google Shape;12420;p65"/>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65"/>
          <p:cNvGrpSpPr/>
          <p:nvPr/>
        </p:nvGrpSpPr>
        <p:grpSpPr>
          <a:xfrm>
            <a:off x="4882340" y="1509358"/>
            <a:ext cx="246171" cy="351095"/>
            <a:chOff x="4882340" y="1509358"/>
            <a:chExt cx="246171" cy="351095"/>
          </a:xfrm>
        </p:grpSpPr>
        <p:sp>
          <p:nvSpPr>
            <p:cNvPr id="12424" name="Google Shape;12424;p65"/>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5"/>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5"/>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65"/>
          <p:cNvGrpSpPr/>
          <p:nvPr/>
        </p:nvGrpSpPr>
        <p:grpSpPr>
          <a:xfrm>
            <a:off x="6273204" y="1509008"/>
            <a:ext cx="236343" cy="351445"/>
            <a:chOff x="6273204" y="1509008"/>
            <a:chExt cx="236343" cy="351445"/>
          </a:xfrm>
        </p:grpSpPr>
        <p:sp>
          <p:nvSpPr>
            <p:cNvPr id="12430" name="Google Shape;12430;p65"/>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2" name="Google Shape;12432;p65"/>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3" name="Google Shape;12433;p65"/>
          <p:cNvGrpSpPr/>
          <p:nvPr/>
        </p:nvGrpSpPr>
        <p:grpSpPr>
          <a:xfrm>
            <a:off x="7219530" y="1508244"/>
            <a:ext cx="191625" cy="352209"/>
            <a:chOff x="7219530" y="1508244"/>
            <a:chExt cx="191625" cy="352209"/>
          </a:xfrm>
        </p:grpSpPr>
        <p:sp>
          <p:nvSpPr>
            <p:cNvPr id="12434" name="Google Shape;12434;p65"/>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5"/>
          <p:cNvGrpSpPr/>
          <p:nvPr/>
        </p:nvGrpSpPr>
        <p:grpSpPr>
          <a:xfrm>
            <a:off x="7699309" y="1508626"/>
            <a:ext cx="154922" cy="351827"/>
            <a:chOff x="7699309" y="1508626"/>
            <a:chExt cx="154922" cy="351827"/>
          </a:xfrm>
        </p:grpSpPr>
        <p:sp>
          <p:nvSpPr>
            <p:cNvPr id="12437" name="Google Shape;12437;p65"/>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65"/>
          <p:cNvGrpSpPr/>
          <p:nvPr/>
        </p:nvGrpSpPr>
        <p:grpSpPr>
          <a:xfrm>
            <a:off x="8161690" y="1509008"/>
            <a:ext cx="153396" cy="351064"/>
            <a:chOff x="8161690" y="1509008"/>
            <a:chExt cx="153396" cy="351064"/>
          </a:xfrm>
        </p:grpSpPr>
        <p:sp>
          <p:nvSpPr>
            <p:cNvPr id="12445" name="Google Shape;12445;p65"/>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65"/>
          <p:cNvGrpSpPr/>
          <p:nvPr/>
        </p:nvGrpSpPr>
        <p:grpSpPr>
          <a:xfrm>
            <a:off x="6746940" y="1508881"/>
            <a:ext cx="213221" cy="352304"/>
            <a:chOff x="6746940" y="1508881"/>
            <a:chExt cx="213221" cy="352304"/>
          </a:xfrm>
        </p:grpSpPr>
        <p:sp>
          <p:nvSpPr>
            <p:cNvPr id="12450" name="Google Shape;12450;p65"/>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5770336" y="2007615"/>
            <a:ext cx="350682" cy="292097"/>
            <a:chOff x="5770336" y="2007615"/>
            <a:chExt cx="350682" cy="292097"/>
          </a:xfrm>
        </p:grpSpPr>
        <p:sp>
          <p:nvSpPr>
            <p:cNvPr id="12455" name="Google Shape;12455;p65"/>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5"/>
          <p:cNvGrpSpPr/>
          <p:nvPr/>
        </p:nvGrpSpPr>
        <p:grpSpPr>
          <a:xfrm>
            <a:off x="5326878" y="1980358"/>
            <a:ext cx="350332" cy="346229"/>
            <a:chOff x="5326878" y="1980358"/>
            <a:chExt cx="350332" cy="346229"/>
          </a:xfrm>
        </p:grpSpPr>
        <p:sp>
          <p:nvSpPr>
            <p:cNvPr id="12460" name="Google Shape;12460;p65"/>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4" name="Google Shape;12464;p65"/>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5" name="Google Shape;12465;p65"/>
          <p:cNvGrpSpPr/>
          <p:nvPr/>
        </p:nvGrpSpPr>
        <p:grpSpPr>
          <a:xfrm>
            <a:off x="4883835" y="1992571"/>
            <a:ext cx="350300" cy="323043"/>
            <a:chOff x="4883835" y="1992571"/>
            <a:chExt cx="350300" cy="323043"/>
          </a:xfrm>
        </p:grpSpPr>
        <p:sp>
          <p:nvSpPr>
            <p:cNvPr id="12466" name="Google Shape;12466;p65"/>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5"/>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5"/>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65"/>
          <p:cNvGrpSpPr/>
          <p:nvPr/>
        </p:nvGrpSpPr>
        <p:grpSpPr>
          <a:xfrm>
            <a:off x="7548967" y="1978927"/>
            <a:ext cx="333285" cy="349950"/>
            <a:chOff x="7548967" y="1978927"/>
            <a:chExt cx="333285" cy="349950"/>
          </a:xfrm>
        </p:grpSpPr>
        <p:sp>
          <p:nvSpPr>
            <p:cNvPr id="12473" name="Google Shape;12473;p65"/>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5"/>
          <p:cNvGrpSpPr/>
          <p:nvPr/>
        </p:nvGrpSpPr>
        <p:grpSpPr>
          <a:xfrm>
            <a:off x="6214142" y="1978927"/>
            <a:ext cx="346515" cy="350300"/>
            <a:chOff x="6214142" y="1978927"/>
            <a:chExt cx="346515" cy="350300"/>
          </a:xfrm>
        </p:grpSpPr>
        <p:sp>
          <p:nvSpPr>
            <p:cNvPr id="12481" name="Google Shape;12481;p65"/>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5"/>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65"/>
          <p:cNvGrpSpPr/>
          <p:nvPr/>
        </p:nvGrpSpPr>
        <p:grpSpPr>
          <a:xfrm>
            <a:off x="7105923" y="1978545"/>
            <a:ext cx="333285" cy="350682"/>
            <a:chOff x="7105923" y="1978545"/>
            <a:chExt cx="333285" cy="350682"/>
          </a:xfrm>
        </p:grpSpPr>
        <p:sp>
          <p:nvSpPr>
            <p:cNvPr id="12484" name="Google Shape;12484;p65"/>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1" name="Google Shape;12491;p65"/>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3" name="Google Shape;12493;p65"/>
          <p:cNvGrpSpPr/>
          <p:nvPr/>
        </p:nvGrpSpPr>
        <p:grpSpPr>
          <a:xfrm>
            <a:off x="3616406" y="2422352"/>
            <a:ext cx="203393" cy="351827"/>
            <a:chOff x="3616406" y="2422352"/>
            <a:chExt cx="203393" cy="351827"/>
          </a:xfrm>
        </p:grpSpPr>
        <p:sp>
          <p:nvSpPr>
            <p:cNvPr id="12494" name="Google Shape;12494;p65"/>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65"/>
          <p:cNvGrpSpPr/>
          <p:nvPr/>
        </p:nvGrpSpPr>
        <p:grpSpPr>
          <a:xfrm>
            <a:off x="878187" y="2421970"/>
            <a:ext cx="272696" cy="351827"/>
            <a:chOff x="913012" y="2421970"/>
            <a:chExt cx="272696" cy="351827"/>
          </a:xfrm>
        </p:grpSpPr>
        <p:sp>
          <p:nvSpPr>
            <p:cNvPr id="12497" name="Google Shape;12497;p65"/>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5"/>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5"/>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65"/>
          <p:cNvGrpSpPr/>
          <p:nvPr/>
        </p:nvGrpSpPr>
        <p:grpSpPr>
          <a:xfrm>
            <a:off x="2274743" y="2422352"/>
            <a:ext cx="255649" cy="351445"/>
            <a:chOff x="2274743" y="2422352"/>
            <a:chExt cx="255649" cy="351445"/>
          </a:xfrm>
        </p:grpSpPr>
        <p:sp>
          <p:nvSpPr>
            <p:cNvPr id="12502" name="Google Shape;12502;p65"/>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65"/>
          <p:cNvGrpSpPr/>
          <p:nvPr/>
        </p:nvGrpSpPr>
        <p:grpSpPr>
          <a:xfrm>
            <a:off x="2708723" y="2421239"/>
            <a:ext cx="246552" cy="352558"/>
            <a:chOff x="2708723" y="2421239"/>
            <a:chExt cx="246552" cy="352558"/>
          </a:xfrm>
        </p:grpSpPr>
        <p:sp>
          <p:nvSpPr>
            <p:cNvPr id="12506" name="Google Shape;12506;p65"/>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8" name="Google Shape;12508;p65"/>
          <p:cNvGrpSpPr/>
          <p:nvPr/>
        </p:nvGrpSpPr>
        <p:grpSpPr>
          <a:xfrm>
            <a:off x="1835485" y="2422352"/>
            <a:ext cx="259433" cy="350714"/>
            <a:chOff x="1835485" y="2422352"/>
            <a:chExt cx="259433" cy="350714"/>
          </a:xfrm>
        </p:grpSpPr>
        <p:sp>
          <p:nvSpPr>
            <p:cNvPr id="12509" name="Google Shape;12509;p65"/>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65"/>
          <p:cNvGrpSpPr/>
          <p:nvPr/>
        </p:nvGrpSpPr>
        <p:grpSpPr>
          <a:xfrm>
            <a:off x="3150240" y="2422352"/>
            <a:ext cx="212489" cy="351445"/>
            <a:chOff x="3150240" y="2422352"/>
            <a:chExt cx="212489" cy="351445"/>
          </a:xfrm>
        </p:grpSpPr>
        <p:sp>
          <p:nvSpPr>
            <p:cNvPr id="12517" name="Google Shape;12517;p65"/>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65"/>
          <p:cNvGrpSpPr/>
          <p:nvPr/>
        </p:nvGrpSpPr>
        <p:grpSpPr>
          <a:xfrm>
            <a:off x="1367060" y="2422129"/>
            <a:ext cx="269261" cy="352050"/>
            <a:chOff x="1367060" y="2422129"/>
            <a:chExt cx="269261" cy="352050"/>
          </a:xfrm>
        </p:grpSpPr>
        <p:sp>
          <p:nvSpPr>
            <p:cNvPr id="12520" name="Google Shape;12520;p65"/>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5"/>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4" name="Google Shape;12534;p65"/>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5" name="Google Shape;12535;p65"/>
          <p:cNvGrpSpPr/>
          <p:nvPr/>
        </p:nvGrpSpPr>
        <p:grpSpPr>
          <a:xfrm>
            <a:off x="4882690" y="2425405"/>
            <a:ext cx="274573" cy="350682"/>
            <a:chOff x="4882690" y="2425405"/>
            <a:chExt cx="274573" cy="350682"/>
          </a:xfrm>
        </p:grpSpPr>
        <p:sp>
          <p:nvSpPr>
            <p:cNvPr id="12536" name="Google Shape;12536;p65"/>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8" name="Google Shape;12538;p65"/>
          <p:cNvGrpSpPr/>
          <p:nvPr/>
        </p:nvGrpSpPr>
        <p:grpSpPr>
          <a:xfrm>
            <a:off x="6627639" y="2443884"/>
            <a:ext cx="355993" cy="313247"/>
            <a:chOff x="6627639" y="2443884"/>
            <a:chExt cx="355993" cy="313247"/>
          </a:xfrm>
        </p:grpSpPr>
        <p:sp>
          <p:nvSpPr>
            <p:cNvPr id="12539" name="Google Shape;12539;p65"/>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65"/>
          <p:cNvGrpSpPr/>
          <p:nvPr/>
        </p:nvGrpSpPr>
        <p:grpSpPr>
          <a:xfrm>
            <a:off x="6183451" y="2462140"/>
            <a:ext cx="351445" cy="277976"/>
            <a:chOff x="6183451" y="2462140"/>
            <a:chExt cx="351445" cy="277976"/>
          </a:xfrm>
        </p:grpSpPr>
        <p:sp>
          <p:nvSpPr>
            <p:cNvPr id="12543" name="Google Shape;12543;p65"/>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5"/>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65"/>
          <p:cNvGrpSpPr/>
          <p:nvPr/>
        </p:nvGrpSpPr>
        <p:grpSpPr>
          <a:xfrm>
            <a:off x="5735477" y="2429858"/>
            <a:ext cx="353354" cy="341299"/>
            <a:chOff x="5735477" y="2429858"/>
            <a:chExt cx="353354" cy="341299"/>
          </a:xfrm>
        </p:grpSpPr>
        <p:sp>
          <p:nvSpPr>
            <p:cNvPr id="12551" name="Google Shape;12551;p65"/>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65"/>
          <p:cNvGrpSpPr/>
          <p:nvPr/>
        </p:nvGrpSpPr>
        <p:grpSpPr>
          <a:xfrm>
            <a:off x="5243735" y="2446973"/>
            <a:ext cx="405255" cy="275499"/>
            <a:chOff x="5283337" y="2478774"/>
            <a:chExt cx="358633" cy="243913"/>
          </a:xfrm>
        </p:grpSpPr>
        <p:sp>
          <p:nvSpPr>
            <p:cNvPr id="12558" name="Google Shape;12558;p65"/>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5"/>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5"/>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65"/>
          <p:cNvGrpSpPr/>
          <p:nvPr/>
        </p:nvGrpSpPr>
        <p:grpSpPr>
          <a:xfrm>
            <a:off x="7964753" y="2470823"/>
            <a:ext cx="362068" cy="258670"/>
            <a:chOff x="7964753" y="2470823"/>
            <a:chExt cx="362068" cy="258670"/>
          </a:xfrm>
        </p:grpSpPr>
        <p:sp>
          <p:nvSpPr>
            <p:cNvPr id="12576" name="Google Shape;12576;p65"/>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65"/>
          <p:cNvGrpSpPr/>
          <p:nvPr/>
        </p:nvGrpSpPr>
        <p:grpSpPr>
          <a:xfrm>
            <a:off x="7524349" y="2456447"/>
            <a:ext cx="350332" cy="288948"/>
            <a:chOff x="7524349" y="2456447"/>
            <a:chExt cx="350332" cy="288948"/>
          </a:xfrm>
        </p:grpSpPr>
        <p:sp>
          <p:nvSpPr>
            <p:cNvPr id="12586" name="Google Shape;12586;p65"/>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65"/>
          <p:cNvGrpSpPr/>
          <p:nvPr/>
        </p:nvGrpSpPr>
        <p:grpSpPr>
          <a:xfrm>
            <a:off x="3972749" y="2894211"/>
            <a:ext cx="355230" cy="356725"/>
            <a:chOff x="3972749" y="2894211"/>
            <a:chExt cx="355230" cy="356725"/>
          </a:xfrm>
        </p:grpSpPr>
        <p:sp>
          <p:nvSpPr>
            <p:cNvPr id="12592" name="Google Shape;12592;p65"/>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65"/>
          <p:cNvGrpSpPr/>
          <p:nvPr/>
        </p:nvGrpSpPr>
        <p:grpSpPr>
          <a:xfrm>
            <a:off x="3527797" y="2918796"/>
            <a:ext cx="355993" cy="307904"/>
            <a:chOff x="3527797" y="2918796"/>
            <a:chExt cx="355993" cy="307904"/>
          </a:xfrm>
        </p:grpSpPr>
        <p:sp>
          <p:nvSpPr>
            <p:cNvPr id="12598" name="Google Shape;12598;p65"/>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65"/>
          <p:cNvGrpSpPr/>
          <p:nvPr/>
        </p:nvGrpSpPr>
        <p:grpSpPr>
          <a:xfrm>
            <a:off x="3082845" y="2920959"/>
            <a:ext cx="356375" cy="302338"/>
            <a:chOff x="3082845" y="2920959"/>
            <a:chExt cx="356375" cy="302338"/>
          </a:xfrm>
        </p:grpSpPr>
        <p:sp>
          <p:nvSpPr>
            <p:cNvPr id="12609" name="Google Shape;12609;p65"/>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65"/>
          <p:cNvGrpSpPr/>
          <p:nvPr/>
        </p:nvGrpSpPr>
        <p:grpSpPr>
          <a:xfrm>
            <a:off x="2639038" y="2894942"/>
            <a:ext cx="355612" cy="355612"/>
            <a:chOff x="2639038" y="2894942"/>
            <a:chExt cx="355612" cy="355612"/>
          </a:xfrm>
        </p:grpSpPr>
        <p:sp>
          <p:nvSpPr>
            <p:cNvPr id="12612" name="Google Shape;12612;p65"/>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65"/>
          <p:cNvGrpSpPr/>
          <p:nvPr/>
        </p:nvGrpSpPr>
        <p:grpSpPr>
          <a:xfrm>
            <a:off x="2194468" y="2938865"/>
            <a:ext cx="355993" cy="267766"/>
            <a:chOff x="2194468" y="2938865"/>
            <a:chExt cx="355993" cy="267766"/>
          </a:xfrm>
        </p:grpSpPr>
        <p:sp>
          <p:nvSpPr>
            <p:cNvPr id="12615" name="Google Shape;12615;p65"/>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5"/>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5"/>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5"/>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5"/>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65"/>
          <p:cNvGrpSpPr/>
          <p:nvPr/>
        </p:nvGrpSpPr>
        <p:grpSpPr>
          <a:xfrm>
            <a:off x="1749897" y="2894561"/>
            <a:ext cx="355993" cy="355612"/>
            <a:chOff x="1749897" y="2894561"/>
            <a:chExt cx="355993" cy="355612"/>
          </a:xfrm>
        </p:grpSpPr>
        <p:sp>
          <p:nvSpPr>
            <p:cNvPr id="12636" name="Google Shape;12636;p65"/>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5"/>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5"/>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65"/>
          <p:cNvGrpSpPr/>
          <p:nvPr/>
        </p:nvGrpSpPr>
        <p:grpSpPr>
          <a:xfrm>
            <a:off x="1305327" y="2894211"/>
            <a:ext cx="357520" cy="357488"/>
            <a:chOff x="1305327" y="2894211"/>
            <a:chExt cx="357520" cy="357488"/>
          </a:xfrm>
        </p:grpSpPr>
        <p:sp>
          <p:nvSpPr>
            <p:cNvPr id="12648" name="Google Shape;12648;p65"/>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5"/>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5"/>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65"/>
          <p:cNvGrpSpPr/>
          <p:nvPr/>
        </p:nvGrpSpPr>
        <p:grpSpPr>
          <a:xfrm>
            <a:off x="853950" y="2894720"/>
            <a:ext cx="364104" cy="353290"/>
            <a:chOff x="853950" y="2894720"/>
            <a:chExt cx="364104" cy="353290"/>
          </a:xfrm>
        </p:grpSpPr>
        <p:sp>
          <p:nvSpPr>
            <p:cNvPr id="12654" name="Google Shape;12654;p65"/>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1" name="Google Shape;12661;p65"/>
          <p:cNvGrpSpPr/>
          <p:nvPr/>
        </p:nvGrpSpPr>
        <p:grpSpPr>
          <a:xfrm>
            <a:off x="7066548" y="2912594"/>
            <a:ext cx="352209" cy="334938"/>
            <a:chOff x="7066548" y="2912594"/>
            <a:chExt cx="352209" cy="334938"/>
          </a:xfrm>
        </p:grpSpPr>
        <p:sp>
          <p:nvSpPr>
            <p:cNvPr id="12662" name="Google Shape;12662;p65"/>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5"/>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5"/>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8" name="Google Shape;12668;p65"/>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0" name="Google Shape;12670;p65"/>
          <p:cNvGrpSpPr/>
          <p:nvPr/>
        </p:nvGrpSpPr>
        <p:grpSpPr>
          <a:xfrm>
            <a:off x="7541397" y="2904802"/>
            <a:ext cx="318495" cy="352209"/>
            <a:chOff x="7541397" y="2904802"/>
            <a:chExt cx="318495" cy="352209"/>
          </a:xfrm>
        </p:grpSpPr>
        <p:sp>
          <p:nvSpPr>
            <p:cNvPr id="12671" name="Google Shape;12671;p6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65"/>
          <p:cNvGrpSpPr/>
          <p:nvPr/>
        </p:nvGrpSpPr>
        <p:grpSpPr>
          <a:xfrm>
            <a:off x="8003015" y="2904039"/>
            <a:ext cx="306759" cy="351445"/>
            <a:chOff x="8003015" y="2904039"/>
            <a:chExt cx="306759" cy="351445"/>
          </a:xfrm>
        </p:grpSpPr>
        <p:sp>
          <p:nvSpPr>
            <p:cNvPr id="12674" name="Google Shape;12674;p65"/>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5"/>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5"/>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65"/>
          <p:cNvGrpSpPr/>
          <p:nvPr/>
        </p:nvGrpSpPr>
        <p:grpSpPr>
          <a:xfrm>
            <a:off x="5687770" y="2885496"/>
            <a:ext cx="369638" cy="369606"/>
            <a:chOff x="5687770" y="2885496"/>
            <a:chExt cx="369638" cy="369606"/>
          </a:xfrm>
        </p:grpSpPr>
        <p:sp>
          <p:nvSpPr>
            <p:cNvPr id="12681" name="Google Shape;12681;p65"/>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65"/>
          <p:cNvGrpSpPr/>
          <p:nvPr/>
        </p:nvGrpSpPr>
        <p:grpSpPr>
          <a:xfrm>
            <a:off x="4881958" y="2904802"/>
            <a:ext cx="156417" cy="349537"/>
            <a:chOff x="4881958" y="2904802"/>
            <a:chExt cx="156417" cy="349537"/>
          </a:xfrm>
        </p:grpSpPr>
        <p:sp>
          <p:nvSpPr>
            <p:cNvPr id="12692" name="Google Shape;12692;p65"/>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5"/>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5"/>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65"/>
          <p:cNvGrpSpPr/>
          <p:nvPr/>
        </p:nvGrpSpPr>
        <p:grpSpPr>
          <a:xfrm>
            <a:off x="5230318" y="2886514"/>
            <a:ext cx="371133" cy="367443"/>
            <a:chOff x="5230318" y="2886514"/>
            <a:chExt cx="371133" cy="367443"/>
          </a:xfrm>
        </p:grpSpPr>
        <p:sp>
          <p:nvSpPr>
            <p:cNvPr id="12700" name="Google Shape;12700;p65"/>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65"/>
          <p:cNvGrpSpPr/>
          <p:nvPr/>
        </p:nvGrpSpPr>
        <p:grpSpPr>
          <a:xfrm>
            <a:off x="5748358" y="3434578"/>
            <a:ext cx="352590" cy="182561"/>
            <a:chOff x="5748358" y="3434578"/>
            <a:chExt cx="352590" cy="182561"/>
          </a:xfrm>
        </p:grpSpPr>
        <p:sp>
          <p:nvSpPr>
            <p:cNvPr id="12710" name="Google Shape;12710;p65"/>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5"/>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5"/>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65"/>
          <p:cNvGrpSpPr/>
          <p:nvPr/>
        </p:nvGrpSpPr>
        <p:grpSpPr>
          <a:xfrm>
            <a:off x="862283" y="4274771"/>
            <a:ext cx="341204" cy="359301"/>
            <a:chOff x="862283" y="4274771"/>
            <a:chExt cx="341204" cy="359301"/>
          </a:xfrm>
        </p:grpSpPr>
        <p:sp>
          <p:nvSpPr>
            <p:cNvPr id="12717" name="Google Shape;12717;p65"/>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65"/>
          <p:cNvGrpSpPr/>
          <p:nvPr/>
        </p:nvGrpSpPr>
        <p:grpSpPr>
          <a:xfrm>
            <a:off x="1396957" y="4287365"/>
            <a:ext cx="301861" cy="332871"/>
            <a:chOff x="1396957" y="4287365"/>
            <a:chExt cx="301861" cy="332871"/>
          </a:xfrm>
        </p:grpSpPr>
        <p:sp>
          <p:nvSpPr>
            <p:cNvPr id="12721" name="Google Shape;12721;p6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6" name="Google Shape;12736;p65"/>
          <p:cNvGrpSpPr/>
          <p:nvPr/>
        </p:nvGrpSpPr>
        <p:grpSpPr>
          <a:xfrm>
            <a:off x="1865381" y="4277506"/>
            <a:ext cx="396131" cy="355612"/>
            <a:chOff x="1865381" y="4277506"/>
            <a:chExt cx="396131" cy="355612"/>
          </a:xfrm>
        </p:grpSpPr>
        <p:sp>
          <p:nvSpPr>
            <p:cNvPr id="12737" name="Google Shape;12737;p65"/>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5"/>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65"/>
          <p:cNvGrpSpPr/>
          <p:nvPr/>
        </p:nvGrpSpPr>
        <p:grpSpPr>
          <a:xfrm>
            <a:off x="2411823" y="4303999"/>
            <a:ext cx="334398" cy="299953"/>
            <a:chOff x="2411823" y="4303999"/>
            <a:chExt cx="334398" cy="299953"/>
          </a:xfrm>
        </p:grpSpPr>
        <p:sp>
          <p:nvSpPr>
            <p:cNvPr id="12744" name="Google Shape;12744;p65"/>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65"/>
          <p:cNvGrpSpPr/>
          <p:nvPr/>
        </p:nvGrpSpPr>
        <p:grpSpPr>
          <a:xfrm>
            <a:off x="2903337" y="4279032"/>
            <a:ext cx="382519" cy="350682"/>
            <a:chOff x="2903337" y="4279032"/>
            <a:chExt cx="382519" cy="350682"/>
          </a:xfrm>
        </p:grpSpPr>
        <p:sp>
          <p:nvSpPr>
            <p:cNvPr id="12752" name="Google Shape;12752;p65"/>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5"/>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5"/>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65"/>
          <p:cNvGrpSpPr/>
          <p:nvPr/>
        </p:nvGrpSpPr>
        <p:grpSpPr>
          <a:xfrm>
            <a:off x="3933342" y="4315767"/>
            <a:ext cx="383632" cy="276449"/>
            <a:chOff x="3933342" y="4315767"/>
            <a:chExt cx="383632" cy="276449"/>
          </a:xfrm>
        </p:grpSpPr>
        <p:sp>
          <p:nvSpPr>
            <p:cNvPr id="12768" name="Google Shape;12768;p65"/>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65"/>
          <p:cNvGrpSpPr/>
          <p:nvPr/>
        </p:nvGrpSpPr>
        <p:grpSpPr>
          <a:xfrm>
            <a:off x="3441065" y="4302505"/>
            <a:ext cx="337069" cy="302593"/>
            <a:chOff x="3441065" y="4302505"/>
            <a:chExt cx="337069" cy="302593"/>
          </a:xfrm>
        </p:grpSpPr>
        <p:sp>
          <p:nvSpPr>
            <p:cNvPr id="12775" name="Google Shape;12775;p65"/>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65"/>
          <p:cNvGrpSpPr/>
          <p:nvPr/>
        </p:nvGrpSpPr>
        <p:grpSpPr>
          <a:xfrm>
            <a:off x="3532345" y="3362635"/>
            <a:ext cx="339328" cy="336274"/>
            <a:chOff x="3532345" y="3362635"/>
            <a:chExt cx="339328" cy="336274"/>
          </a:xfrm>
        </p:grpSpPr>
        <p:sp>
          <p:nvSpPr>
            <p:cNvPr id="12789" name="Google Shape;12789;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4" name="Google Shape;12794;p65"/>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5" name="Google Shape;12795;p65"/>
          <p:cNvGrpSpPr/>
          <p:nvPr/>
        </p:nvGrpSpPr>
        <p:grpSpPr>
          <a:xfrm>
            <a:off x="1883955" y="3808700"/>
            <a:ext cx="162873" cy="351445"/>
            <a:chOff x="1883955" y="3808700"/>
            <a:chExt cx="162873" cy="351445"/>
          </a:xfrm>
        </p:grpSpPr>
        <p:sp>
          <p:nvSpPr>
            <p:cNvPr id="12796" name="Google Shape;12796;p65"/>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5"/>
          <p:cNvGrpSpPr/>
          <p:nvPr/>
        </p:nvGrpSpPr>
        <p:grpSpPr>
          <a:xfrm>
            <a:off x="939156" y="3809209"/>
            <a:ext cx="192007" cy="351318"/>
            <a:chOff x="939156" y="3809209"/>
            <a:chExt cx="192007" cy="351318"/>
          </a:xfrm>
        </p:grpSpPr>
        <p:sp>
          <p:nvSpPr>
            <p:cNvPr id="12799" name="Google Shape;12799;p65"/>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2306167" y="3809845"/>
            <a:ext cx="193915" cy="349155"/>
            <a:chOff x="2306167" y="3809845"/>
            <a:chExt cx="193915" cy="349155"/>
          </a:xfrm>
        </p:grpSpPr>
        <p:sp>
          <p:nvSpPr>
            <p:cNvPr id="12802" name="Google Shape;12802;p65"/>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65"/>
          <p:cNvGrpSpPr/>
          <p:nvPr/>
        </p:nvGrpSpPr>
        <p:grpSpPr>
          <a:xfrm>
            <a:off x="1323901" y="3807173"/>
            <a:ext cx="356343" cy="356757"/>
            <a:chOff x="1323901" y="3807173"/>
            <a:chExt cx="356343" cy="356757"/>
          </a:xfrm>
        </p:grpSpPr>
        <p:sp>
          <p:nvSpPr>
            <p:cNvPr id="12810" name="Google Shape;12810;p65"/>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5"/>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5"/>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5"/>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5"/>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4" name="Google Shape;12834;p65"/>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5" name="Google Shape;12835;p65"/>
          <p:cNvGrpSpPr/>
          <p:nvPr/>
        </p:nvGrpSpPr>
        <p:grpSpPr>
          <a:xfrm>
            <a:off x="859262" y="3353920"/>
            <a:ext cx="306759" cy="351445"/>
            <a:chOff x="859262" y="3353920"/>
            <a:chExt cx="306759" cy="351445"/>
          </a:xfrm>
        </p:grpSpPr>
        <p:sp>
          <p:nvSpPr>
            <p:cNvPr id="12836" name="Google Shape;12836;p65"/>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1" name="Google Shape;12841;p65"/>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2" name="Google Shape;12842;p65"/>
          <p:cNvGrpSpPr/>
          <p:nvPr/>
        </p:nvGrpSpPr>
        <p:grpSpPr>
          <a:xfrm>
            <a:off x="3967437" y="3837102"/>
            <a:ext cx="364708" cy="295405"/>
            <a:chOff x="3967437" y="3837102"/>
            <a:chExt cx="364708" cy="295405"/>
          </a:xfrm>
        </p:grpSpPr>
        <p:sp>
          <p:nvSpPr>
            <p:cNvPr id="12843" name="Google Shape;12843;p65"/>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8" name="Google Shape;12848;p65"/>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1" name="Google Shape;12851;p65"/>
          <p:cNvGrpSpPr/>
          <p:nvPr/>
        </p:nvGrpSpPr>
        <p:grpSpPr>
          <a:xfrm>
            <a:off x="5811827" y="3806451"/>
            <a:ext cx="283743" cy="308444"/>
            <a:chOff x="5964227" y="3858701"/>
            <a:chExt cx="283743" cy="308444"/>
          </a:xfrm>
        </p:grpSpPr>
        <p:sp>
          <p:nvSpPr>
            <p:cNvPr id="12852" name="Google Shape;12852;p65"/>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5"/>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5"/>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65"/>
          <p:cNvGrpSpPr/>
          <p:nvPr/>
        </p:nvGrpSpPr>
        <p:grpSpPr>
          <a:xfrm>
            <a:off x="6243508" y="3873073"/>
            <a:ext cx="320372" cy="213602"/>
            <a:chOff x="6395908" y="3873073"/>
            <a:chExt cx="320372" cy="213602"/>
          </a:xfrm>
        </p:grpSpPr>
        <p:sp>
          <p:nvSpPr>
            <p:cNvPr id="12857" name="Google Shape;12857;p65"/>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5"/>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5"/>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65"/>
          <p:cNvGrpSpPr/>
          <p:nvPr/>
        </p:nvGrpSpPr>
        <p:grpSpPr>
          <a:xfrm>
            <a:off x="7262890" y="3802816"/>
            <a:ext cx="357138" cy="352018"/>
            <a:chOff x="7415290" y="3802816"/>
            <a:chExt cx="357138" cy="352018"/>
          </a:xfrm>
        </p:grpSpPr>
        <p:sp>
          <p:nvSpPr>
            <p:cNvPr id="12868" name="Google Shape;12868;p65"/>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5"/>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5"/>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5"/>
          <p:cNvGrpSpPr/>
          <p:nvPr/>
        </p:nvGrpSpPr>
        <p:grpSpPr>
          <a:xfrm>
            <a:off x="6737312" y="3833413"/>
            <a:ext cx="355230" cy="293401"/>
            <a:chOff x="6889712" y="3833413"/>
            <a:chExt cx="355230" cy="293401"/>
          </a:xfrm>
        </p:grpSpPr>
        <p:sp>
          <p:nvSpPr>
            <p:cNvPr id="12877" name="Google Shape;12877;p65"/>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5"/>
          <p:cNvGrpSpPr/>
          <p:nvPr/>
        </p:nvGrpSpPr>
        <p:grpSpPr>
          <a:xfrm>
            <a:off x="7707152" y="3835870"/>
            <a:ext cx="282318" cy="337168"/>
            <a:chOff x="1635875" y="237775"/>
            <a:chExt cx="4370250" cy="5219325"/>
          </a:xfrm>
        </p:grpSpPr>
        <p:sp>
          <p:nvSpPr>
            <p:cNvPr id="12883" name="Google Shape;12883;p65"/>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65"/>
          <p:cNvGrpSpPr/>
          <p:nvPr/>
        </p:nvGrpSpPr>
        <p:grpSpPr>
          <a:xfrm>
            <a:off x="3103963" y="3361140"/>
            <a:ext cx="297886" cy="337578"/>
            <a:chOff x="3103963" y="3361140"/>
            <a:chExt cx="297886" cy="337578"/>
          </a:xfrm>
        </p:grpSpPr>
        <p:sp>
          <p:nvSpPr>
            <p:cNvPr id="12886" name="Google Shape;12886;p65"/>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5"/>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5"/>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5"/>
          <p:cNvGrpSpPr/>
          <p:nvPr/>
        </p:nvGrpSpPr>
        <p:grpSpPr>
          <a:xfrm>
            <a:off x="2667821" y="3361108"/>
            <a:ext cx="273046" cy="337801"/>
            <a:chOff x="2667821" y="3361108"/>
            <a:chExt cx="273046" cy="337801"/>
          </a:xfrm>
        </p:grpSpPr>
        <p:sp>
          <p:nvSpPr>
            <p:cNvPr id="12911" name="Google Shape;12911;p65"/>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5"/>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5"/>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5"/>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65"/>
          <p:cNvGrpSpPr/>
          <p:nvPr/>
        </p:nvGrpSpPr>
        <p:grpSpPr>
          <a:xfrm>
            <a:off x="2212469" y="3360313"/>
            <a:ext cx="282715" cy="338660"/>
            <a:chOff x="2212469" y="3360313"/>
            <a:chExt cx="282715" cy="338660"/>
          </a:xfrm>
        </p:grpSpPr>
        <p:sp>
          <p:nvSpPr>
            <p:cNvPr id="12931" name="Google Shape;12931;p65"/>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65"/>
          <p:cNvGrpSpPr/>
          <p:nvPr/>
        </p:nvGrpSpPr>
        <p:grpSpPr>
          <a:xfrm>
            <a:off x="1768821" y="3361108"/>
            <a:ext cx="278739" cy="339073"/>
            <a:chOff x="1768821" y="3361108"/>
            <a:chExt cx="278739" cy="339073"/>
          </a:xfrm>
        </p:grpSpPr>
        <p:sp>
          <p:nvSpPr>
            <p:cNvPr id="12935" name="Google Shape;12935;p6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65"/>
          <p:cNvGrpSpPr/>
          <p:nvPr/>
        </p:nvGrpSpPr>
        <p:grpSpPr>
          <a:xfrm>
            <a:off x="5337883" y="3336873"/>
            <a:ext cx="307141" cy="376826"/>
            <a:chOff x="5337883" y="3336873"/>
            <a:chExt cx="307141" cy="376826"/>
          </a:xfrm>
        </p:grpSpPr>
        <p:sp>
          <p:nvSpPr>
            <p:cNvPr id="12947" name="Google Shape;12947;p65"/>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65"/>
          <p:cNvGrpSpPr/>
          <p:nvPr/>
        </p:nvGrpSpPr>
        <p:grpSpPr>
          <a:xfrm>
            <a:off x="4883835" y="3337255"/>
            <a:ext cx="323425" cy="377557"/>
            <a:chOff x="4883835" y="3337255"/>
            <a:chExt cx="323425" cy="377557"/>
          </a:xfrm>
        </p:grpSpPr>
        <p:sp>
          <p:nvSpPr>
            <p:cNvPr id="12950" name="Google Shape;12950;p65"/>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5"/>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65"/>
          <p:cNvGrpSpPr/>
          <p:nvPr/>
        </p:nvGrpSpPr>
        <p:grpSpPr>
          <a:xfrm>
            <a:off x="6193310" y="3407289"/>
            <a:ext cx="352590" cy="237488"/>
            <a:chOff x="6193310" y="3407289"/>
            <a:chExt cx="352590" cy="237488"/>
          </a:xfrm>
        </p:grpSpPr>
        <p:sp>
          <p:nvSpPr>
            <p:cNvPr id="12954" name="Google Shape;12954;p65"/>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5"/>
          <p:cNvGrpSpPr/>
          <p:nvPr/>
        </p:nvGrpSpPr>
        <p:grpSpPr>
          <a:xfrm>
            <a:off x="6637117" y="3397843"/>
            <a:ext cx="353735" cy="254504"/>
            <a:chOff x="6637117" y="3397843"/>
            <a:chExt cx="353735" cy="254504"/>
          </a:xfrm>
        </p:grpSpPr>
        <p:sp>
          <p:nvSpPr>
            <p:cNvPr id="12960" name="Google Shape;12960;p65"/>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5"/>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5"/>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5"/>
          <p:cNvGrpSpPr/>
          <p:nvPr/>
        </p:nvGrpSpPr>
        <p:grpSpPr>
          <a:xfrm>
            <a:off x="7075994" y="3349531"/>
            <a:ext cx="360637" cy="352336"/>
            <a:chOff x="7075994" y="3349531"/>
            <a:chExt cx="360637" cy="352336"/>
          </a:xfrm>
        </p:grpSpPr>
        <p:sp>
          <p:nvSpPr>
            <p:cNvPr id="12967" name="Google Shape;12967;p65"/>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65"/>
          <p:cNvGrpSpPr/>
          <p:nvPr/>
        </p:nvGrpSpPr>
        <p:grpSpPr>
          <a:xfrm>
            <a:off x="7651983" y="3349181"/>
            <a:ext cx="107183" cy="352399"/>
            <a:chOff x="7651983" y="3349181"/>
            <a:chExt cx="107183" cy="352399"/>
          </a:xfrm>
        </p:grpSpPr>
        <p:sp>
          <p:nvSpPr>
            <p:cNvPr id="12975" name="Google Shape;12975;p65"/>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65"/>
          <p:cNvGrpSpPr/>
          <p:nvPr/>
        </p:nvGrpSpPr>
        <p:grpSpPr>
          <a:xfrm>
            <a:off x="7973468" y="3382322"/>
            <a:ext cx="352590" cy="287072"/>
            <a:chOff x="7973468" y="3382322"/>
            <a:chExt cx="352590" cy="287072"/>
          </a:xfrm>
        </p:grpSpPr>
        <p:sp>
          <p:nvSpPr>
            <p:cNvPr id="12978" name="Google Shape;12978;p65"/>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5"/>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5"/>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3"/>
        <p:cNvGrpSpPr/>
        <p:nvPr/>
      </p:nvGrpSpPr>
      <p:grpSpPr>
        <a:xfrm>
          <a:off x="0" y="0"/>
          <a:ext cx="0" cy="0"/>
          <a:chOff x="0" y="0"/>
          <a:chExt cx="0" cy="0"/>
        </a:xfrm>
      </p:grpSpPr>
      <p:sp>
        <p:nvSpPr>
          <p:cNvPr id="12994" name="Google Shape;12994;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995" name="Google Shape;12995;p66"/>
          <p:cNvGrpSpPr/>
          <p:nvPr/>
        </p:nvGrpSpPr>
        <p:grpSpPr>
          <a:xfrm>
            <a:off x="849677" y="1500658"/>
            <a:ext cx="347872" cy="347488"/>
            <a:chOff x="849677" y="1500658"/>
            <a:chExt cx="347872" cy="347488"/>
          </a:xfrm>
        </p:grpSpPr>
        <p:sp>
          <p:nvSpPr>
            <p:cNvPr id="12996" name="Google Shape;12996;p66"/>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6"/>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6"/>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6"/>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6"/>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6"/>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66"/>
          <p:cNvGrpSpPr/>
          <p:nvPr/>
        </p:nvGrpSpPr>
        <p:grpSpPr>
          <a:xfrm>
            <a:off x="1415853" y="1500658"/>
            <a:ext cx="315872" cy="347488"/>
            <a:chOff x="1415853" y="1500658"/>
            <a:chExt cx="315872" cy="347488"/>
          </a:xfrm>
        </p:grpSpPr>
        <p:sp>
          <p:nvSpPr>
            <p:cNvPr id="13003" name="Google Shape;13003;p66"/>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6"/>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6"/>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6"/>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6"/>
          <p:cNvGrpSpPr/>
          <p:nvPr/>
        </p:nvGrpSpPr>
        <p:grpSpPr>
          <a:xfrm>
            <a:off x="4697389" y="1500658"/>
            <a:ext cx="347520" cy="347104"/>
            <a:chOff x="4697389" y="1500658"/>
            <a:chExt cx="347520" cy="347104"/>
          </a:xfrm>
        </p:grpSpPr>
        <p:sp>
          <p:nvSpPr>
            <p:cNvPr id="13008" name="Google Shape;13008;p66"/>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6"/>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6"/>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66"/>
          <p:cNvGrpSpPr/>
          <p:nvPr/>
        </p:nvGrpSpPr>
        <p:grpSpPr>
          <a:xfrm>
            <a:off x="3603533" y="1964946"/>
            <a:ext cx="347520" cy="353760"/>
            <a:chOff x="3603533" y="1964946"/>
            <a:chExt cx="347520" cy="353760"/>
          </a:xfrm>
        </p:grpSpPr>
        <p:sp>
          <p:nvSpPr>
            <p:cNvPr id="13012" name="Google Shape;13012;p66"/>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6"/>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6"/>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5" name="Google Shape;13015;p66"/>
          <p:cNvGrpSpPr/>
          <p:nvPr/>
        </p:nvGrpSpPr>
        <p:grpSpPr>
          <a:xfrm>
            <a:off x="1950765" y="1964338"/>
            <a:ext cx="357792" cy="352448"/>
            <a:chOff x="1950765" y="1964338"/>
            <a:chExt cx="357792" cy="352448"/>
          </a:xfrm>
        </p:grpSpPr>
        <p:sp>
          <p:nvSpPr>
            <p:cNvPr id="13016" name="Google Shape;13016;p66"/>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6"/>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6"/>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6"/>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6"/>
          <p:cNvGrpSpPr/>
          <p:nvPr/>
        </p:nvGrpSpPr>
        <p:grpSpPr>
          <a:xfrm>
            <a:off x="7435629" y="1964690"/>
            <a:ext cx="367712" cy="353248"/>
            <a:chOff x="7435629" y="1964690"/>
            <a:chExt cx="367712" cy="353248"/>
          </a:xfrm>
        </p:grpSpPr>
        <p:sp>
          <p:nvSpPr>
            <p:cNvPr id="13021" name="Google Shape;13021;p66"/>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6"/>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6"/>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6"/>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66"/>
          <p:cNvGrpSpPr/>
          <p:nvPr/>
        </p:nvGrpSpPr>
        <p:grpSpPr>
          <a:xfrm>
            <a:off x="2512749" y="1965042"/>
            <a:ext cx="333024" cy="352896"/>
            <a:chOff x="2512749" y="1965042"/>
            <a:chExt cx="333024" cy="352896"/>
          </a:xfrm>
        </p:grpSpPr>
        <p:sp>
          <p:nvSpPr>
            <p:cNvPr id="13026" name="Google Shape;13026;p66"/>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6"/>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6"/>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6"/>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6"/>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1" name="Google Shape;13031;p66"/>
          <p:cNvGrpSpPr/>
          <p:nvPr/>
        </p:nvGrpSpPr>
        <p:grpSpPr>
          <a:xfrm>
            <a:off x="1398317" y="1981778"/>
            <a:ext cx="365792" cy="335392"/>
            <a:chOff x="1398317" y="1981778"/>
            <a:chExt cx="365792" cy="335392"/>
          </a:xfrm>
        </p:grpSpPr>
        <p:sp>
          <p:nvSpPr>
            <p:cNvPr id="13032" name="Google Shape;13032;p66"/>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6"/>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6"/>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6"/>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6"/>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6"/>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6"/>
          <p:cNvGrpSpPr/>
          <p:nvPr/>
        </p:nvGrpSpPr>
        <p:grpSpPr>
          <a:xfrm>
            <a:off x="3052237" y="2003570"/>
            <a:ext cx="353600" cy="314752"/>
            <a:chOff x="3052237" y="2003570"/>
            <a:chExt cx="353600" cy="314752"/>
          </a:xfrm>
        </p:grpSpPr>
        <p:sp>
          <p:nvSpPr>
            <p:cNvPr id="13039" name="Google Shape;13039;p66"/>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6"/>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6"/>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66"/>
          <p:cNvGrpSpPr/>
          <p:nvPr/>
        </p:nvGrpSpPr>
        <p:grpSpPr>
          <a:xfrm>
            <a:off x="1404013" y="2958066"/>
            <a:ext cx="368096" cy="223968"/>
            <a:chOff x="1404013" y="2958066"/>
            <a:chExt cx="368096" cy="223968"/>
          </a:xfrm>
        </p:grpSpPr>
        <p:sp>
          <p:nvSpPr>
            <p:cNvPr id="13043" name="Google Shape;13043;p66"/>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6"/>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5" name="Google Shape;13045;p66"/>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6"/>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7" name="Google Shape;13047;p66"/>
          <p:cNvGrpSpPr/>
          <p:nvPr/>
        </p:nvGrpSpPr>
        <p:grpSpPr>
          <a:xfrm>
            <a:off x="1951149" y="2885202"/>
            <a:ext cx="370368" cy="367328"/>
            <a:chOff x="1951149" y="2885202"/>
            <a:chExt cx="370368" cy="367328"/>
          </a:xfrm>
        </p:grpSpPr>
        <p:sp>
          <p:nvSpPr>
            <p:cNvPr id="13048" name="Google Shape;13048;p66"/>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6"/>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6"/>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66"/>
          <p:cNvGrpSpPr/>
          <p:nvPr/>
        </p:nvGrpSpPr>
        <p:grpSpPr>
          <a:xfrm>
            <a:off x="2501677" y="2906162"/>
            <a:ext cx="367328" cy="327296"/>
            <a:chOff x="2501677" y="2906162"/>
            <a:chExt cx="367328" cy="327296"/>
          </a:xfrm>
        </p:grpSpPr>
        <p:sp>
          <p:nvSpPr>
            <p:cNvPr id="13052" name="Google Shape;13052;p66"/>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6"/>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6"/>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5" name="Google Shape;13055;p66"/>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6" name="Google Shape;13056;p66"/>
          <p:cNvGrpSpPr/>
          <p:nvPr/>
        </p:nvGrpSpPr>
        <p:grpSpPr>
          <a:xfrm>
            <a:off x="3050317" y="2893714"/>
            <a:ext cx="367712" cy="354240"/>
            <a:chOff x="3050317" y="2893714"/>
            <a:chExt cx="367712" cy="354240"/>
          </a:xfrm>
        </p:grpSpPr>
        <p:sp>
          <p:nvSpPr>
            <p:cNvPr id="13057" name="Google Shape;13057;p66"/>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6"/>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9" name="Google Shape;13059;p66"/>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6"/>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1" name="Google Shape;13061;p66"/>
          <p:cNvGrpSpPr/>
          <p:nvPr/>
        </p:nvGrpSpPr>
        <p:grpSpPr>
          <a:xfrm>
            <a:off x="7531277" y="2886354"/>
            <a:ext cx="185184" cy="367296"/>
            <a:chOff x="7531277" y="2886354"/>
            <a:chExt cx="185184" cy="367296"/>
          </a:xfrm>
        </p:grpSpPr>
        <p:sp>
          <p:nvSpPr>
            <p:cNvPr id="13062" name="Google Shape;13062;p66"/>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6"/>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6"/>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5" name="Google Shape;13065;p66"/>
          <p:cNvGrpSpPr/>
          <p:nvPr/>
        </p:nvGrpSpPr>
        <p:grpSpPr>
          <a:xfrm>
            <a:off x="6926637" y="2886738"/>
            <a:ext cx="297184" cy="367296"/>
            <a:chOff x="6926637" y="2886738"/>
            <a:chExt cx="297184" cy="367296"/>
          </a:xfrm>
        </p:grpSpPr>
        <p:sp>
          <p:nvSpPr>
            <p:cNvPr id="13066" name="Google Shape;13066;p66"/>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6"/>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6"/>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9" name="Google Shape;13069;p66"/>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6"/>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1" name="Google Shape;13071;p66"/>
          <p:cNvGrpSpPr/>
          <p:nvPr/>
        </p:nvGrpSpPr>
        <p:grpSpPr>
          <a:xfrm>
            <a:off x="6340653" y="2886354"/>
            <a:ext cx="370368" cy="368064"/>
            <a:chOff x="6340653" y="2886354"/>
            <a:chExt cx="370368" cy="368064"/>
          </a:xfrm>
        </p:grpSpPr>
        <p:sp>
          <p:nvSpPr>
            <p:cNvPr id="13072" name="Google Shape;13072;p66"/>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6"/>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6"/>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6"/>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6"/>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6"/>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6"/>
          <p:cNvGrpSpPr/>
          <p:nvPr/>
        </p:nvGrpSpPr>
        <p:grpSpPr>
          <a:xfrm>
            <a:off x="5246797" y="1981426"/>
            <a:ext cx="354752" cy="336512"/>
            <a:chOff x="5246797" y="1981426"/>
            <a:chExt cx="354752" cy="336512"/>
          </a:xfrm>
        </p:grpSpPr>
        <p:sp>
          <p:nvSpPr>
            <p:cNvPr id="13079" name="Google Shape;13079;p66"/>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6"/>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66"/>
          <p:cNvGrpSpPr/>
          <p:nvPr/>
        </p:nvGrpSpPr>
        <p:grpSpPr>
          <a:xfrm>
            <a:off x="4148749" y="2102066"/>
            <a:ext cx="355136" cy="216256"/>
            <a:chOff x="4148749" y="2102066"/>
            <a:chExt cx="355136" cy="216256"/>
          </a:xfrm>
        </p:grpSpPr>
        <p:sp>
          <p:nvSpPr>
            <p:cNvPr id="13082" name="Google Shape;13082;p66"/>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6"/>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4" name="Google Shape;13084;p66"/>
          <p:cNvGrpSpPr/>
          <p:nvPr/>
        </p:nvGrpSpPr>
        <p:grpSpPr>
          <a:xfrm>
            <a:off x="5794669" y="2001426"/>
            <a:ext cx="354752" cy="315360"/>
            <a:chOff x="5794669" y="2001426"/>
            <a:chExt cx="354752" cy="315360"/>
          </a:xfrm>
        </p:grpSpPr>
        <p:sp>
          <p:nvSpPr>
            <p:cNvPr id="13085" name="Google Shape;13085;p66"/>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6"/>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7" name="Google Shape;13087;p66"/>
          <p:cNvGrpSpPr/>
          <p:nvPr/>
        </p:nvGrpSpPr>
        <p:grpSpPr>
          <a:xfrm>
            <a:off x="6345229" y="2029842"/>
            <a:ext cx="352832" cy="289216"/>
            <a:chOff x="6345229" y="2029842"/>
            <a:chExt cx="352832" cy="289216"/>
          </a:xfrm>
        </p:grpSpPr>
        <p:sp>
          <p:nvSpPr>
            <p:cNvPr id="13088" name="Google Shape;13088;p66"/>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6"/>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66"/>
          <p:cNvGrpSpPr/>
          <p:nvPr/>
        </p:nvGrpSpPr>
        <p:grpSpPr>
          <a:xfrm>
            <a:off x="4697389" y="2036338"/>
            <a:ext cx="354752" cy="281984"/>
            <a:chOff x="4697389" y="2036338"/>
            <a:chExt cx="354752" cy="281984"/>
          </a:xfrm>
        </p:grpSpPr>
        <p:sp>
          <p:nvSpPr>
            <p:cNvPr id="13091" name="Google Shape;13091;p66"/>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6"/>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66"/>
          <p:cNvGrpSpPr/>
          <p:nvPr/>
        </p:nvGrpSpPr>
        <p:grpSpPr>
          <a:xfrm>
            <a:off x="1404013" y="2424754"/>
            <a:ext cx="353600" cy="354944"/>
            <a:chOff x="1404013" y="2424754"/>
            <a:chExt cx="353600" cy="354944"/>
          </a:xfrm>
        </p:grpSpPr>
        <p:sp>
          <p:nvSpPr>
            <p:cNvPr id="13094" name="Google Shape;13094;p66"/>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6"/>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6"/>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6"/>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6"/>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66"/>
          <p:cNvGrpSpPr/>
          <p:nvPr/>
        </p:nvGrpSpPr>
        <p:grpSpPr>
          <a:xfrm>
            <a:off x="854253" y="2428274"/>
            <a:ext cx="355104" cy="351040"/>
            <a:chOff x="854253" y="2428274"/>
            <a:chExt cx="355104" cy="351040"/>
          </a:xfrm>
        </p:grpSpPr>
        <p:sp>
          <p:nvSpPr>
            <p:cNvPr id="13100" name="Google Shape;13100;p66"/>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6"/>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2" name="Google Shape;13102;p66"/>
          <p:cNvGrpSpPr/>
          <p:nvPr/>
        </p:nvGrpSpPr>
        <p:grpSpPr>
          <a:xfrm>
            <a:off x="6896909" y="2440946"/>
            <a:ext cx="354752" cy="275904"/>
            <a:chOff x="6896909" y="2440946"/>
            <a:chExt cx="354752" cy="275904"/>
          </a:xfrm>
        </p:grpSpPr>
        <p:sp>
          <p:nvSpPr>
            <p:cNvPr id="13103" name="Google Shape;13103;p66"/>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6"/>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5" name="Google Shape;13105;p66"/>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6" name="Google Shape;13106;p66"/>
          <p:cNvGrpSpPr/>
          <p:nvPr/>
        </p:nvGrpSpPr>
        <p:grpSpPr>
          <a:xfrm>
            <a:off x="5265069" y="2424754"/>
            <a:ext cx="321984" cy="354560"/>
            <a:chOff x="5265069" y="2424754"/>
            <a:chExt cx="321984" cy="354560"/>
          </a:xfrm>
        </p:grpSpPr>
        <p:sp>
          <p:nvSpPr>
            <p:cNvPr id="13107" name="Google Shape;13107;p66"/>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6"/>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66"/>
          <p:cNvGrpSpPr/>
          <p:nvPr/>
        </p:nvGrpSpPr>
        <p:grpSpPr>
          <a:xfrm>
            <a:off x="4150669" y="2466770"/>
            <a:ext cx="355104" cy="259584"/>
            <a:chOff x="4150669" y="2466770"/>
            <a:chExt cx="355104" cy="259584"/>
          </a:xfrm>
        </p:grpSpPr>
        <p:sp>
          <p:nvSpPr>
            <p:cNvPr id="13110" name="Google Shape;13110;p66"/>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6"/>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6"/>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6"/>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4" name="Google Shape;13114;p66"/>
          <p:cNvGrpSpPr/>
          <p:nvPr/>
        </p:nvGrpSpPr>
        <p:grpSpPr>
          <a:xfrm>
            <a:off x="4699693" y="2424946"/>
            <a:ext cx="354336" cy="353984"/>
            <a:chOff x="4699693" y="2424946"/>
            <a:chExt cx="354336" cy="353984"/>
          </a:xfrm>
        </p:grpSpPr>
        <p:sp>
          <p:nvSpPr>
            <p:cNvPr id="13115" name="Google Shape;13115;p66"/>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6"/>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7" name="Google Shape;13117;p66"/>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6"/>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9" name="Google Shape;13119;p66"/>
          <p:cNvGrpSpPr/>
          <p:nvPr/>
        </p:nvGrpSpPr>
        <p:grpSpPr>
          <a:xfrm>
            <a:off x="1953037" y="2552242"/>
            <a:ext cx="355136" cy="227072"/>
            <a:chOff x="1953037" y="2552242"/>
            <a:chExt cx="355136" cy="227072"/>
          </a:xfrm>
        </p:grpSpPr>
        <p:sp>
          <p:nvSpPr>
            <p:cNvPr id="13120" name="Google Shape;13120;p66"/>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6"/>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2" name="Google Shape;13122;p66"/>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3" name="Google Shape;13123;p66"/>
          <p:cNvGrpSpPr/>
          <p:nvPr/>
        </p:nvGrpSpPr>
        <p:grpSpPr>
          <a:xfrm>
            <a:off x="2500941" y="2527218"/>
            <a:ext cx="355104" cy="250944"/>
            <a:chOff x="2500941" y="2527218"/>
            <a:chExt cx="355104" cy="250944"/>
          </a:xfrm>
        </p:grpSpPr>
        <p:sp>
          <p:nvSpPr>
            <p:cNvPr id="13124" name="Google Shape;13124;p66"/>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6"/>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6"/>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6"/>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6"/>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66"/>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66"/>
          <p:cNvGrpSpPr/>
          <p:nvPr/>
        </p:nvGrpSpPr>
        <p:grpSpPr>
          <a:xfrm>
            <a:off x="7993805" y="2427122"/>
            <a:ext cx="356256" cy="351808"/>
            <a:chOff x="7993805" y="2427122"/>
            <a:chExt cx="356256" cy="351808"/>
          </a:xfrm>
        </p:grpSpPr>
        <p:sp>
          <p:nvSpPr>
            <p:cNvPr id="13131" name="Google Shape;13131;p66"/>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6"/>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6"/>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4" name="Google Shape;13134;p66"/>
          <p:cNvGrpSpPr/>
          <p:nvPr/>
        </p:nvGrpSpPr>
        <p:grpSpPr>
          <a:xfrm>
            <a:off x="878637" y="1965010"/>
            <a:ext cx="308640" cy="353312"/>
            <a:chOff x="878637" y="1965010"/>
            <a:chExt cx="308640" cy="353312"/>
          </a:xfrm>
        </p:grpSpPr>
        <p:sp>
          <p:nvSpPr>
            <p:cNvPr id="13135" name="Google Shape;13135;p66"/>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6"/>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6"/>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6"/>
          <p:cNvGrpSpPr/>
          <p:nvPr/>
        </p:nvGrpSpPr>
        <p:grpSpPr>
          <a:xfrm>
            <a:off x="6896141" y="1964722"/>
            <a:ext cx="348256" cy="352448"/>
            <a:chOff x="6896141" y="1964722"/>
            <a:chExt cx="348256" cy="352448"/>
          </a:xfrm>
        </p:grpSpPr>
        <p:sp>
          <p:nvSpPr>
            <p:cNvPr id="13139" name="Google Shape;13139;p66"/>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6"/>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6"/>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6"/>
          <p:cNvGrpSpPr/>
          <p:nvPr/>
        </p:nvGrpSpPr>
        <p:grpSpPr>
          <a:xfrm>
            <a:off x="7989997" y="2015378"/>
            <a:ext cx="355136" cy="303328"/>
            <a:chOff x="7989997" y="2015378"/>
            <a:chExt cx="355136" cy="303328"/>
          </a:xfrm>
        </p:grpSpPr>
        <p:sp>
          <p:nvSpPr>
            <p:cNvPr id="13143" name="Google Shape;13143;p66"/>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6"/>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6"/>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66"/>
          <p:cNvGrpSpPr/>
          <p:nvPr/>
        </p:nvGrpSpPr>
        <p:grpSpPr>
          <a:xfrm>
            <a:off x="3598221" y="1509362"/>
            <a:ext cx="348640" cy="330784"/>
            <a:chOff x="3598221" y="1509362"/>
            <a:chExt cx="348640" cy="330784"/>
          </a:xfrm>
        </p:grpSpPr>
        <p:sp>
          <p:nvSpPr>
            <p:cNvPr id="13147" name="Google Shape;13147;p66"/>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6"/>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6"/>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6"/>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66"/>
          <p:cNvGrpSpPr/>
          <p:nvPr/>
        </p:nvGrpSpPr>
        <p:grpSpPr>
          <a:xfrm>
            <a:off x="5246797" y="1500658"/>
            <a:ext cx="347872" cy="347488"/>
            <a:chOff x="5246797" y="1500658"/>
            <a:chExt cx="347872" cy="347488"/>
          </a:xfrm>
        </p:grpSpPr>
        <p:sp>
          <p:nvSpPr>
            <p:cNvPr id="13152" name="Google Shape;13152;p66"/>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6"/>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6"/>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6"/>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6" name="Google Shape;13156;p66"/>
          <p:cNvGrpSpPr/>
          <p:nvPr/>
        </p:nvGrpSpPr>
        <p:grpSpPr>
          <a:xfrm>
            <a:off x="5796589" y="1500658"/>
            <a:ext cx="349024" cy="346752"/>
            <a:chOff x="5796589" y="1500658"/>
            <a:chExt cx="349024" cy="346752"/>
          </a:xfrm>
        </p:grpSpPr>
        <p:sp>
          <p:nvSpPr>
            <p:cNvPr id="13157" name="Google Shape;13157;p66"/>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8" name="Google Shape;13158;p66"/>
            <p:cNvGrpSpPr/>
            <p:nvPr/>
          </p:nvGrpSpPr>
          <p:grpSpPr>
            <a:xfrm>
              <a:off x="5796589" y="1500658"/>
              <a:ext cx="349024" cy="346752"/>
              <a:chOff x="5796589" y="1500658"/>
              <a:chExt cx="349024" cy="346752"/>
            </a:xfrm>
          </p:grpSpPr>
          <p:sp>
            <p:nvSpPr>
              <p:cNvPr id="13159" name="Google Shape;13159;p66"/>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6"/>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6"/>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6"/>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63" name="Google Shape;13163;p66"/>
          <p:cNvGrpSpPr/>
          <p:nvPr/>
        </p:nvGrpSpPr>
        <p:grpSpPr>
          <a:xfrm>
            <a:off x="6895373" y="1502578"/>
            <a:ext cx="348640" cy="343296"/>
            <a:chOff x="6895373" y="1502578"/>
            <a:chExt cx="348640" cy="343296"/>
          </a:xfrm>
        </p:grpSpPr>
        <p:sp>
          <p:nvSpPr>
            <p:cNvPr id="13164" name="Google Shape;13164;p66"/>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6"/>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6"/>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66"/>
          <p:cNvGrpSpPr/>
          <p:nvPr/>
        </p:nvGrpSpPr>
        <p:grpSpPr>
          <a:xfrm>
            <a:off x="4147597" y="1505458"/>
            <a:ext cx="347904" cy="336992"/>
            <a:chOff x="4147597" y="1505458"/>
            <a:chExt cx="347904" cy="336992"/>
          </a:xfrm>
        </p:grpSpPr>
        <p:sp>
          <p:nvSpPr>
            <p:cNvPr id="13168" name="Google Shape;13168;p66"/>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6"/>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6"/>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6"/>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6"/>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6"/>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6"/>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66"/>
          <p:cNvGrpSpPr/>
          <p:nvPr/>
        </p:nvGrpSpPr>
        <p:grpSpPr>
          <a:xfrm>
            <a:off x="2499405" y="1499890"/>
            <a:ext cx="347488" cy="348256"/>
            <a:chOff x="2499405" y="1499890"/>
            <a:chExt cx="347488" cy="348256"/>
          </a:xfrm>
        </p:grpSpPr>
        <p:sp>
          <p:nvSpPr>
            <p:cNvPr id="13176" name="Google Shape;13176;p66"/>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6"/>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6"/>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6"/>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6"/>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66"/>
          <p:cNvGrpSpPr/>
          <p:nvPr/>
        </p:nvGrpSpPr>
        <p:grpSpPr>
          <a:xfrm>
            <a:off x="1956845" y="1500498"/>
            <a:ext cx="331520" cy="348032"/>
            <a:chOff x="1956845" y="1500498"/>
            <a:chExt cx="331520" cy="348032"/>
          </a:xfrm>
        </p:grpSpPr>
        <p:sp>
          <p:nvSpPr>
            <p:cNvPr id="13182" name="Google Shape;13182;p66"/>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6"/>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6"/>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6"/>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6"/>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6"/>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6"/>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6"/>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6"/>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6"/>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6"/>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6"/>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66"/>
          <p:cNvGrpSpPr/>
          <p:nvPr/>
        </p:nvGrpSpPr>
        <p:grpSpPr>
          <a:xfrm>
            <a:off x="6345613" y="1549874"/>
            <a:ext cx="348640" cy="250656"/>
            <a:chOff x="6345613" y="1549874"/>
            <a:chExt cx="348640" cy="250656"/>
          </a:xfrm>
        </p:grpSpPr>
        <p:sp>
          <p:nvSpPr>
            <p:cNvPr id="13195" name="Google Shape;13195;p66"/>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6"/>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6"/>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6"/>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6"/>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6"/>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1" name="Google Shape;13201;p66"/>
          <p:cNvGrpSpPr/>
          <p:nvPr/>
        </p:nvGrpSpPr>
        <p:grpSpPr>
          <a:xfrm>
            <a:off x="7444781" y="1507026"/>
            <a:ext cx="348640" cy="334272"/>
            <a:chOff x="7444781" y="1507026"/>
            <a:chExt cx="348640" cy="334272"/>
          </a:xfrm>
        </p:grpSpPr>
        <p:sp>
          <p:nvSpPr>
            <p:cNvPr id="13202" name="Google Shape;13202;p66"/>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6"/>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6"/>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6"/>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6"/>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66"/>
          <p:cNvGrpSpPr/>
          <p:nvPr/>
        </p:nvGrpSpPr>
        <p:grpSpPr>
          <a:xfrm>
            <a:off x="7995341" y="1506738"/>
            <a:ext cx="347872" cy="334944"/>
            <a:chOff x="7995341" y="1506738"/>
            <a:chExt cx="347872" cy="334944"/>
          </a:xfrm>
        </p:grpSpPr>
        <p:sp>
          <p:nvSpPr>
            <p:cNvPr id="13208" name="Google Shape;13208;p66"/>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6"/>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6"/>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6"/>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6"/>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6"/>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66"/>
          <p:cNvGrpSpPr/>
          <p:nvPr/>
        </p:nvGrpSpPr>
        <p:grpSpPr>
          <a:xfrm>
            <a:off x="3048045" y="1522930"/>
            <a:ext cx="347872" cy="303904"/>
            <a:chOff x="3048045" y="1522930"/>
            <a:chExt cx="347872" cy="303904"/>
          </a:xfrm>
        </p:grpSpPr>
        <p:sp>
          <p:nvSpPr>
            <p:cNvPr id="13215" name="Google Shape;13215;p6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6" name="Google Shape;13216;p66"/>
            <p:cNvGrpSpPr/>
            <p:nvPr/>
          </p:nvGrpSpPr>
          <p:grpSpPr>
            <a:xfrm>
              <a:off x="3048045" y="1522930"/>
              <a:ext cx="347872" cy="303904"/>
              <a:chOff x="3048045" y="1522930"/>
              <a:chExt cx="347872" cy="303904"/>
            </a:xfrm>
          </p:grpSpPr>
          <p:sp>
            <p:nvSpPr>
              <p:cNvPr id="13217" name="Google Shape;13217;p66"/>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6"/>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19" name="Google Shape;13219;p66"/>
          <p:cNvGrpSpPr/>
          <p:nvPr/>
        </p:nvGrpSpPr>
        <p:grpSpPr>
          <a:xfrm>
            <a:off x="1133133" y="3351922"/>
            <a:ext cx="313984" cy="358560"/>
            <a:chOff x="1133133" y="3351922"/>
            <a:chExt cx="313984" cy="358560"/>
          </a:xfrm>
        </p:grpSpPr>
        <p:sp>
          <p:nvSpPr>
            <p:cNvPr id="13220" name="Google Shape;13220;p66"/>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6"/>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6"/>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6"/>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6"/>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6"/>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6"/>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6"/>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6"/>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6"/>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6"/>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6"/>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6"/>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6"/>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6"/>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6"/>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6" name="Google Shape;13236;p66"/>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7" name="Google Shape;13237;p66"/>
          <p:cNvGrpSpPr/>
          <p:nvPr/>
        </p:nvGrpSpPr>
        <p:grpSpPr>
          <a:xfrm>
            <a:off x="2795053" y="3352594"/>
            <a:ext cx="288448" cy="357120"/>
            <a:chOff x="2795053" y="3352594"/>
            <a:chExt cx="288448" cy="357120"/>
          </a:xfrm>
        </p:grpSpPr>
        <p:sp>
          <p:nvSpPr>
            <p:cNvPr id="13238" name="Google Shape;13238;p66"/>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6"/>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6"/>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6"/>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6"/>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6"/>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6"/>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6"/>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6"/>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66"/>
          <p:cNvGrpSpPr/>
          <p:nvPr/>
        </p:nvGrpSpPr>
        <p:grpSpPr>
          <a:xfrm>
            <a:off x="2236525" y="3353202"/>
            <a:ext cx="304832" cy="356512"/>
            <a:chOff x="2236525" y="3353202"/>
            <a:chExt cx="304832" cy="356512"/>
          </a:xfrm>
        </p:grpSpPr>
        <p:sp>
          <p:nvSpPr>
            <p:cNvPr id="13248" name="Google Shape;13248;p66"/>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6"/>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6"/>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6"/>
          <p:cNvGrpSpPr/>
          <p:nvPr/>
        </p:nvGrpSpPr>
        <p:grpSpPr>
          <a:xfrm>
            <a:off x="3910637" y="3352690"/>
            <a:ext cx="256800" cy="357024"/>
            <a:chOff x="3910637" y="3352690"/>
            <a:chExt cx="256800" cy="357024"/>
          </a:xfrm>
        </p:grpSpPr>
        <p:sp>
          <p:nvSpPr>
            <p:cNvPr id="13252" name="Google Shape;13252;p66"/>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6"/>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6"/>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6"/>
          <p:cNvGrpSpPr/>
          <p:nvPr/>
        </p:nvGrpSpPr>
        <p:grpSpPr>
          <a:xfrm>
            <a:off x="6056429" y="3351922"/>
            <a:ext cx="360064" cy="360096"/>
            <a:chOff x="6056429" y="3351922"/>
            <a:chExt cx="360064" cy="360096"/>
          </a:xfrm>
        </p:grpSpPr>
        <p:sp>
          <p:nvSpPr>
            <p:cNvPr id="13256" name="Google Shape;13256;p66"/>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6"/>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6"/>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6"/>
          <p:cNvGrpSpPr/>
          <p:nvPr/>
        </p:nvGrpSpPr>
        <p:grpSpPr>
          <a:xfrm>
            <a:off x="6608877" y="3353074"/>
            <a:ext cx="357408" cy="357408"/>
            <a:chOff x="6608877" y="3353074"/>
            <a:chExt cx="357408" cy="357408"/>
          </a:xfrm>
        </p:grpSpPr>
        <p:sp>
          <p:nvSpPr>
            <p:cNvPr id="13260" name="Google Shape;13260;p66"/>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6"/>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6"/>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6"/>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6"/>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6"/>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6"/>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7" name="Google Shape;13267;p66"/>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8" name="Google Shape;13268;p66"/>
          <p:cNvGrpSpPr/>
          <p:nvPr/>
        </p:nvGrpSpPr>
        <p:grpSpPr>
          <a:xfrm>
            <a:off x="3316269" y="3352402"/>
            <a:ext cx="344832" cy="356544"/>
            <a:chOff x="3316269" y="3352402"/>
            <a:chExt cx="344832" cy="356544"/>
          </a:xfrm>
        </p:grpSpPr>
        <p:sp>
          <p:nvSpPr>
            <p:cNvPr id="13269" name="Google Shape;13269;p66"/>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6"/>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6"/>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2" name="Google Shape;13272;p66"/>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3" name="Google Shape;13273;p66"/>
          <p:cNvGrpSpPr/>
          <p:nvPr/>
        </p:nvGrpSpPr>
        <p:grpSpPr>
          <a:xfrm>
            <a:off x="4959533" y="3370226"/>
            <a:ext cx="357408" cy="323488"/>
            <a:chOff x="4959533" y="3370226"/>
            <a:chExt cx="357408" cy="323488"/>
          </a:xfrm>
        </p:grpSpPr>
        <p:sp>
          <p:nvSpPr>
            <p:cNvPr id="13274" name="Google Shape;13274;p66"/>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6"/>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6"/>
          <p:cNvGrpSpPr/>
          <p:nvPr/>
        </p:nvGrpSpPr>
        <p:grpSpPr>
          <a:xfrm>
            <a:off x="7158637" y="3353074"/>
            <a:ext cx="357056" cy="357408"/>
            <a:chOff x="7158637" y="3353074"/>
            <a:chExt cx="357056" cy="357408"/>
          </a:xfrm>
        </p:grpSpPr>
        <p:sp>
          <p:nvSpPr>
            <p:cNvPr id="13277" name="Google Shape;13277;p66"/>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6"/>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6"/>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6"/>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1" name="Google Shape;13281;p66"/>
          <p:cNvGrpSpPr/>
          <p:nvPr/>
        </p:nvGrpSpPr>
        <p:grpSpPr>
          <a:xfrm>
            <a:off x="5508909" y="3371506"/>
            <a:ext cx="358560" cy="319552"/>
            <a:chOff x="5508909" y="3371506"/>
            <a:chExt cx="358560" cy="319552"/>
          </a:xfrm>
        </p:grpSpPr>
        <p:sp>
          <p:nvSpPr>
            <p:cNvPr id="13282" name="Google Shape;13282;p66"/>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6"/>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6"/>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6"/>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6"/>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6"/>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6"/>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6"/>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6"/>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6"/>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95"/>
        <p:cNvGrpSpPr/>
        <p:nvPr/>
      </p:nvGrpSpPr>
      <p:grpSpPr>
        <a:xfrm>
          <a:off x="0" y="0"/>
          <a:ext cx="0" cy="0"/>
          <a:chOff x="0" y="0"/>
          <a:chExt cx="0" cy="0"/>
        </a:xfrm>
      </p:grpSpPr>
      <p:sp>
        <p:nvSpPr>
          <p:cNvPr id="13296" name="Google Shape;13296;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297" name="Google Shape;13297;p67"/>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8" name="Google Shape;13298;p67"/>
          <p:cNvGrpSpPr/>
          <p:nvPr/>
        </p:nvGrpSpPr>
        <p:grpSpPr>
          <a:xfrm>
            <a:off x="3303268" y="3817349"/>
            <a:ext cx="346056" cy="345674"/>
            <a:chOff x="3303268" y="3817349"/>
            <a:chExt cx="346056" cy="345674"/>
          </a:xfrm>
        </p:grpSpPr>
        <p:sp>
          <p:nvSpPr>
            <p:cNvPr id="13299" name="Google Shape;13299;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3" name="Google Shape;13303;p67"/>
          <p:cNvGrpSpPr/>
          <p:nvPr/>
        </p:nvGrpSpPr>
        <p:grpSpPr>
          <a:xfrm>
            <a:off x="3752358" y="3817349"/>
            <a:ext cx="346056" cy="345674"/>
            <a:chOff x="3752358" y="3817349"/>
            <a:chExt cx="346056" cy="345674"/>
          </a:xfrm>
        </p:grpSpPr>
        <p:sp>
          <p:nvSpPr>
            <p:cNvPr id="13304" name="Google Shape;13304;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67"/>
          <p:cNvGrpSpPr/>
          <p:nvPr/>
        </p:nvGrpSpPr>
        <p:grpSpPr>
          <a:xfrm>
            <a:off x="5100008" y="3817349"/>
            <a:ext cx="346024" cy="345674"/>
            <a:chOff x="5100008" y="3817349"/>
            <a:chExt cx="346024" cy="345674"/>
          </a:xfrm>
        </p:grpSpPr>
        <p:sp>
          <p:nvSpPr>
            <p:cNvPr id="13309" name="Google Shape;13309;p67"/>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7"/>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7"/>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2" name="Google Shape;13312;p67"/>
          <p:cNvGrpSpPr/>
          <p:nvPr/>
        </p:nvGrpSpPr>
        <p:grpSpPr>
          <a:xfrm>
            <a:off x="5998919" y="3817349"/>
            <a:ext cx="345674" cy="345674"/>
            <a:chOff x="5998919" y="3817349"/>
            <a:chExt cx="345674" cy="345674"/>
          </a:xfrm>
        </p:grpSpPr>
        <p:sp>
          <p:nvSpPr>
            <p:cNvPr id="13313" name="Google Shape;13313;p67"/>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7"/>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7"/>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67"/>
          <p:cNvGrpSpPr/>
          <p:nvPr/>
        </p:nvGrpSpPr>
        <p:grpSpPr>
          <a:xfrm>
            <a:off x="4201447" y="3817349"/>
            <a:ext cx="346024" cy="345674"/>
            <a:chOff x="4201447" y="3817349"/>
            <a:chExt cx="346024" cy="345674"/>
          </a:xfrm>
        </p:grpSpPr>
        <p:sp>
          <p:nvSpPr>
            <p:cNvPr id="13317" name="Google Shape;13317;p6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7"/>
          <p:cNvGrpSpPr/>
          <p:nvPr/>
        </p:nvGrpSpPr>
        <p:grpSpPr>
          <a:xfrm>
            <a:off x="4650919" y="3817349"/>
            <a:ext cx="346024" cy="345674"/>
            <a:chOff x="4650919" y="3817349"/>
            <a:chExt cx="346024" cy="345674"/>
          </a:xfrm>
        </p:grpSpPr>
        <p:sp>
          <p:nvSpPr>
            <p:cNvPr id="13320" name="Google Shape;13320;p67"/>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7"/>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7"/>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67"/>
          <p:cNvGrpSpPr/>
          <p:nvPr/>
        </p:nvGrpSpPr>
        <p:grpSpPr>
          <a:xfrm>
            <a:off x="5549861" y="3817349"/>
            <a:ext cx="345642" cy="345674"/>
            <a:chOff x="5549861" y="3817349"/>
            <a:chExt cx="345642" cy="345674"/>
          </a:xfrm>
        </p:grpSpPr>
        <p:sp>
          <p:nvSpPr>
            <p:cNvPr id="13324" name="Google Shape;13324;p67"/>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7"/>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7"/>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67"/>
          <p:cNvGrpSpPr/>
          <p:nvPr/>
        </p:nvGrpSpPr>
        <p:grpSpPr>
          <a:xfrm>
            <a:off x="1306445" y="3397829"/>
            <a:ext cx="367255" cy="269855"/>
            <a:chOff x="1306445" y="3397829"/>
            <a:chExt cx="367255" cy="269855"/>
          </a:xfrm>
        </p:grpSpPr>
        <p:sp>
          <p:nvSpPr>
            <p:cNvPr id="13328" name="Google Shape;13328;p67"/>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7"/>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7"/>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7"/>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7"/>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7"/>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4" name="Google Shape;13334;p67"/>
          <p:cNvGrpSpPr/>
          <p:nvPr/>
        </p:nvGrpSpPr>
        <p:grpSpPr>
          <a:xfrm>
            <a:off x="1781317" y="3391400"/>
            <a:ext cx="367255" cy="282364"/>
            <a:chOff x="1781317" y="3391400"/>
            <a:chExt cx="367255" cy="282364"/>
          </a:xfrm>
        </p:grpSpPr>
        <p:sp>
          <p:nvSpPr>
            <p:cNvPr id="13335" name="Google Shape;13335;p67"/>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7"/>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7"/>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7"/>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7"/>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7"/>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1" name="Google Shape;13341;p67"/>
          <p:cNvGrpSpPr/>
          <p:nvPr/>
        </p:nvGrpSpPr>
        <p:grpSpPr>
          <a:xfrm>
            <a:off x="3678830" y="3370933"/>
            <a:ext cx="369164" cy="323297"/>
            <a:chOff x="3678830" y="3370933"/>
            <a:chExt cx="369164" cy="323297"/>
          </a:xfrm>
        </p:grpSpPr>
        <p:sp>
          <p:nvSpPr>
            <p:cNvPr id="13342" name="Google Shape;13342;p67"/>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7"/>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7"/>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7"/>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7"/>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7"/>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7"/>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7"/>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7"/>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7"/>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7"/>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7"/>
          <p:cNvGrpSpPr/>
          <p:nvPr/>
        </p:nvGrpSpPr>
        <p:grpSpPr>
          <a:xfrm>
            <a:off x="859265" y="3348175"/>
            <a:ext cx="312316" cy="368400"/>
            <a:chOff x="859265" y="3348175"/>
            <a:chExt cx="312316" cy="368400"/>
          </a:xfrm>
        </p:grpSpPr>
        <p:sp>
          <p:nvSpPr>
            <p:cNvPr id="13354" name="Google Shape;13354;p67"/>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7"/>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7"/>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7"/>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7"/>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9" name="Google Shape;13359;p67"/>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0" name="Google Shape;13360;p67"/>
          <p:cNvGrpSpPr/>
          <p:nvPr/>
        </p:nvGrpSpPr>
        <p:grpSpPr>
          <a:xfrm>
            <a:off x="2766374" y="3361013"/>
            <a:ext cx="330110" cy="308908"/>
            <a:chOff x="2766264" y="3394042"/>
            <a:chExt cx="294873" cy="275934"/>
          </a:xfrm>
        </p:grpSpPr>
        <p:sp>
          <p:nvSpPr>
            <p:cNvPr id="13361" name="Google Shape;13361;p6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7"/>
          <p:cNvGrpSpPr/>
          <p:nvPr/>
        </p:nvGrpSpPr>
        <p:grpSpPr>
          <a:xfrm>
            <a:off x="3214972" y="3359188"/>
            <a:ext cx="346406" cy="347552"/>
            <a:chOff x="3214972" y="3359188"/>
            <a:chExt cx="346406" cy="347552"/>
          </a:xfrm>
        </p:grpSpPr>
        <p:sp>
          <p:nvSpPr>
            <p:cNvPr id="13366" name="Google Shape;13366;p67"/>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7"/>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7"/>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7"/>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7"/>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7"/>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7"/>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7"/>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7"/>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7"/>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7"/>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7"/>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7"/>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7"/>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0" name="Google Shape;13380;p67"/>
          <p:cNvGrpSpPr/>
          <p:nvPr/>
        </p:nvGrpSpPr>
        <p:grpSpPr>
          <a:xfrm>
            <a:off x="4629306" y="3409193"/>
            <a:ext cx="367255" cy="244486"/>
            <a:chOff x="4629306" y="3409193"/>
            <a:chExt cx="367255" cy="244486"/>
          </a:xfrm>
        </p:grpSpPr>
        <p:sp>
          <p:nvSpPr>
            <p:cNvPr id="13381" name="Google Shape;13381;p67"/>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7"/>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7"/>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7"/>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7"/>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7"/>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7"/>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7"/>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7"/>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7"/>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67"/>
          <p:cNvGrpSpPr/>
          <p:nvPr/>
        </p:nvGrpSpPr>
        <p:grpSpPr>
          <a:xfrm>
            <a:off x="4193490" y="3350084"/>
            <a:ext cx="289939" cy="334661"/>
            <a:chOff x="4193490" y="3350084"/>
            <a:chExt cx="289939" cy="334661"/>
          </a:xfrm>
        </p:grpSpPr>
        <p:sp>
          <p:nvSpPr>
            <p:cNvPr id="13392" name="Google Shape;13392;p67"/>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7"/>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7"/>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7"/>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7"/>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7"/>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7"/>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7"/>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7"/>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7"/>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67"/>
          <p:cNvGrpSpPr/>
          <p:nvPr/>
        </p:nvGrpSpPr>
        <p:grpSpPr>
          <a:xfrm>
            <a:off x="6533281" y="3351230"/>
            <a:ext cx="357037" cy="357005"/>
            <a:chOff x="6533281" y="3351230"/>
            <a:chExt cx="357037" cy="357005"/>
          </a:xfrm>
        </p:grpSpPr>
        <p:sp>
          <p:nvSpPr>
            <p:cNvPr id="13403" name="Google Shape;13403;p67"/>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7"/>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7"/>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6" name="Google Shape;13406;p67"/>
          <p:cNvGrpSpPr/>
          <p:nvPr/>
        </p:nvGrpSpPr>
        <p:grpSpPr>
          <a:xfrm>
            <a:off x="6058441" y="3351230"/>
            <a:ext cx="357387" cy="357005"/>
            <a:chOff x="6058441" y="3351230"/>
            <a:chExt cx="357387" cy="357005"/>
          </a:xfrm>
        </p:grpSpPr>
        <p:sp>
          <p:nvSpPr>
            <p:cNvPr id="13407" name="Google Shape;13407;p67"/>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7"/>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7"/>
          <p:cNvGrpSpPr/>
          <p:nvPr/>
        </p:nvGrpSpPr>
        <p:grpSpPr>
          <a:xfrm>
            <a:off x="7957483" y="3350848"/>
            <a:ext cx="357387" cy="357387"/>
            <a:chOff x="7957483" y="3350848"/>
            <a:chExt cx="357387" cy="357387"/>
          </a:xfrm>
        </p:grpSpPr>
        <p:sp>
          <p:nvSpPr>
            <p:cNvPr id="13410" name="Google Shape;13410;p67"/>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7"/>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7"/>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7"/>
          <p:cNvGrpSpPr/>
          <p:nvPr/>
        </p:nvGrpSpPr>
        <p:grpSpPr>
          <a:xfrm>
            <a:off x="7007771" y="3351230"/>
            <a:ext cx="357387" cy="357005"/>
            <a:chOff x="7007771" y="3351230"/>
            <a:chExt cx="357387" cy="357005"/>
          </a:xfrm>
        </p:grpSpPr>
        <p:sp>
          <p:nvSpPr>
            <p:cNvPr id="13414" name="Google Shape;13414;p67"/>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7"/>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7"/>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7"/>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7"/>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7"/>
          <p:cNvGrpSpPr/>
          <p:nvPr/>
        </p:nvGrpSpPr>
        <p:grpSpPr>
          <a:xfrm>
            <a:off x="5108729" y="3351230"/>
            <a:ext cx="357005" cy="357005"/>
            <a:chOff x="5108729" y="3351230"/>
            <a:chExt cx="357005" cy="357005"/>
          </a:xfrm>
        </p:grpSpPr>
        <p:sp>
          <p:nvSpPr>
            <p:cNvPr id="13420" name="Google Shape;13420;p67"/>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7"/>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67"/>
          <p:cNvGrpSpPr/>
          <p:nvPr/>
        </p:nvGrpSpPr>
        <p:grpSpPr>
          <a:xfrm>
            <a:off x="5583569" y="3351230"/>
            <a:ext cx="357419" cy="357005"/>
            <a:chOff x="5583569" y="3351230"/>
            <a:chExt cx="357419" cy="357005"/>
          </a:xfrm>
        </p:grpSpPr>
        <p:sp>
          <p:nvSpPr>
            <p:cNvPr id="13423" name="Google Shape;13423;p67"/>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7"/>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67"/>
          <p:cNvGrpSpPr/>
          <p:nvPr/>
        </p:nvGrpSpPr>
        <p:grpSpPr>
          <a:xfrm>
            <a:off x="7482229" y="3351230"/>
            <a:ext cx="357419" cy="357005"/>
            <a:chOff x="7482229" y="3351230"/>
            <a:chExt cx="357419" cy="357005"/>
          </a:xfrm>
        </p:grpSpPr>
        <p:sp>
          <p:nvSpPr>
            <p:cNvPr id="13426" name="Google Shape;13426;p67"/>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7"/>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7"/>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7"/>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7"/>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67"/>
          <p:cNvGrpSpPr/>
          <p:nvPr/>
        </p:nvGrpSpPr>
        <p:grpSpPr>
          <a:xfrm>
            <a:off x="3764485" y="2890682"/>
            <a:ext cx="222874" cy="345737"/>
            <a:chOff x="3764485" y="2890682"/>
            <a:chExt cx="222874" cy="345737"/>
          </a:xfrm>
        </p:grpSpPr>
        <p:sp>
          <p:nvSpPr>
            <p:cNvPr id="13432" name="Google Shape;13432;p67"/>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7"/>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7"/>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7"/>
          <p:cNvGrpSpPr/>
          <p:nvPr/>
        </p:nvGrpSpPr>
        <p:grpSpPr>
          <a:xfrm>
            <a:off x="2238616" y="2908131"/>
            <a:ext cx="422596" cy="310382"/>
            <a:chOff x="2278533" y="2937377"/>
            <a:chExt cx="346788" cy="254704"/>
          </a:xfrm>
        </p:grpSpPr>
        <p:sp>
          <p:nvSpPr>
            <p:cNvPr id="13436" name="Google Shape;13436;p67"/>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7"/>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8" name="Google Shape;13438;p67"/>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9" name="Google Shape;13439;p67"/>
          <p:cNvGrpSpPr/>
          <p:nvPr/>
        </p:nvGrpSpPr>
        <p:grpSpPr>
          <a:xfrm>
            <a:off x="1836637" y="2891510"/>
            <a:ext cx="286152" cy="346438"/>
            <a:chOff x="1836637" y="2891510"/>
            <a:chExt cx="286152" cy="346438"/>
          </a:xfrm>
        </p:grpSpPr>
        <p:sp>
          <p:nvSpPr>
            <p:cNvPr id="13440" name="Google Shape;13440;p67"/>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7"/>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7"/>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67"/>
          <p:cNvGrpSpPr/>
          <p:nvPr/>
        </p:nvGrpSpPr>
        <p:grpSpPr>
          <a:xfrm>
            <a:off x="5585861" y="2905929"/>
            <a:ext cx="379764" cy="337684"/>
            <a:chOff x="5585861" y="2905929"/>
            <a:chExt cx="379764" cy="337684"/>
          </a:xfrm>
        </p:grpSpPr>
        <p:sp>
          <p:nvSpPr>
            <p:cNvPr id="13444" name="Google Shape;13444;p67"/>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7"/>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7"/>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7"/>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7"/>
          <p:cNvGrpSpPr/>
          <p:nvPr/>
        </p:nvGrpSpPr>
        <p:grpSpPr>
          <a:xfrm>
            <a:off x="1327676" y="2910480"/>
            <a:ext cx="347934" cy="310024"/>
            <a:chOff x="1327676" y="2910480"/>
            <a:chExt cx="347934" cy="310024"/>
          </a:xfrm>
        </p:grpSpPr>
        <p:sp>
          <p:nvSpPr>
            <p:cNvPr id="13449" name="Google Shape;13449;p67"/>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7"/>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7"/>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7"/>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7"/>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4" name="Google Shape;13454;p67"/>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5" name="Google Shape;13455;p67"/>
          <p:cNvGrpSpPr/>
          <p:nvPr/>
        </p:nvGrpSpPr>
        <p:grpSpPr>
          <a:xfrm>
            <a:off x="2753401" y="2869564"/>
            <a:ext cx="382828" cy="358601"/>
            <a:chOff x="2753373" y="2902523"/>
            <a:chExt cx="347552" cy="325557"/>
          </a:xfrm>
        </p:grpSpPr>
        <p:sp>
          <p:nvSpPr>
            <p:cNvPr id="13456" name="Google Shape;13456;p6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67"/>
          <p:cNvGrpSpPr/>
          <p:nvPr/>
        </p:nvGrpSpPr>
        <p:grpSpPr>
          <a:xfrm>
            <a:off x="849016" y="2903255"/>
            <a:ext cx="356655" cy="335425"/>
            <a:chOff x="849016" y="2903255"/>
            <a:chExt cx="356655" cy="335425"/>
          </a:xfrm>
        </p:grpSpPr>
        <p:sp>
          <p:nvSpPr>
            <p:cNvPr id="13463" name="Google Shape;13463;p67"/>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7"/>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7"/>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7"/>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7"/>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7"/>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7"/>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7"/>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7"/>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7"/>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7"/>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4" name="Google Shape;13474;p67"/>
          <p:cNvGrpSpPr/>
          <p:nvPr/>
        </p:nvGrpSpPr>
        <p:grpSpPr>
          <a:xfrm>
            <a:off x="4210933" y="2926777"/>
            <a:ext cx="280072" cy="275520"/>
            <a:chOff x="4210933" y="2926777"/>
            <a:chExt cx="280072" cy="275520"/>
          </a:xfrm>
        </p:grpSpPr>
        <p:sp>
          <p:nvSpPr>
            <p:cNvPr id="13475" name="Google Shape;13475;p67"/>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7"/>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7"/>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7"/>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7"/>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7"/>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7"/>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7"/>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7"/>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7"/>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7"/>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7"/>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7"/>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67"/>
          <p:cNvGrpSpPr/>
          <p:nvPr/>
        </p:nvGrpSpPr>
        <p:grpSpPr>
          <a:xfrm>
            <a:off x="4667216" y="2915382"/>
            <a:ext cx="320273" cy="318395"/>
            <a:chOff x="4667216" y="2915382"/>
            <a:chExt cx="320273" cy="318395"/>
          </a:xfrm>
        </p:grpSpPr>
        <p:sp>
          <p:nvSpPr>
            <p:cNvPr id="13489" name="Google Shape;13489;p67"/>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7"/>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7"/>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7"/>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67"/>
          <p:cNvGrpSpPr/>
          <p:nvPr/>
        </p:nvGrpSpPr>
        <p:grpSpPr>
          <a:xfrm>
            <a:off x="5170480" y="2934639"/>
            <a:ext cx="261929" cy="280550"/>
            <a:chOff x="5170480" y="2934639"/>
            <a:chExt cx="261929" cy="280550"/>
          </a:xfrm>
        </p:grpSpPr>
        <p:sp>
          <p:nvSpPr>
            <p:cNvPr id="13494" name="Google Shape;13494;p6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67"/>
          <p:cNvGrpSpPr/>
          <p:nvPr/>
        </p:nvGrpSpPr>
        <p:grpSpPr>
          <a:xfrm>
            <a:off x="6069423" y="2891892"/>
            <a:ext cx="362321" cy="364231"/>
            <a:chOff x="6069423" y="2891892"/>
            <a:chExt cx="362321" cy="364231"/>
          </a:xfrm>
        </p:grpSpPr>
        <p:sp>
          <p:nvSpPr>
            <p:cNvPr id="13502" name="Google Shape;13502;p67"/>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7"/>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7"/>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7"/>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7"/>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7"/>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67"/>
          <p:cNvGrpSpPr/>
          <p:nvPr/>
        </p:nvGrpSpPr>
        <p:grpSpPr>
          <a:xfrm>
            <a:off x="6571955" y="2919170"/>
            <a:ext cx="308878" cy="311170"/>
            <a:chOff x="6571955" y="2919170"/>
            <a:chExt cx="308878" cy="311170"/>
          </a:xfrm>
        </p:grpSpPr>
        <p:sp>
          <p:nvSpPr>
            <p:cNvPr id="13509" name="Google Shape;13509;p6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67"/>
          <p:cNvGrpSpPr/>
          <p:nvPr/>
        </p:nvGrpSpPr>
        <p:grpSpPr>
          <a:xfrm>
            <a:off x="7500054" y="2934735"/>
            <a:ext cx="350576" cy="280454"/>
            <a:chOff x="7500054" y="2934735"/>
            <a:chExt cx="350576" cy="280454"/>
          </a:xfrm>
        </p:grpSpPr>
        <p:sp>
          <p:nvSpPr>
            <p:cNvPr id="13520" name="Google Shape;13520;p6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67"/>
          <p:cNvGrpSpPr/>
          <p:nvPr/>
        </p:nvGrpSpPr>
        <p:grpSpPr>
          <a:xfrm>
            <a:off x="7024430" y="2874662"/>
            <a:ext cx="332012" cy="355454"/>
            <a:chOff x="7055134" y="2919170"/>
            <a:chExt cx="290321" cy="310820"/>
          </a:xfrm>
        </p:grpSpPr>
        <p:sp>
          <p:nvSpPr>
            <p:cNvPr id="13529" name="Google Shape;13529;p6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67"/>
          <p:cNvGrpSpPr/>
          <p:nvPr/>
        </p:nvGrpSpPr>
        <p:grpSpPr>
          <a:xfrm>
            <a:off x="7985143" y="2900613"/>
            <a:ext cx="330109" cy="347552"/>
            <a:chOff x="7985143" y="2900613"/>
            <a:chExt cx="330109" cy="347552"/>
          </a:xfrm>
        </p:grpSpPr>
        <p:sp>
          <p:nvSpPr>
            <p:cNvPr id="13544" name="Google Shape;13544;p67"/>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7"/>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7"/>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7"/>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7"/>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7"/>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7"/>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7"/>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67"/>
          <p:cNvGrpSpPr/>
          <p:nvPr/>
        </p:nvGrpSpPr>
        <p:grpSpPr>
          <a:xfrm>
            <a:off x="7990840" y="2435226"/>
            <a:ext cx="354363" cy="353631"/>
            <a:chOff x="7990840" y="2435226"/>
            <a:chExt cx="354363" cy="353631"/>
          </a:xfrm>
        </p:grpSpPr>
        <p:sp>
          <p:nvSpPr>
            <p:cNvPr id="13553" name="Google Shape;13553;p67"/>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7"/>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7"/>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6" name="Google Shape;13556;p67"/>
          <p:cNvGrpSpPr/>
          <p:nvPr/>
        </p:nvGrpSpPr>
        <p:grpSpPr>
          <a:xfrm>
            <a:off x="1817317" y="2480330"/>
            <a:ext cx="350958" cy="263043"/>
            <a:chOff x="1817317" y="2480330"/>
            <a:chExt cx="350958" cy="263043"/>
          </a:xfrm>
        </p:grpSpPr>
        <p:sp>
          <p:nvSpPr>
            <p:cNvPr id="13557" name="Google Shape;13557;p6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2" name="Google Shape;13562;p67"/>
          <p:cNvGrpSpPr/>
          <p:nvPr/>
        </p:nvGrpSpPr>
        <p:grpSpPr>
          <a:xfrm>
            <a:off x="1341727" y="2483349"/>
            <a:ext cx="419913" cy="308109"/>
            <a:chOff x="1341727" y="2483349"/>
            <a:chExt cx="419913" cy="308109"/>
          </a:xfrm>
        </p:grpSpPr>
        <p:sp>
          <p:nvSpPr>
            <p:cNvPr id="13563" name="Google Shape;13563;p67"/>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7"/>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7"/>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6" name="Google Shape;13566;p67"/>
          <p:cNvGrpSpPr/>
          <p:nvPr/>
        </p:nvGrpSpPr>
        <p:grpSpPr>
          <a:xfrm>
            <a:off x="854332" y="2447736"/>
            <a:ext cx="376358" cy="330109"/>
            <a:chOff x="854332" y="2447736"/>
            <a:chExt cx="376358" cy="330109"/>
          </a:xfrm>
        </p:grpSpPr>
        <p:sp>
          <p:nvSpPr>
            <p:cNvPr id="13567" name="Google Shape;13567;p67"/>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7"/>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7"/>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7"/>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7"/>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7"/>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7"/>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7"/>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5" name="Google Shape;13575;p67"/>
          <p:cNvGrpSpPr/>
          <p:nvPr/>
        </p:nvGrpSpPr>
        <p:grpSpPr>
          <a:xfrm>
            <a:off x="4206763" y="2450951"/>
            <a:ext cx="322151" cy="322374"/>
            <a:chOff x="4206763" y="2450951"/>
            <a:chExt cx="322151" cy="322374"/>
          </a:xfrm>
        </p:grpSpPr>
        <p:sp>
          <p:nvSpPr>
            <p:cNvPr id="13576" name="Google Shape;13576;p67"/>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7"/>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8" name="Google Shape;13578;p67"/>
          <p:cNvGrpSpPr/>
          <p:nvPr/>
        </p:nvGrpSpPr>
        <p:grpSpPr>
          <a:xfrm>
            <a:off x="7528096" y="2450059"/>
            <a:ext cx="327976" cy="324316"/>
            <a:chOff x="7528096" y="2450059"/>
            <a:chExt cx="327976" cy="324316"/>
          </a:xfrm>
        </p:grpSpPr>
        <p:sp>
          <p:nvSpPr>
            <p:cNvPr id="13579" name="Google Shape;13579;p67"/>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7"/>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7"/>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7"/>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3" name="Google Shape;13583;p67"/>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67"/>
          <p:cNvGrpSpPr/>
          <p:nvPr/>
        </p:nvGrpSpPr>
        <p:grpSpPr>
          <a:xfrm>
            <a:off x="7077129" y="2512542"/>
            <a:ext cx="282364" cy="198619"/>
            <a:chOff x="7077129" y="2512542"/>
            <a:chExt cx="282364" cy="198619"/>
          </a:xfrm>
        </p:grpSpPr>
        <p:sp>
          <p:nvSpPr>
            <p:cNvPr id="13585" name="Google Shape;13585;p67"/>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7"/>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7"/>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7"/>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7"/>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7"/>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7"/>
          <p:cNvGrpSpPr/>
          <p:nvPr/>
        </p:nvGrpSpPr>
        <p:grpSpPr>
          <a:xfrm>
            <a:off x="3725461" y="2444712"/>
            <a:ext cx="334279" cy="334661"/>
            <a:chOff x="3725461" y="2444712"/>
            <a:chExt cx="334279" cy="334661"/>
          </a:xfrm>
        </p:grpSpPr>
        <p:sp>
          <p:nvSpPr>
            <p:cNvPr id="13592" name="Google Shape;13592;p67"/>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7"/>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7"/>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7"/>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7"/>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7"/>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7"/>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67"/>
          <p:cNvGrpSpPr/>
          <p:nvPr/>
        </p:nvGrpSpPr>
        <p:grpSpPr>
          <a:xfrm>
            <a:off x="6577238" y="2457221"/>
            <a:ext cx="332019" cy="310788"/>
            <a:chOff x="6577238" y="2457221"/>
            <a:chExt cx="332019" cy="310788"/>
          </a:xfrm>
        </p:grpSpPr>
        <p:sp>
          <p:nvSpPr>
            <p:cNvPr id="13600" name="Google Shape;13600;p67"/>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7"/>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7"/>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7"/>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7"/>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7"/>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67"/>
          <p:cNvGrpSpPr/>
          <p:nvPr/>
        </p:nvGrpSpPr>
        <p:grpSpPr>
          <a:xfrm>
            <a:off x="2818561" y="2439778"/>
            <a:ext cx="247892" cy="346024"/>
            <a:chOff x="2818561" y="2439778"/>
            <a:chExt cx="247892" cy="346024"/>
          </a:xfrm>
        </p:grpSpPr>
        <p:sp>
          <p:nvSpPr>
            <p:cNvPr id="13607" name="Google Shape;13607;p67"/>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7"/>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7"/>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7"/>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7"/>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7"/>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7"/>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7"/>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7"/>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7"/>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7"/>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7"/>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67"/>
          <p:cNvGrpSpPr/>
          <p:nvPr/>
        </p:nvGrpSpPr>
        <p:grpSpPr>
          <a:xfrm>
            <a:off x="3207778" y="2474632"/>
            <a:ext cx="419933" cy="275170"/>
            <a:chOff x="3207778" y="2474632"/>
            <a:chExt cx="419933" cy="275170"/>
          </a:xfrm>
        </p:grpSpPr>
        <p:sp>
          <p:nvSpPr>
            <p:cNvPr id="13620" name="Google Shape;13620;p67"/>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7"/>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7"/>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7"/>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7"/>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7"/>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7"/>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7"/>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7"/>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7"/>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7"/>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7"/>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7"/>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7"/>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4" name="Google Shape;13634;p67"/>
          <p:cNvGrpSpPr/>
          <p:nvPr/>
        </p:nvGrpSpPr>
        <p:grpSpPr>
          <a:xfrm>
            <a:off x="6099375" y="2456075"/>
            <a:ext cx="337684" cy="314194"/>
            <a:chOff x="6099375" y="2456075"/>
            <a:chExt cx="337684" cy="314194"/>
          </a:xfrm>
        </p:grpSpPr>
        <p:sp>
          <p:nvSpPr>
            <p:cNvPr id="13635" name="Google Shape;13635;p6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67"/>
          <p:cNvGrpSpPr/>
          <p:nvPr/>
        </p:nvGrpSpPr>
        <p:grpSpPr>
          <a:xfrm>
            <a:off x="2312623" y="2468584"/>
            <a:ext cx="312698" cy="286534"/>
            <a:chOff x="2312623" y="2468584"/>
            <a:chExt cx="312698" cy="286534"/>
          </a:xfrm>
        </p:grpSpPr>
        <p:sp>
          <p:nvSpPr>
            <p:cNvPr id="13638" name="Google Shape;13638;p67"/>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7"/>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7"/>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67"/>
          <p:cNvGrpSpPr/>
          <p:nvPr/>
        </p:nvGrpSpPr>
        <p:grpSpPr>
          <a:xfrm>
            <a:off x="5618805" y="2440924"/>
            <a:ext cx="345292" cy="342618"/>
            <a:chOff x="5618805" y="2440924"/>
            <a:chExt cx="345292" cy="342618"/>
          </a:xfrm>
        </p:grpSpPr>
        <p:sp>
          <p:nvSpPr>
            <p:cNvPr id="13642" name="Google Shape;13642;p67"/>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7"/>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7"/>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7"/>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7"/>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67"/>
          <p:cNvGrpSpPr/>
          <p:nvPr/>
        </p:nvGrpSpPr>
        <p:grpSpPr>
          <a:xfrm>
            <a:off x="4653179" y="2446590"/>
            <a:ext cx="377886" cy="331255"/>
            <a:chOff x="4653179" y="2446590"/>
            <a:chExt cx="377886" cy="331255"/>
          </a:xfrm>
        </p:grpSpPr>
        <p:sp>
          <p:nvSpPr>
            <p:cNvPr id="13648" name="Google Shape;13648;p67"/>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7"/>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7"/>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7"/>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67"/>
          <p:cNvGrpSpPr/>
          <p:nvPr/>
        </p:nvGrpSpPr>
        <p:grpSpPr>
          <a:xfrm>
            <a:off x="5184517" y="2459481"/>
            <a:ext cx="252062" cy="305122"/>
            <a:chOff x="5184517" y="2459481"/>
            <a:chExt cx="252062" cy="305122"/>
          </a:xfrm>
        </p:grpSpPr>
        <p:sp>
          <p:nvSpPr>
            <p:cNvPr id="13653" name="Google Shape;13653;p67"/>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7"/>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7"/>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7"/>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7"/>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7"/>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9" name="Google Shape;13659;p67"/>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0" name="Google Shape;13660;p67"/>
          <p:cNvGrpSpPr/>
          <p:nvPr/>
        </p:nvGrpSpPr>
        <p:grpSpPr>
          <a:xfrm>
            <a:off x="6155459" y="1969108"/>
            <a:ext cx="249770" cy="363849"/>
            <a:chOff x="6155459" y="1969108"/>
            <a:chExt cx="249770" cy="363849"/>
          </a:xfrm>
        </p:grpSpPr>
        <p:sp>
          <p:nvSpPr>
            <p:cNvPr id="13661" name="Google Shape;13661;p67"/>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7"/>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7"/>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7"/>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7"/>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7"/>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7"/>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7"/>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7"/>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67"/>
          <p:cNvGrpSpPr/>
          <p:nvPr/>
        </p:nvGrpSpPr>
        <p:grpSpPr>
          <a:xfrm>
            <a:off x="2280029" y="1970604"/>
            <a:ext cx="353631" cy="354395"/>
            <a:chOff x="2280029" y="1970604"/>
            <a:chExt cx="353631" cy="354395"/>
          </a:xfrm>
        </p:grpSpPr>
        <p:sp>
          <p:nvSpPr>
            <p:cNvPr id="13671" name="Google Shape;13671;p67"/>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7"/>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7"/>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7"/>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5" name="Google Shape;13675;p67"/>
          <p:cNvGrpSpPr/>
          <p:nvPr/>
        </p:nvGrpSpPr>
        <p:grpSpPr>
          <a:xfrm>
            <a:off x="8065100" y="2000174"/>
            <a:ext cx="255086" cy="301685"/>
            <a:chOff x="8065100" y="2000174"/>
            <a:chExt cx="255086" cy="301685"/>
          </a:xfrm>
        </p:grpSpPr>
        <p:sp>
          <p:nvSpPr>
            <p:cNvPr id="13676" name="Google Shape;13676;p67"/>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7"/>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7"/>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7"/>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67"/>
          <p:cNvGrpSpPr/>
          <p:nvPr/>
        </p:nvGrpSpPr>
        <p:grpSpPr>
          <a:xfrm>
            <a:off x="6633705" y="1969108"/>
            <a:ext cx="249420" cy="363849"/>
            <a:chOff x="6633705" y="1969108"/>
            <a:chExt cx="249420" cy="363849"/>
          </a:xfrm>
        </p:grpSpPr>
        <p:sp>
          <p:nvSpPr>
            <p:cNvPr id="13681" name="Google Shape;13681;p67"/>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7"/>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7"/>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7"/>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7"/>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7"/>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7"/>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7"/>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67"/>
          <p:cNvGrpSpPr/>
          <p:nvPr/>
        </p:nvGrpSpPr>
        <p:grpSpPr>
          <a:xfrm>
            <a:off x="5211031" y="1969108"/>
            <a:ext cx="226661" cy="363467"/>
            <a:chOff x="5211031" y="1969108"/>
            <a:chExt cx="226661" cy="363467"/>
          </a:xfrm>
        </p:grpSpPr>
        <p:sp>
          <p:nvSpPr>
            <p:cNvPr id="13690" name="Google Shape;13690;p67"/>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7"/>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67"/>
          <p:cNvGrpSpPr/>
          <p:nvPr/>
        </p:nvGrpSpPr>
        <p:grpSpPr>
          <a:xfrm>
            <a:off x="3712952" y="1970604"/>
            <a:ext cx="354363" cy="354395"/>
            <a:chOff x="3712952" y="1970604"/>
            <a:chExt cx="354363" cy="354395"/>
          </a:xfrm>
        </p:grpSpPr>
        <p:sp>
          <p:nvSpPr>
            <p:cNvPr id="13693" name="Google Shape;13693;p67"/>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7"/>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7"/>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7"/>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7"/>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7"/>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7"/>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7"/>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7"/>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7"/>
          <p:cNvGrpSpPr/>
          <p:nvPr/>
        </p:nvGrpSpPr>
        <p:grpSpPr>
          <a:xfrm>
            <a:off x="3235438" y="1970604"/>
            <a:ext cx="354363" cy="354745"/>
            <a:chOff x="3235438" y="1970604"/>
            <a:chExt cx="354363" cy="354745"/>
          </a:xfrm>
        </p:grpSpPr>
        <p:sp>
          <p:nvSpPr>
            <p:cNvPr id="13703" name="Google Shape;13703;p6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67"/>
          <p:cNvGrpSpPr/>
          <p:nvPr/>
        </p:nvGrpSpPr>
        <p:grpSpPr>
          <a:xfrm>
            <a:off x="1329585" y="1989925"/>
            <a:ext cx="341472" cy="335074"/>
            <a:chOff x="1329585" y="1989925"/>
            <a:chExt cx="341472" cy="335074"/>
          </a:xfrm>
        </p:grpSpPr>
        <p:sp>
          <p:nvSpPr>
            <p:cNvPr id="13717" name="Google Shape;13717;p67"/>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7"/>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7"/>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7"/>
          <p:cNvGrpSpPr/>
          <p:nvPr/>
        </p:nvGrpSpPr>
        <p:grpSpPr>
          <a:xfrm>
            <a:off x="5591871" y="1989906"/>
            <a:ext cx="416649" cy="325597"/>
            <a:chOff x="5626763" y="2013829"/>
            <a:chExt cx="351722" cy="274788"/>
          </a:xfrm>
        </p:grpSpPr>
        <p:sp>
          <p:nvSpPr>
            <p:cNvPr id="13721" name="Google Shape;13721;p67"/>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7"/>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7"/>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7"/>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7"/>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7"/>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7"/>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7"/>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7"/>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7"/>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1" name="Google Shape;13731;p67"/>
          <p:cNvGrpSpPr/>
          <p:nvPr/>
        </p:nvGrpSpPr>
        <p:grpSpPr>
          <a:xfrm>
            <a:off x="7576605" y="1983877"/>
            <a:ext cx="276698" cy="333133"/>
            <a:chOff x="7576605" y="1983877"/>
            <a:chExt cx="276698" cy="333133"/>
          </a:xfrm>
        </p:grpSpPr>
        <p:sp>
          <p:nvSpPr>
            <p:cNvPr id="13732" name="Google Shape;13732;p67"/>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7"/>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67"/>
          <p:cNvGrpSpPr/>
          <p:nvPr/>
        </p:nvGrpSpPr>
        <p:grpSpPr>
          <a:xfrm>
            <a:off x="853568" y="1975538"/>
            <a:ext cx="337334" cy="353599"/>
            <a:chOff x="853568" y="1975538"/>
            <a:chExt cx="337334" cy="353599"/>
          </a:xfrm>
        </p:grpSpPr>
        <p:sp>
          <p:nvSpPr>
            <p:cNvPr id="13735" name="Google Shape;13735;p67"/>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7"/>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7"/>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7"/>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7"/>
          <p:cNvGrpSpPr/>
          <p:nvPr/>
        </p:nvGrpSpPr>
        <p:grpSpPr>
          <a:xfrm>
            <a:off x="2770052" y="2009628"/>
            <a:ext cx="327085" cy="277080"/>
            <a:chOff x="2770052" y="2009628"/>
            <a:chExt cx="327085" cy="277080"/>
          </a:xfrm>
        </p:grpSpPr>
        <p:sp>
          <p:nvSpPr>
            <p:cNvPr id="13740" name="Google Shape;13740;p6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2" name="Google Shape;13742;p67"/>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3" name="Google Shape;13743;p67"/>
          <p:cNvGrpSpPr/>
          <p:nvPr/>
        </p:nvGrpSpPr>
        <p:grpSpPr>
          <a:xfrm>
            <a:off x="4195399" y="1970604"/>
            <a:ext cx="344878" cy="343573"/>
            <a:chOff x="4195399" y="1970604"/>
            <a:chExt cx="344878" cy="343573"/>
          </a:xfrm>
        </p:grpSpPr>
        <p:sp>
          <p:nvSpPr>
            <p:cNvPr id="13744" name="Google Shape;13744;p67"/>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7"/>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7"/>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7"/>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8" name="Google Shape;13748;p67"/>
          <p:cNvGrpSpPr/>
          <p:nvPr/>
        </p:nvGrpSpPr>
        <p:grpSpPr>
          <a:xfrm>
            <a:off x="4674791" y="1977447"/>
            <a:ext cx="344528" cy="344114"/>
            <a:chOff x="4674791" y="1977447"/>
            <a:chExt cx="344528" cy="344114"/>
          </a:xfrm>
        </p:grpSpPr>
        <p:sp>
          <p:nvSpPr>
            <p:cNvPr id="13749" name="Google Shape;13749;p67"/>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7"/>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7"/>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7"/>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7"/>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7"/>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7"/>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7"/>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7"/>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7"/>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7"/>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7"/>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7"/>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7"/>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7"/>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7"/>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7"/>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7"/>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7"/>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7"/>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7"/>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7"/>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7"/>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7"/>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7"/>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7"/>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5" name="Google Shape;13775;p67"/>
          <p:cNvGrpSpPr/>
          <p:nvPr/>
        </p:nvGrpSpPr>
        <p:grpSpPr>
          <a:xfrm>
            <a:off x="6083810" y="1547297"/>
            <a:ext cx="382819" cy="310788"/>
            <a:chOff x="6083810" y="1547297"/>
            <a:chExt cx="382819" cy="310788"/>
          </a:xfrm>
        </p:grpSpPr>
        <p:sp>
          <p:nvSpPr>
            <p:cNvPr id="13776" name="Google Shape;13776;p67"/>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7"/>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7"/>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7"/>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7"/>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7"/>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7"/>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7"/>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7"/>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7"/>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7"/>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7"/>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7"/>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7"/>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7"/>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7"/>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7"/>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7"/>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67"/>
          <p:cNvGrpSpPr/>
          <p:nvPr/>
        </p:nvGrpSpPr>
        <p:grpSpPr>
          <a:xfrm>
            <a:off x="6558300" y="1538193"/>
            <a:ext cx="382788" cy="328613"/>
            <a:chOff x="6558300" y="1538193"/>
            <a:chExt cx="382788" cy="328613"/>
          </a:xfrm>
        </p:grpSpPr>
        <p:sp>
          <p:nvSpPr>
            <p:cNvPr id="13795" name="Google Shape;13795;p67"/>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7"/>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7" name="Google Shape;13797;p67"/>
          <p:cNvGrpSpPr/>
          <p:nvPr/>
        </p:nvGrpSpPr>
        <p:grpSpPr>
          <a:xfrm>
            <a:off x="5194002" y="1511297"/>
            <a:ext cx="259605" cy="346024"/>
            <a:chOff x="5194002" y="1511297"/>
            <a:chExt cx="259605" cy="346024"/>
          </a:xfrm>
        </p:grpSpPr>
        <p:sp>
          <p:nvSpPr>
            <p:cNvPr id="13798" name="Google Shape;13798;p67"/>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7"/>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7"/>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7"/>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67"/>
          <p:cNvGrpSpPr/>
          <p:nvPr/>
        </p:nvGrpSpPr>
        <p:grpSpPr>
          <a:xfrm>
            <a:off x="1394741" y="1512061"/>
            <a:ext cx="252444" cy="351722"/>
            <a:chOff x="1394741" y="1512061"/>
            <a:chExt cx="252444" cy="351722"/>
          </a:xfrm>
        </p:grpSpPr>
        <p:sp>
          <p:nvSpPr>
            <p:cNvPr id="13803" name="Google Shape;13803;p67"/>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7"/>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7"/>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7"/>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7"/>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7"/>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7"/>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7"/>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7"/>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7"/>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7"/>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7"/>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7"/>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7"/>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7"/>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7"/>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7"/>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0" name="Google Shape;13820;p67"/>
          <p:cNvGrpSpPr/>
          <p:nvPr/>
        </p:nvGrpSpPr>
        <p:grpSpPr>
          <a:xfrm>
            <a:off x="855096" y="1504485"/>
            <a:ext cx="380910" cy="339594"/>
            <a:chOff x="855096" y="1504485"/>
            <a:chExt cx="380910" cy="339594"/>
          </a:xfrm>
        </p:grpSpPr>
        <p:sp>
          <p:nvSpPr>
            <p:cNvPr id="13821" name="Google Shape;13821;p67"/>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7"/>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7"/>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7"/>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7"/>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6" name="Google Shape;13826;p67"/>
          <p:cNvGrpSpPr/>
          <p:nvPr/>
        </p:nvGrpSpPr>
        <p:grpSpPr>
          <a:xfrm>
            <a:off x="1819576" y="1511679"/>
            <a:ext cx="352103" cy="352103"/>
            <a:chOff x="1819576" y="1511679"/>
            <a:chExt cx="352103" cy="352103"/>
          </a:xfrm>
        </p:grpSpPr>
        <p:sp>
          <p:nvSpPr>
            <p:cNvPr id="13827" name="Google Shape;13827;p67"/>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7"/>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7"/>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7"/>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67"/>
          <p:cNvGrpSpPr/>
          <p:nvPr/>
        </p:nvGrpSpPr>
        <p:grpSpPr>
          <a:xfrm>
            <a:off x="5621097" y="1500761"/>
            <a:ext cx="371424" cy="355446"/>
            <a:chOff x="5621097" y="1500761"/>
            <a:chExt cx="371424" cy="355446"/>
          </a:xfrm>
        </p:grpSpPr>
        <p:sp>
          <p:nvSpPr>
            <p:cNvPr id="13832" name="Google Shape;13832;p67"/>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7"/>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4" name="Google Shape;13834;p67"/>
          <p:cNvGrpSpPr/>
          <p:nvPr/>
        </p:nvGrpSpPr>
        <p:grpSpPr>
          <a:xfrm>
            <a:off x="4670239" y="1541599"/>
            <a:ext cx="359679" cy="321833"/>
            <a:chOff x="4670239" y="1541599"/>
            <a:chExt cx="359679" cy="321833"/>
          </a:xfrm>
        </p:grpSpPr>
        <p:sp>
          <p:nvSpPr>
            <p:cNvPr id="13835" name="Google Shape;13835;p67"/>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7"/>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7"/>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7"/>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7"/>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67"/>
          <p:cNvGrpSpPr/>
          <p:nvPr/>
        </p:nvGrpSpPr>
        <p:grpSpPr>
          <a:xfrm>
            <a:off x="4212429" y="1502385"/>
            <a:ext cx="321037" cy="353822"/>
            <a:chOff x="4212429" y="1502385"/>
            <a:chExt cx="321037" cy="353822"/>
          </a:xfrm>
        </p:grpSpPr>
        <p:sp>
          <p:nvSpPr>
            <p:cNvPr id="13841" name="Google Shape;13841;p67"/>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7"/>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7"/>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7"/>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67"/>
          <p:cNvGrpSpPr/>
          <p:nvPr/>
        </p:nvGrpSpPr>
        <p:grpSpPr>
          <a:xfrm>
            <a:off x="2302788" y="1505981"/>
            <a:ext cx="336188" cy="335425"/>
            <a:chOff x="2302788" y="1505981"/>
            <a:chExt cx="336188" cy="335425"/>
          </a:xfrm>
        </p:grpSpPr>
        <p:sp>
          <p:nvSpPr>
            <p:cNvPr id="13846" name="Google Shape;13846;p67"/>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7"/>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7"/>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7"/>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7"/>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7"/>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7"/>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7"/>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7"/>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7"/>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7"/>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7"/>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7"/>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7"/>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7"/>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7"/>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7"/>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3" name="Google Shape;13863;p67"/>
          <p:cNvGrpSpPr/>
          <p:nvPr/>
        </p:nvGrpSpPr>
        <p:grpSpPr>
          <a:xfrm>
            <a:off x="2780301" y="1521896"/>
            <a:ext cx="333133" cy="321037"/>
            <a:chOff x="2780301" y="1521896"/>
            <a:chExt cx="333133" cy="321037"/>
          </a:xfrm>
        </p:grpSpPr>
        <p:sp>
          <p:nvSpPr>
            <p:cNvPr id="13864" name="Google Shape;13864;p67"/>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7"/>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7"/>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7"/>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7"/>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7"/>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7"/>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7"/>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7"/>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7"/>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7"/>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7"/>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7"/>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7"/>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7"/>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7"/>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7"/>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7"/>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7"/>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7"/>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4" name="Google Shape;13884;p67"/>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7"/>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7"/>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7" name="Google Shape;13887;p67"/>
          <p:cNvGrpSpPr/>
          <p:nvPr/>
        </p:nvGrpSpPr>
        <p:grpSpPr>
          <a:xfrm>
            <a:off x="3316159" y="1515085"/>
            <a:ext cx="211892" cy="339594"/>
            <a:chOff x="3316159" y="1515085"/>
            <a:chExt cx="211892" cy="339594"/>
          </a:xfrm>
        </p:grpSpPr>
        <p:sp>
          <p:nvSpPr>
            <p:cNvPr id="13888" name="Google Shape;13888;p67"/>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7"/>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7"/>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7"/>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7"/>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7"/>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67"/>
          <p:cNvGrpSpPr/>
          <p:nvPr/>
        </p:nvGrpSpPr>
        <p:grpSpPr>
          <a:xfrm>
            <a:off x="3716358" y="1544655"/>
            <a:ext cx="361971" cy="314958"/>
            <a:chOff x="3716358" y="1544655"/>
            <a:chExt cx="361971" cy="314958"/>
          </a:xfrm>
        </p:grpSpPr>
        <p:sp>
          <p:nvSpPr>
            <p:cNvPr id="13895" name="Google Shape;13895;p67"/>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7"/>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7"/>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7"/>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7"/>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0" name="Google Shape;13900;p67"/>
            <p:cNvGrpSpPr/>
            <p:nvPr/>
          </p:nvGrpSpPr>
          <p:grpSpPr>
            <a:xfrm>
              <a:off x="3716358" y="1544655"/>
              <a:ext cx="361971" cy="314958"/>
              <a:chOff x="3716358" y="1544655"/>
              <a:chExt cx="361971" cy="314958"/>
            </a:xfrm>
          </p:grpSpPr>
          <p:sp>
            <p:nvSpPr>
              <p:cNvPr id="13901" name="Google Shape;13901;p67"/>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7"/>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7"/>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7"/>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7"/>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06" name="Google Shape;13906;p67"/>
          <p:cNvGrpSpPr/>
          <p:nvPr/>
        </p:nvGrpSpPr>
        <p:grpSpPr>
          <a:xfrm>
            <a:off x="7011924" y="1557552"/>
            <a:ext cx="499533" cy="305136"/>
            <a:chOff x="7009649" y="1541981"/>
            <a:chExt cx="524940" cy="320655"/>
          </a:xfrm>
        </p:grpSpPr>
        <p:sp>
          <p:nvSpPr>
            <p:cNvPr id="13907" name="Google Shape;13907;p6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67"/>
          <p:cNvGrpSpPr/>
          <p:nvPr/>
        </p:nvGrpSpPr>
        <p:grpSpPr>
          <a:xfrm>
            <a:off x="8034034" y="1518109"/>
            <a:ext cx="282746" cy="340358"/>
            <a:chOff x="8034034" y="1518109"/>
            <a:chExt cx="282746" cy="340358"/>
          </a:xfrm>
        </p:grpSpPr>
        <p:sp>
          <p:nvSpPr>
            <p:cNvPr id="13916" name="Google Shape;13916;p67"/>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7"/>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7"/>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7"/>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7"/>
          <p:cNvGrpSpPr/>
          <p:nvPr/>
        </p:nvGrpSpPr>
        <p:grpSpPr>
          <a:xfrm>
            <a:off x="7582302" y="1499934"/>
            <a:ext cx="369133" cy="360411"/>
            <a:chOff x="7582302" y="1499934"/>
            <a:chExt cx="369133" cy="360411"/>
          </a:xfrm>
        </p:grpSpPr>
        <p:sp>
          <p:nvSpPr>
            <p:cNvPr id="13921" name="Google Shape;13921;p67"/>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7"/>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7"/>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7"/>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7"/>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29"/>
        <p:cNvGrpSpPr/>
        <p:nvPr/>
      </p:nvGrpSpPr>
      <p:grpSpPr>
        <a:xfrm>
          <a:off x="0" y="0"/>
          <a:ext cx="0" cy="0"/>
          <a:chOff x="0" y="0"/>
          <a:chExt cx="0" cy="0"/>
        </a:xfrm>
      </p:grpSpPr>
      <p:pic>
        <p:nvPicPr>
          <p:cNvPr id="13930" name="Google Shape;13930;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7" name="Google Shape;657;p35"/>
          <p:cNvSpPr/>
          <p:nvPr/>
        </p:nvSpPr>
        <p:spPr>
          <a:xfrm>
            <a:off x="3942909" y="1920899"/>
            <a:ext cx="1279737" cy="1094798"/>
          </a:xfrm>
          <a:custGeom>
            <a:avLst/>
            <a:gdLst/>
            <a:ahLst/>
            <a:cxnLst/>
            <a:rect l="l" t="t" r="r" b="b"/>
            <a:pathLst>
              <a:path w="218852" h="187225" extrusionOk="0">
                <a:moveTo>
                  <a:pt x="141436" y="0"/>
                </a:moveTo>
                <a:cubicBezTo>
                  <a:pt x="133917" y="0"/>
                  <a:pt x="126400" y="1762"/>
                  <a:pt x="119263" y="5720"/>
                </a:cubicBezTo>
                <a:cubicBezTo>
                  <a:pt x="104474" y="13920"/>
                  <a:pt x="95167" y="31175"/>
                  <a:pt x="77239" y="33599"/>
                </a:cubicBezTo>
                <a:cubicBezTo>
                  <a:pt x="75347" y="33855"/>
                  <a:pt x="73558" y="33967"/>
                  <a:pt x="71850" y="33967"/>
                </a:cubicBezTo>
                <a:cubicBezTo>
                  <a:pt x="59436" y="33967"/>
                  <a:pt x="51333" y="28033"/>
                  <a:pt x="39842" y="28033"/>
                </a:cubicBezTo>
                <a:cubicBezTo>
                  <a:pt x="35425" y="28033"/>
                  <a:pt x="30508" y="28909"/>
                  <a:pt x="24653" y="31337"/>
                </a:cubicBezTo>
                <a:cubicBezTo>
                  <a:pt x="15532" y="35119"/>
                  <a:pt x="7671" y="41986"/>
                  <a:pt x="4072" y="51333"/>
                </a:cubicBezTo>
                <a:cubicBezTo>
                  <a:pt x="1" y="61910"/>
                  <a:pt x="3516" y="69816"/>
                  <a:pt x="7859" y="79672"/>
                </a:cubicBezTo>
                <a:cubicBezTo>
                  <a:pt x="12547" y="90312"/>
                  <a:pt x="14716" y="102029"/>
                  <a:pt x="14288" y="113641"/>
                </a:cubicBezTo>
                <a:cubicBezTo>
                  <a:pt x="13905" y="123973"/>
                  <a:pt x="9712" y="133642"/>
                  <a:pt x="9692" y="143933"/>
                </a:cubicBezTo>
                <a:cubicBezTo>
                  <a:pt x="9657" y="162089"/>
                  <a:pt x="20737" y="180171"/>
                  <a:pt x="38789" y="185137"/>
                </a:cubicBezTo>
                <a:cubicBezTo>
                  <a:pt x="40683" y="185657"/>
                  <a:pt x="42573" y="185897"/>
                  <a:pt x="44461" y="185897"/>
                </a:cubicBezTo>
                <a:cubicBezTo>
                  <a:pt x="65118" y="185897"/>
                  <a:pt x="85540" y="157242"/>
                  <a:pt x="108336" y="155167"/>
                </a:cubicBezTo>
                <a:cubicBezTo>
                  <a:pt x="109017" y="155105"/>
                  <a:pt x="109681" y="155075"/>
                  <a:pt x="110329" y="155075"/>
                </a:cubicBezTo>
                <a:cubicBezTo>
                  <a:pt x="122037" y="155075"/>
                  <a:pt x="128598" y="164843"/>
                  <a:pt x="136618" y="172175"/>
                </a:cubicBezTo>
                <a:cubicBezTo>
                  <a:pt x="146299" y="181027"/>
                  <a:pt x="158973" y="187224"/>
                  <a:pt x="172247" y="187224"/>
                </a:cubicBezTo>
                <a:cubicBezTo>
                  <a:pt x="172874" y="187224"/>
                  <a:pt x="173502" y="187210"/>
                  <a:pt x="174132" y="187182"/>
                </a:cubicBezTo>
                <a:cubicBezTo>
                  <a:pt x="203883" y="185858"/>
                  <a:pt x="218852" y="153223"/>
                  <a:pt x="205593" y="128028"/>
                </a:cubicBezTo>
                <a:cubicBezTo>
                  <a:pt x="200229" y="117834"/>
                  <a:pt x="197705" y="107961"/>
                  <a:pt x="200669" y="96676"/>
                </a:cubicBezTo>
                <a:cubicBezTo>
                  <a:pt x="203795" y="84778"/>
                  <a:pt x="209809" y="72127"/>
                  <a:pt x="207915" y="59548"/>
                </a:cubicBezTo>
                <a:cubicBezTo>
                  <a:pt x="205096" y="40828"/>
                  <a:pt x="191638" y="21954"/>
                  <a:pt x="174279" y="10619"/>
                </a:cubicBezTo>
                <a:cubicBezTo>
                  <a:pt x="164206" y="4040"/>
                  <a:pt x="152819" y="0"/>
                  <a:pt x="1414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 name="Google Shape;656;p35"/>
          <p:cNvSpPr txBox="1">
            <a:spLocks noGrp="1"/>
          </p:cNvSpPr>
          <p:nvPr>
            <p:ph type="title" idx="2"/>
          </p:nvPr>
        </p:nvSpPr>
        <p:spPr>
          <a:xfrm>
            <a:off x="635425" y="403200"/>
            <a:ext cx="3158700" cy="886500"/>
          </a:xfrm>
          <a:prstGeom prst="rect">
            <a:avLst/>
          </a:prstGeom>
        </p:spPr>
        <p:txBody>
          <a:bodyPr spcFirstLastPara="1" wrap="square" lIns="91425" tIns="91425" rIns="91425" bIns="91425" anchor="t" anchorCtr="0">
            <a:noAutofit/>
          </a:bodyPr>
          <a:lstStyle/>
          <a:p>
            <a:pPr marL="0" marR="0" lvl="0" indent="0" algn="l" rtl="1">
              <a:lnSpc>
                <a:spcPct val="100000"/>
              </a:lnSpc>
              <a:spcBef>
                <a:spcPts val="0"/>
              </a:spcBef>
              <a:spcAft>
                <a:spcPts val="0"/>
              </a:spcAft>
              <a:buClr>
                <a:schemeClr val="lt2"/>
              </a:buClr>
              <a:buSzPts val="3600"/>
              <a:buFont typeface="Love Ya Like A Sister"/>
              <a:buNone/>
            </a:pPr>
            <a:r>
              <a:rPr lang="en-US" dirty="0"/>
              <a:t>3 V’s</a:t>
            </a:r>
            <a:endParaRPr dirty="0"/>
          </a:p>
        </p:txBody>
      </p:sp>
      <p:sp>
        <p:nvSpPr>
          <p:cNvPr id="658" name="Google Shape;658;p35"/>
          <p:cNvSpPr/>
          <p:nvPr/>
        </p:nvSpPr>
        <p:spPr>
          <a:xfrm>
            <a:off x="1381700" y="1937770"/>
            <a:ext cx="1177112" cy="1094638"/>
          </a:xfrm>
          <a:custGeom>
            <a:avLst/>
            <a:gdLst/>
            <a:ahLst/>
            <a:cxnLst/>
            <a:rect l="l" t="t" r="r" b="b"/>
            <a:pathLst>
              <a:path w="223892" h="208205" extrusionOk="0">
                <a:moveTo>
                  <a:pt x="118680" y="0"/>
                </a:moveTo>
                <a:cubicBezTo>
                  <a:pt x="115987" y="0"/>
                  <a:pt x="113245" y="117"/>
                  <a:pt x="110461" y="368"/>
                </a:cubicBezTo>
                <a:cubicBezTo>
                  <a:pt x="67318" y="4246"/>
                  <a:pt x="55200" y="25089"/>
                  <a:pt x="41627" y="47872"/>
                </a:cubicBezTo>
                <a:cubicBezTo>
                  <a:pt x="30944" y="65804"/>
                  <a:pt x="25477" y="86906"/>
                  <a:pt x="18740" y="106507"/>
                </a:cubicBezTo>
                <a:cubicBezTo>
                  <a:pt x="12574" y="124454"/>
                  <a:pt x="1" y="142157"/>
                  <a:pt x="1861" y="161949"/>
                </a:cubicBezTo>
                <a:cubicBezTo>
                  <a:pt x="4214" y="186980"/>
                  <a:pt x="28839" y="203287"/>
                  <a:pt x="51777" y="207322"/>
                </a:cubicBezTo>
                <a:cubicBezTo>
                  <a:pt x="55202" y="207924"/>
                  <a:pt x="58484" y="208205"/>
                  <a:pt x="61645" y="208205"/>
                </a:cubicBezTo>
                <a:cubicBezTo>
                  <a:pt x="88027" y="208205"/>
                  <a:pt x="105935" y="188663"/>
                  <a:pt x="127504" y="173717"/>
                </a:cubicBezTo>
                <a:lnTo>
                  <a:pt x="127640" y="173622"/>
                </a:lnTo>
                <a:cubicBezTo>
                  <a:pt x="131136" y="171212"/>
                  <a:pt x="134752" y="168970"/>
                  <a:pt x="138576" y="167119"/>
                </a:cubicBezTo>
                <a:cubicBezTo>
                  <a:pt x="168631" y="152577"/>
                  <a:pt x="199655" y="165180"/>
                  <a:pt x="211773" y="130764"/>
                </a:cubicBezTo>
                <a:cubicBezTo>
                  <a:pt x="223892" y="96347"/>
                  <a:pt x="208380" y="48357"/>
                  <a:pt x="186567" y="24605"/>
                </a:cubicBezTo>
                <a:cubicBezTo>
                  <a:pt x="186567" y="24605"/>
                  <a:pt x="157721" y="0"/>
                  <a:pt x="118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6566327" y="1937575"/>
            <a:ext cx="1214856" cy="1094833"/>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7633175" y="591625"/>
            <a:ext cx="493650" cy="509650"/>
          </a:xfrm>
          <a:custGeom>
            <a:avLst/>
            <a:gdLst/>
            <a:ahLst/>
            <a:cxnLst/>
            <a:rect l="l" t="t" r="r" b="b"/>
            <a:pathLst>
              <a:path w="19746" h="20386" extrusionOk="0">
                <a:moveTo>
                  <a:pt x="6515" y="2471"/>
                </a:moveTo>
                <a:lnTo>
                  <a:pt x="6515" y="2471"/>
                </a:lnTo>
                <a:cubicBezTo>
                  <a:pt x="7012" y="3161"/>
                  <a:pt x="7509" y="3852"/>
                  <a:pt x="8007" y="4543"/>
                </a:cubicBezTo>
                <a:cubicBezTo>
                  <a:pt x="8641" y="5422"/>
                  <a:pt x="9248" y="6246"/>
                  <a:pt x="10246" y="6728"/>
                </a:cubicBezTo>
                <a:cubicBezTo>
                  <a:pt x="10342" y="6774"/>
                  <a:pt x="10436" y="6796"/>
                  <a:pt x="10525" y="6796"/>
                </a:cubicBezTo>
                <a:cubicBezTo>
                  <a:pt x="10753" y="6796"/>
                  <a:pt x="10945" y="6649"/>
                  <a:pt x="11046" y="6404"/>
                </a:cubicBezTo>
                <a:cubicBezTo>
                  <a:pt x="11329" y="5719"/>
                  <a:pt x="11545" y="5026"/>
                  <a:pt x="11721" y="4325"/>
                </a:cubicBezTo>
                <a:cubicBezTo>
                  <a:pt x="11919" y="5283"/>
                  <a:pt x="12115" y="6241"/>
                  <a:pt x="12378" y="7178"/>
                </a:cubicBezTo>
                <a:cubicBezTo>
                  <a:pt x="12290" y="7394"/>
                  <a:pt x="12376" y="7671"/>
                  <a:pt x="12629" y="7710"/>
                </a:cubicBezTo>
                <a:cubicBezTo>
                  <a:pt x="12713" y="7771"/>
                  <a:pt x="12815" y="7801"/>
                  <a:pt x="12916" y="7801"/>
                </a:cubicBezTo>
                <a:cubicBezTo>
                  <a:pt x="13037" y="7801"/>
                  <a:pt x="13158" y="7758"/>
                  <a:pt x="13244" y="7672"/>
                </a:cubicBezTo>
                <a:cubicBezTo>
                  <a:pt x="14271" y="7568"/>
                  <a:pt x="15287" y="7365"/>
                  <a:pt x="16290" y="7105"/>
                </a:cubicBezTo>
                <a:lnTo>
                  <a:pt x="16290" y="7105"/>
                </a:lnTo>
                <a:cubicBezTo>
                  <a:pt x="15398" y="7839"/>
                  <a:pt x="14506" y="8571"/>
                  <a:pt x="13615" y="9303"/>
                </a:cubicBezTo>
                <a:cubicBezTo>
                  <a:pt x="13259" y="9597"/>
                  <a:pt x="13499" y="10133"/>
                  <a:pt x="13866" y="10259"/>
                </a:cubicBezTo>
                <a:cubicBezTo>
                  <a:pt x="14994" y="10644"/>
                  <a:pt x="16944" y="11251"/>
                  <a:pt x="17744" y="12211"/>
                </a:cubicBezTo>
                <a:cubicBezTo>
                  <a:pt x="17848" y="12336"/>
                  <a:pt x="17920" y="12378"/>
                  <a:pt x="17957" y="12392"/>
                </a:cubicBezTo>
                <a:cubicBezTo>
                  <a:pt x="17952" y="12392"/>
                  <a:pt x="17947" y="12391"/>
                  <a:pt x="17940" y="12391"/>
                </a:cubicBezTo>
                <a:cubicBezTo>
                  <a:pt x="17902" y="12391"/>
                  <a:pt x="17838" y="12402"/>
                  <a:pt x="17737" y="12450"/>
                </a:cubicBezTo>
                <a:lnTo>
                  <a:pt x="17738" y="12450"/>
                </a:lnTo>
                <a:cubicBezTo>
                  <a:pt x="17671" y="12481"/>
                  <a:pt x="17571" y="12492"/>
                  <a:pt x="17457" y="12492"/>
                </a:cubicBezTo>
                <a:cubicBezTo>
                  <a:pt x="17179" y="12492"/>
                  <a:pt x="16817" y="12425"/>
                  <a:pt x="16630" y="12421"/>
                </a:cubicBezTo>
                <a:cubicBezTo>
                  <a:pt x="16417" y="12415"/>
                  <a:pt x="16208" y="12411"/>
                  <a:pt x="16002" y="12411"/>
                </a:cubicBezTo>
                <a:cubicBezTo>
                  <a:pt x="15587" y="12411"/>
                  <a:pt x="15182" y="12429"/>
                  <a:pt x="14763" y="12491"/>
                </a:cubicBezTo>
                <a:cubicBezTo>
                  <a:pt x="14694" y="12390"/>
                  <a:pt x="14590" y="12344"/>
                  <a:pt x="14488" y="12344"/>
                </a:cubicBezTo>
                <a:cubicBezTo>
                  <a:pt x="14304" y="12344"/>
                  <a:pt x="14127" y="12496"/>
                  <a:pt x="14174" y="12746"/>
                </a:cubicBezTo>
                <a:cubicBezTo>
                  <a:pt x="14472" y="14313"/>
                  <a:pt x="14797" y="15875"/>
                  <a:pt x="15072" y="17445"/>
                </a:cubicBezTo>
                <a:cubicBezTo>
                  <a:pt x="14328" y="16688"/>
                  <a:pt x="13560" y="15954"/>
                  <a:pt x="12755" y="15257"/>
                </a:cubicBezTo>
                <a:cubicBezTo>
                  <a:pt x="12253" y="14824"/>
                  <a:pt x="11344" y="13683"/>
                  <a:pt x="10560" y="13683"/>
                </a:cubicBezTo>
                <a:cubicBezTo>
                  <a:pt x="10533" y="13683"/>
                  <a:pt x="10507" y="13684"/>
                  <a:pt x="10480" y="13687"/>
                </a:cubicBezTo>
                <a:cubicBezTo>
                  <a:pt x="9644" y="13772"/>
                  <a:pt x="8770" y="15179"/>
                  <a:pt x="8273" y="15750"/>
                </a:cubicBezTo>
                <a:cubicBezTo>
                  <a:pt x="7730" y="16370"/>
                  <a:pt x="7211" y="17012"/>
                  <a:pt x="6719" y="17675"/>
                </a:cubicBezTo>
                <a:cubicBezTo>
                  <a:pt x="6898" y="16423"/>
                  <a:pt x="7118" y="15181"/>
                  <a:pt x="7341" y="13926"/>
                </a:cubicBezTo>
                <a:cubicBezTo>
                  <a:pt x="7372" y="13770"/>
                  <a:pt x="7324" y="13609"/>
                  <a:pt x="7214" y="13493"/>
                </a:cubicBezTo>
                <a:cubicBezTo>
                  <a:pt x="7219" y="13324"/>
                  <a:pt x="7117" y="13157"/>
                  <a:pt x="6939" y="13157"/>
                </a:cubicBezTo>
                <a:cubicBezTo>
                  <a:pt x="6905" y="13157"/>
                  <a:pt x="6867" y="13163"/>
                  <a:pt x="6827" y="13177"/>
                </a:cubicBezTo>
                <a:cubicBezTo>
                  <a:pt x="5651" y="13591"/>
                  <a:pt x="4483" y="14025"/>
                  <a:pt x="3307" y="14434"/>
                </a:cubicBezTo>
                <a:cubicBezTo>
                  <a:pt x="4488" y="13478"/>
                  <a:pt x="5701" y="12570"/>
                  <a:pt x="6910" y="11633"/>
                </a:cubicBezTo>
                <a:cubicBezTo>
                  <a:pt x="7033" y="11539"/>
                  <a:pt x="7079" y="11418"/>
                  <a:pt x="7075" y="11297"/>
                </a:cubicBezTo>
                <a:cubicBezTo>
                  <a:pt x="7140" y="11162"/>
                  <a:pt x="7136" y="10990"/>
                  <a:pt x="7019" y="10869"/>
                </a:cubicBezTo>
                <a:cubicBezTo>
                  <a:pt x="6446" y="10280"/>
                  <a:pt x="5744" y="9809"/>
                  <a:pt x="5076" y="9337"/>
                </a:cubicBezTo>
                <a:cubicBezTo>
                  <a:pt x="4733" y="9093"/>
                  <a:pt x="4391" y="8850"/>
                  <a:pt x="4053" y="8600"/>
                </a:cubicBezTo>
                <a:cubicBezTo>
                  <a:pt x="3904" y="8488"/>
                  <a:pt x="3533" y="8288"/>
                  <a:pt x="3264" y="8079"/>
                </a:cubicBezTo>
                <a:cubicBezTo>
                  <a:pt x="3555" y="8021"/>
                  <a:pt x="3927" y="8009"/>
                  <a:pt x="4256" y="8009"/>
                </a:cubicBezTo>
                <a:cubicBezTo>
                  <a:pt x="4499" y="8009"/>
                  <a:pt x="4718" y="8016"/>
                  <a:pt x="4864" y="8016"/>
                </a:cubicBezTo>
                <a:cubicBezTo>
                  <a:pt x="4886" y="8016"/>
                  <a:pt x="4907" y="8016"/>
                  <a:pt x="4925" y="8015"/>
                </a:cubicBezTo>
                <a:cubicBezTo>
                  <a:pt x="4956" y="8015"/>
                  <a:pt x="4987" y="8014"/>
                  <a:pt x="5018" y="8014"/>
                </a:cubicBezTo>
                <a:cubicBezTo>
                  <a:pt x="5356" y="8014"/>
                  <a:pt x="5708" y="8053"/>
                  <a:pt x="6053" y="8053"/>
                </a:cubicBezTo>
                <a:cubicBezTo>
                  <a:pt x="6331" y="8053"/>
                  <a:pt x="6604" y="8028"/>
                  <a:pt x="6860" y="7936"/>
                </a:cubicBezTo>
                <a:cubicBezTo>
                  <a:pt x="6910" y="7916"/>
                  <a:pt x="6958" y="7887"/>
                  <a:pt x="6997" y="7851"/>
                </a:cubicBezTo>
                <a:cubicBezTo>
                  <a:pt x="7158" y="7826"/>
                  <a:pt x="7313" y="7702"/>
                  <a:pt x="7304" y="7522"/>
                </a:cubicBezTo>
                <a:cubicBezTo>
                  <a:pt x="7215" y="5842"/>
                  <a:pt x="6825" y="4155"/>
                  <a:pt x="6515" y="2471"/>
                </a:cubicBezTo>
                <a:close/>
                <a:moveTo>
                  <a:pt x="5656" y="0"/>
                </a:moveTo>
                <a:cubicBezTo>
                  <a:pt x="5398" y="0"/>
                  <a:pt x="5157" y="153"/>
                  <a:pt x="5195" y="478"/>
                </a:cubicBezTo>
                <a:cubicBezTo>
                  <a:pt x="5440" y="2591"/>
                  <a:pt x="5640" y="4981"/>
                  <a:pt x="6400" y="7017"/>
                </a:cubicBezTo>
                <a:cubicBezTo>
                  <a:pt x="6060" y="6926"/>
                  <a:pt x="5682" y="6895"/>
                  <a:pt x="5302" y="6895"/>
                </a:cubicBezTo>
                <a:cubicBezTo>
                  <a:pt x="4760" y="6895"/>
                  <a:pt x="4212" y="6957"/>
                  <a:pt x="3756" y="6997"/>
                </a:cubicBezTo>
                <a:cubicBezTo>
                  <a:pt x="3119" y="7054"/>
                  <a:pt x="1852" y="7033"/>
                  <a:pt x="1869" y="7952"/>
                </a:cubicBezTo>
                <a:cubicBezTo>
                  <a:pt x="1882" y="8780"/>
                  <a:pt x="3144" y="9383"/>
                  <a:pt x="3718" y="9793"/>
                </a:cubicBezTo>
                <a:cubicBezTo>
                  <a:pt x="4387" y="10269"/>
                  <a:pt x="5070" y="10762"/>
                  <a:pt x="5809" y="11131"/>
                </a:cubicBezTo>
                <a:cubicBezTo>
                  <a:pt x="3869" y="12341"/>
                  <a:pt x="2074" y="13893"/>
                  <a:pt x="401" y="15429"/>
                </a:cubicBezTo>
                <a:cubicBezTo>
                  <a:pt x="0" y="15797"/>
                  <a:pt x="355" y="16400"/>
                  <a:pt x="825" y="16400"/>
                </a:cubicBezTo>
                <a:cubicBezTo>
                  <a:pt x="868" y="16400"/>
                  <a:pt x="912" y="16394"/>
                  <a:pt x="956" y="16384"/>
                </a:cubicBezTo>
                <a:cubicBezTo>
                  <a:pt x="2824" y="15936"/>
                  <a:pt x="4611" y="15300"/>
                  <a:pt x="6239" y="14314"/>
                </a:cubicBezTo>
                <a:lnTo>
                  <a:pt x="6239" y="14314"/>
                </a:lnTo>
                <a:cubicBezTo>
                  <a:pt x="5792" y="16129"/>
                  <a:pt x="5532" y="17991"/>
                  <a:pt x="5329" y="19846"/>
                </a:cubicBezTo>
                <a:cubicBezTo>
                  <a:pt x="5289" y="20207"/>
                  <a:pt x="5566" y="20385"/>
                  <a:pt x="5858" y="20385"/>
                </a:cubicBezTo>
                <a:cubicBezTo>
                  <a:pt x="6059" y="20385"/>
                  <a:pt x="6267" y="20300"/>
                  <a:pt x="6382" y="20132"/>
                </a:cubicBezTo>
                <a:cubicBezTo>
                  <a:pt x="7039" y="19175"/>
                  <a:pt x="9317" y="15102"/>
                  <a:pt x="10794" y="15102"/>
                </a:cubicBezTo>
                <a:cubicBezTo>
                  <a:pt x="10836" y="15102"/>
                  <a:pt x="10878" y="15105"/>
                  <a:pt x="10918" y="15112"/>
                </a:cubicBezTo>
                <a:cubicBezTo>
                  <a:pt x="11526" y="15212"/>
                  <a:pt x="12587" y="16535"/>
                  <a:pt x="13040" y="16958"/>
                </a:cubicBezTo>
                <a:cubicBezTo>
                  <a:pt x="13898" y="17759"/>
                  <a:pt x="14709" y="18604"/>
                  <a:pt x="15500" y="19470"/>
                </a:cubicBezTo>
                <a:cubicBezTo>
                  <a:pt x="15612" y="19593"/>
                  <a:pt x="15738" y="19645"/>
                  <a:pt x="15859" y="19645"/>
                </a:cubicBezTo>
                <a:cubicBezTo>
                  <a:pt x="16175" y="19645"/>
                  <a:pt x="16464" y="19294"/>
                  <a:pt x="16410" y="18941"/>
                </a:cubicBezTo>
                <a:cubicBezTo>
                  <a:pt x="16117" y="17029"/>
                  <a:pt x="15732" y="15181"/>
                  <a:pt x="15105" y="13366"/>
                </a:cubicBezTo>
                <a:lnTo>
                  <a:pt x="15105" y="13366"/>
                </a:lnTo>
                <a:cubicBezTo>
                  <a:pt x="15691" y="13481"/>
                  <a:pt x="16578" y="13618"/>
                  <a:pt x="17393" y="13618"/>
                </a:cubicBezTo>
                <a:cubicBezTo>
                  <a:pt x="18495" y="13618"/>
                  <a:pt x="19464" y="13368"/>
                  <a:pt x="19378" y="12474"/>
                </a:cubicBezTo>
                <a:cubicBezTo>
                  <a:pt x="19307" y="11749"/>
                  <a:pt x="18233" y="11205"/>
                  <a:pt x="17709" y="10862"/>
                </a:cubicBezTo>
                <a:cubicBezTo>
                  <a:pt x="16895" y="10332"/>
                  <a:pt x="16033" y="9896"/>
                  <a:pt x="15139" y="9528"/>
                </a:cubicBezTo>
                <a:lnTo>
                  <a:pt x="19334" y="6113"/>
                </a:lnTo>
                <a:cubicBezTo>
                  <a:pt x="19745" y="5778"/>
                  <a:pt x="19386" y="5107"/>
                  <a:pt x="18920" y="5107"/>
                </a:cubicBezTo>
                <a:cubicBezTo>
                  <a:pt x="18869" y="5107"/>
                  <a:pt x="18816" y="5115"/>
                  <a:pt x="18763" y="5133"/>
                </a:cubicBezTo>
                <a:cubicBezTo>
                  <a:pt x="16974" y="5727"/>
                  <a:pt x="15143" y="6173"/>
                  <a:pt x="13343" y="6724"/>
                </a:cubicBezTo>
                <a:cubicBezTo>
                  <a:pt x="13222" y="4932"/>
                  <a:pt x="12644" y="3090"/>
                  <a:pt x="12138" y="1400"/>
                </a:cubicBezTo>
                <a:cubicBezTo>
                  <a:pt x="12058" y="1133"/>
                  <a:pt x="11848" y="1012"/>
                  <a:pt x="11634" y="1012"/>
                </a:cubicBezTo>
                <a:cubicBezTo>
                  <a:pt x="11365" y="1012"/>
                  <a:pt x="11091" y="1205"/>
                  <a:pt x="11068" y="1544"/>
                </a:cubicBezTo>
                <a:cubicBezTo>
                  <a:pt x="10981" y="2898"/>
                  <a:pt x="10695" y="4184"/>
                  <a:pt x="10241" y="5445"/>
                </a:cubicBezTo>
                <a:cubicBezTo>
                  <a:pt x="9422" y="4841"/>
                  <a:pt x="8872" y="3943"/>
                  <a:pt x="8264" y="3119"/>
                </a:cubicBezTo>
                <a:cubicBezTo>
                  <a:pt x="7553" y="2155"/>
                  <a:pt x="6844" y="1190"/>
                  <a:pt x="6138" y="224"/>
                </a:cubicBezTo>
                <a:cubicBezTo>
                  <a:pt x="6031" y="77"/>
                  <a:pt x="5839" y="0"/>
                  <a:pt x="5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6431975" y="162325"/>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6770175" y="6719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8695900" y="15607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8305525" y="6719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7122238" y="403200"/>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txBox="1">
            <a:spLocks noGrp="1"/>
          </p:cNvSpPr>
          <p:nvPr>
            <p:ph type="title"/>
          </p:nvPr>
        </p:nvSpPr>
        <p:spPr>
          <a:xfrm>
            <a:off x="804904" y="3032300"/>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Volume</a:t>
            </a:r>
            <a:endParaRPr dirty="0"/>
          </a:p>
        </p:txBody>
      </p:sp>
      <p:sp>
        <p:nvSpPr>
          <p:cNvPr id="679" name="Google Shape;679;p35"/>
          <p:cNvSpPr txBox="1">
            <a:spLocks noGrp="1"/>
          </p:cNvSpPr>
          <p:nvPr>
            <p:ph type="subTitle" idx="1"/>
          </p:nvPr>
        </p:nvSpPr>
        <p:spPr>
          <a:xfrm>
            <a:off x="804900" y="3560275"/>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Astro data is massive in volume (in petabytes)</a:t>
            </a:r>
            <a:endParaRPr dirty="0"/>
          </a:p>
        </p:txBody>
      </p:sp>
      <p:sp>
        <p:nvSpPr>
          <p:cNvPr id="680" name="Google Shape;680;p35"/>
          <p:cNvSpPr txBox="1">
            <a:spLocks noGrp="1"/>
          </p:cNvSpPr>
          <p:nvPr>
            <p:ph type="title" idx="3"/>
          </p:nvPr>
        </p:nvSpPr>
        <p:spPr>
          <a:xfrm>
            <a:off x="3406654" y="3032300"/>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Variability</a:t>
            </a:r>
            <a:endParaRPr dirty="0"/>
          </a:p>
        </p:txBody>
      </p:sp>
      <p:sp>
        <p:nvSpPr>
          <p:cNvPr id="681" name="Google Shape;681;p35"/>
          <p:cNvSpPr txBox="1">
            <a:spLocks noGrp="1"/>
          </p:cNvSpPr>
          <p:nvPr>
            <p:ph type="subTitle" idx="4"/>
          </p:nvPr>
        </p:nvSpPr>
        <p:spPr>
          <a:xfrm>
            <a:off x="3406650" y="3560275"/>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Various ranges of sky, different purposes, different types (e.g., time series, images, spectrum,..</a:t>
            </a:r>
            <a:r>
              <a:rPr lang="en-US" dirty="0" err="1"/>
              <a:t>etc</a:t>
            </a:r>
            <a:r>
              <a:rPr lang="en-US" dirty="0"/>
              <a:t>.) </a:t>
            </a:r>
            <a:endParaRPr dirty="0"/>
          </a:p>
        </p:txBody>
      </p:sp>
      <p:sp>
        <p:nvSpPr>
          <p:cNvPr id="682" name="Google Shape;682;p35"/>
          <p:cNvSpPr txBox="1">
            <a:spLocks noGrp="1"/>
          </p:cNvSpPr>
          <p:nvPr>
            <p:ph type="title" idx="5"/>
          </p:nvPr>
        </p:nvSpPr>
        <p:spPr>
          <a:xfrm>
            <a:off x="6008404" y="3032300"/>
            <a:ext cx="2330700" cy="60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Velocity</a:t>
            </a:r>
            <a:endParaRPr dirty="0"/>
          </a:p>
        </p:txBody>
      </p:sp>
      <p:sp>
        <p:nvSpPr>
          <p:cNvPr id="683" name="Google Shape;683;p35"/>
          <p:cNvSpPr txBox="1">
            <a:spLocks noGrp="1"/>
          </p:cNvSpPr>
          <p:nvPr>
            <p:ph type="subTitle" idx="6"/>
          </p:nvPr>
        </p:nvSpPr>
        <p:spPr>
          <a:xfrm>
            <a:off x="6008400" y="3560275"/>
            <a:ext cx="2330700" cy="85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New Astro data is available every day. New telescopes are built and deployed every year. Very little astronomer compared to data size</a:t>
            </a:r>
            <a:endParaRPr dirty="0"/>
          </a:p>
        </p:txBody>
      </p:sp>
      <p:grpSp>
        <p:nvGrpSpPr>
          <p:cNvPr id="30" name="Google Shape;9465;p59">
            <a:extLst>
              <a:ext uri="{FF2B5EF4-FFF2-40B4-BE49-F238E27FC236}">
                <a16:creationId xmlns:a16="http://schemas.microsoft.com/office/drawing/2014/main" id="{B7025C04-EDC8-3837-EAB2-2E67379FE556}"/>
              </a:ext>
            </a:extLst>
          </p:cNvPr>
          <p:cNvGrpSpPr/>
          <p:nvPr/>
        </p:nvGrpSpPr>
        <p:grpSpPr>
          <a:xfrm>
            <a:off x="4212256" y="2127740"/>
            <a:ext cx="788600" cy="617865"/>
            <a:chOff x="951975" y="315800"/>
            <a:chExt cx="5860325" cy="4933550"/>
          </a:xfrm>
        </p:grpSpPr>
        <p:sp>
          <p:nvSpPr>
            <p:cNvPr id="31" name="Google Shape;9466;p59">
              <a:extLst>
                <a:ext uri="{FF2B5EF4-FFF2-40B4-BE49-F238E27FC236}">
                  <a16:creationId xmlns:a16="http://schemas.microsoft.com/office/drawing/2014/main" id="{8BEF78CC-932D-B1A2-845F-C6FBE2969BC1}"/>
                </a:ext>
              </a:extLst>
            </p:cNvPr>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467;p59">
              <a:extLst>
                <a:ext uri="{FF2B5EF4-FFF2-40B4-BE49-F238E27FC236}">
                  <a16:creationId xmlns:a16="http://schemas.microsoft.com/office/drawing/2014/main" id="{7890AA08-A8FE-F333-C586-DE69F6F39D0F}"/>
                </a:ext>
              </a:extLst>
            </p:cNvPr>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468;p59">
              <a:extLst>
                <a:ext uri="{FF2B5EF4-FFF2-40B4-BE49-F238E27FC236}">
                  <a16:creationId xmlns:a16="http://schemas.microsoft.com/office/drawing/2014/main" id="{B2024D0B-2AA9-7278-232F-B8501A589043}"/>
                </a:ext>
              </a:extLst>
            </p:cNvPr>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469;p59">
              <a:extLst>
                <a:ext uri="{FF2B5EF4-FFF2-40B4-BE49-F238E27FC236}">
                  <a16:creationId xmlns:a16="http://schemas.microsoft.com/office/drawing/2014/main" id="{F05F60D9-9AB4-5070-C104-4AC4E21EB7D4}"/>
                </a:ext>
              </a:extLst>
            </p:cNvPr>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470;p59">
              <a:extLst>
                <a:ext uri="{FF2B5EF4-FFF2-40B4-BE49-F238E27FC236}">
                  <a16:creationId xmlns:a16="http://schemas.microsoft.com/office/drawing/2014/main" id="{E04E6998-0BAE-F45A-1B60-856A1D518493}"/>
                </a:ext>
              </a:extLst>
            </p:cNvPr>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471;p59">
              <a:extLst>
                <a:ext uri="{FF2B5EF4-FFF2-40B4-BE49-F238E27FC236}">
                  <a16:creationId xmlns:a16="http://schemas.microsoft.com/office/drawing/2014/main" id="{E5A22B36-74D6-023C-B317-597B66E3447A}"/>
                </a:ext>
              </a:extLst>
            </p:cNvPr>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472;p59">
              <a:extLst>
                <a:ext uri="{FF2B5EF4-FFF2-40B4-BE49-F238E27FC236}">
                  <a16:creationId xmlns:a16="http://schemas.microsoft.com/office/drawing/2014/main" id="{E1F71063-1A3F-F747-9AD3-149100444FAD}"/>
                </a:ext>
              </a:extLst>
            </p:cNvPr>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9473;p59">
              <a:extLst>
                <a:ext uri="{FF2B5EF4-FFF2-40B4-BE49-F238E27FC236}">
                  <a16:creationId xmlns:a16="http://schemas.microsoft.com/office/drawing/2014/main" id="{14F4E7D9-57FD-4C48-BFF1-1308F3092F28}"/>
                </a:ext>
              </a:extLst>
            </p:cNvPr>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13578;p67">
            <a:extLst>
              <a:ext uri="{FF2B5EF4-FFF2-40B4-BE49-F238E27FC236}">
                <a16:creationId xmlns:a16="http://schemas.microsoft.com/office/drawing/2014/main" id="{276FD372-F7D2-26C2-80D1-686ABD082B30}"/>
              </a:ext>
            </a:extLst>
          </p:cNvPr>
          <p:cNvGrpSpPr/>
          <p:nvPr/>
        </p:nvGrpSpPr>
        <p:grpSpPr>
          <a:xfrm>
            <a:off x="6873200" y="2178280"/>
            <a:ext cx="660458" cy="699238"/>
            <a:chOff x="7528096" y="2450059"/>
            <a:chExt cx="327976" cy="324316"/>
          </a:xfrm>
          <a:solidFill>
            <a:schemeClr val="bg1"/>
          </a:solidFill>
        </p:grpSpPr>
        <p:sp>
          <p:nvSpPr>
            <p:cNvPr id="40" name="Google Shape;13579;p67">
              <a:extLst>
                <a:ext uri="{FF2B5EF4-FFF2-40B4-BE49-F238E27FC236}">
                  <a16:creationId xmlns:a16="http://schemas.microsoft.com/office/drawing/2014/main" id="{56B91C1D-1DF0-98E9-36D4-2761C1750D4E}"/>
                </a:ext>
              </a:extLst>
            </p:cNvPr>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3580;p67">
              <a:extLst>
                <a:ext uri="{FF2B5EF4-FFF2-40B4-BE49-F238E27FC236}">
                  <a16:creationId xmlns:a16="http://schemas.microsoft.com/office/drawing/2014/main" id="{F1FDC94B-0817-C658-3337-592CC5EBBD39}"/>
                </a:ext>
              </a:extLst>
            </p:cNvPr>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3581;p67">
              <a:extLst>
                <a:ext uri="{FF2B5EF4-FFF2-40B4-BE49-F238E27FC236}">
                  <a16:creationId xmlns:a16="http://schemas.microsoft.com/office/drawing/2014/main" id="{29EEF3BF-1C4D-5F49-A662-5FB6E5B058D5}"/>
                </a:ext>
              </a:extLst>
            </p:cNvPr>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3582;p67">
              <a:extLst>
                <a:ext uri="{FF2B5EF4-FFF2-40B4-BE49-F238E27FC236}">
                  <a16:creationId xmlns:a16="http://schemas.microsoft.com/office/drawing/2014/main" id="{BDE23A75-C1C3-9613-11D0-65FEB3D15FAE}"/>
                </a:ext>
              </a:extLst>
            </p:cNvPr>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13583;p67">
              <a:extLst>
                <a:ext uri="{FF2B5EF4-FFF2-40B4-BE49-F238E27FC236}">
                  <a16:creationId xmlns:a16="http://schemas.microsoft.com/office/drawing/2014/main" id="{66597ABF-93FE-7191-C1C4-90FEEB1A206A}"/>
                </a:ext>
              </a:extLst>
            </p:cNvPr>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13634;p67">
            <a:extLst>
              <a:ext uri="{FF2B5EF4-FFF2-40B4-BE49-F238E27FC236}">
                <a16:creationId xmlns:a16="http://schemas.microsoft.com/office/drawing/2014/main" id="{65F7D53C-B001-F77D-436C-46816BF80CE7}"/>
              </a:ext>
            </a:extLst>
          </p:cNvPr>
          <p:cNvGrpSpPr/>
          <p:nvPr/>
        </p:nvGrpSpPr>
        <p:grpSpPr>
          <a:xfrm>
            <a:off x="1694345" y="2124387"/>
            <a:ext cx="651802" cy="601200"/>
            <a:chOff x="6099375" y="2456075"/>
            <a:chExt cx="337684" cy="314194"/>
          </a:xfrm>
        </p:grpSpPr>
        <p:sp>
          <p:nvSpPr>
            <p:cNvPr id="46" name="Google Shape;13635;p67">
              <a:extLst>
                <a:ext uri="{FF2B5EF4-FFF2-40B4-BE49-F238E27FC236}">
                  <a16:creationId xmlns:a16="http://schemas.microsoft.com/office/drawing/2014/main" id="{40CB5523-698B-E2EB-7BDC-ECD7AB3922E3}"/>
                </a:ext>
              </a:extLst>
            </p:cNvPr>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13636;p67">
              <a:extLst>
                <a:ext uri="{FF2B5EF4-FFF2-40B4-BE49-F238E27FC236}">
                  <a16:creationId xmlns:a16="http://schemas.microsoft.com/office/drawing/2014/main" id="{94F671EB-C674-B00F-CA56-2B0B29414563}"/>
                </a:ext>
              </a:extLst>
            </p:cNvPr>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38"/>
          <p:cNvSpPr txBox="1">
            <a:spLocks noGrp="1"/>
          </p:cNvSpPr>
          <p:nvPr>
            <p:ph type="title"/>
          </p:nvPr>
        </p:nvSpPr>
        <p:spPr>
          <a:xfrm>
            <a:off x="635425" y="403200"/>
            <a:ext cx="4478400"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3 Vs</a:t>
            </a:r>
            <a:endParaRPr dirty="0"/>
          </a:p>
        </p:txBody>
      </p:sp>
      <p:graphicFrame>
        <p:nvGraphicFramePr>
          <p:cNvPr id="721" name="Google Shape;721;p38"/>
          <p:cNvGraphicFramePr/>
          <p:nvPr>
            <p:extLst>
              <p:ext uri="{D42A27DB-BD31-4B8C-83A1-F6EECF244321}">
                <p14:modId xmlns:p14="http://schemas.microsoft.com/office/powerpoint/2010/main" val="880009658"/>
              </p:ext>
            </p:extLst>
          </p:nvPr>
        </p:nvGraphicFramePr>
        <p:xfrm>
          <a:off x="470165" y="920190"/>
          <a:ext cx="6698326" cy="4161000"/>
        </p:xfrm>
        <a:graphic>
          <a:graphicData uri="http://schemas.openxmlformats.org/drawingml/2006/table">
            <a:tbl>
              <a:tblPr>
                <a:noFill/>
                <a:tableStyleId>{DC972870-8D22-4A63-A4F3-B04555AEE74A}</a:tableStyleId>
              </a:tblPr>
              <a:tblGrid>
                <a:gridCol w="4689987">
                  <a:extLst>
                    <a:ext uri="{9D8B030D-6E8A-4147-A177-3AD203B41FA5}">
                      <a16:colId xmlns:a16="http://schemas.microsoft.com/office/drawing/2014/main" val="20000"/>
                    </a:ext>
                  </a:extLst>
                </a:gridCol>
                <a:gridCol w="2008339">
                  <a:extLst>
                    <a:ext uri="{9D8B030D-6E8A-4147-A177-3AD203B41FA5}">
                      <a16:colId xmlns:a16="http://schemas.microsoft.com/office/drawing/2014/main" val="20001"/>
                    </a:ext>
                  </a:extLst>
                </a:gridCol>
              </a:tblGrid>
              <a:tr h="361495">
                <a:tc>
                  <a:txBody>
                    <a:bodyPr/>
                    <a:lstStyle/>
                    <a:p>
                      <a:pPr marL="0" lvl="0" indent="0" algn="l" rtl="0">
                        <a:spcBef>
                          <a:spcPts val="0"/>
                        </a:spcBef>
                        <a:spcAft>
                          <a:spcPts val="0"/>
                        </a:spcAft>
                        <a:buNone/>
                      </a:pPr>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600" dirty="0">
                          <a:solidFill>
                            <a:schemeClr val="lt1"/>
                          </a:solidFill>
                          <a:latin typeface="Catamaran"/>
                          <a:ea typeface="Catamaran"/>
                          <a:cs typeface="Catamaran"/>
                          <a:sym typeface="Catamaran"/>
                        </a:rPr>
                        <a:t>Data Volume</a:t>
                      </a:r>
                      <a:endParaRPr sz="1600" dirty="0">
                        <a:solidFill>
                          <a:schemeClr val="lt1"/>
                        </a:solidFill>
                        <a:latin typeface="Catamaran"/>
                        <a:ea typeface="Catamaran"/>
                        <a:cs typeface="Catamaran"/>
                        <a:sym typeface="Catamaran"/>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494335">
                <a:tc>
                  <a:txBody>
                    <a:bodyPr/>
                    <a:lstStyle/>
                    <a:p>
                      <a:pPr marL="0" lvl="0" indent="0" algn="ctr" rtl="0">
                        <a:spcBef>
                          <a:spcPts val="0"/>
                        </a:spcBef>
                        <a:spcAft>
                          <a:spcPts val="0"/>
                        </a:spcAft>
                        <a:buNone/>
                      </a:pPr>
                      <a:r>
                        <a:rPr lang="en-US" sz="1600" b="0" i="0" u="none" strike="noStrike" cap="none" dirty="0">
                          <a:solidFill>
                            <a:schemeClr val="lt1"/>
                          </a:solidFill>
                          <a:latin typeface="Catamaran"/>
                          <a:ea typeface="Arial"/>
                          <a:cs typeface="Catamaran"/>
                          <a:sym typeface="Arial"/>
                        </a:rPr>
                        <a:t>DPOSS (The Palomar Digital Sky Survey)</a:t>
                      </a:r>
                      <a:endParaRPr sz="1600" b="0" i="0" u="none" strike="noStrike" cap="none" dirty="0">
                        <a:solidFill>
                          <a:schemeClr val="lt1"/>
                        </a:solidFill>
                        <a:latin typeface="Catamaran"/>
                        <a:ea typeface="Catamaran"/>
                        <a:cs typeface="Catamaran"/>
                        <a:sym typeface="Catamaran"/>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US" sz="1400" b="0" i="0" u="none" strike="noStrike" cap="none" dirty="0">
                          <a:solidFill>
                            <a:srgbClr val="000000"/>
                          </a:solidFill>
                          <a:effectLst/>
                          <a:latin typeface="Arial"/>
                          <a:ea typeface="Arial"/>
                          <a:cs typeface="Arial"/>
                          <a:sym typeface="Arial"/>
                        </a:rPr>
                        <a:t>3 TB</a:t>
                      </a:r>
                      <a:endParaRPr sz="1400" b="0" i="0" u="none" strike="noStrike" cap="none" dirty="0">
                        <a:solidFill>
                          <a:srgbClr val="000000"/>
                        </a:solidFill>
                        <a:effectLst/>
                        <a:latin typeface="Arial"/>
                        <a:cs typeface="Arial"/>
                        <a:sym typeface="Aria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lgn="ctr">
                      <a:solidFill>
                        <a:schemeClr val="lt2"/>
                      </a:solidFill>
                      <a:prstDash val="solid"/>
                      <a:round/>
                      <a:headEnd type="none" w="sm" len="sm"/>
                      <a:tailEnd type="none" w="sm" len="sm"/>
                    </a:lnB>
                    <a:noFill/>
                  </a:tcPr>
                </a:tc>
                <a:extLst>
                  <a:ext uri="{0D108BD9-81ED-4DB2-BD59-A6C34878D82A}">
                    <a16:rowId xmlns:a16="http://schemas.microsoft.com/office/drawing/2014/main" val="10001"/>
                  </a:ext>
                </a:extLst>
              </a:tr>
              <a:tr h="361495">
                <a:tc>
                  <a:txBody>
                    <a:bodyPr/>
                    <a:lstStyle/>
                    <a:p>
                      <a:pPr marL="0" lvl="0" indent="0" algn="ctr" rtl="0">
                        <a:spcBef>
                          <a:spcPts val="0"/>
                        </a:spcBef>
                        <a:spcAft>
                          <a:spcPts val="0"/>
                        </a:spcAft>
                        <a:buNone/>
                      </a:pPr>
                      <a:r>
                        <a:rPr lang="en-US" sz="1600" b="0" i="0" u="none" strike="noStrike" cap="none" dirty="0">
                          <a:solidFill>
                            <a:schemeClr val="lt1"/>
                          </a:solidFill>
                          <a:latin typeface="Catamaran"/>
                          <a:ea typeface="Arial"/>
                          <a:cs typeface="Catamaran"/>
                          <a:sym typeface="Arial"/>
                        </a:rPr>
                        <a:t>2MASS (The Two Micron All-Sky Survey)</a:t>
                      </a:r>
                      <a:endParaRPr sz="1600" b="0" i="0" u="none" strike="noStrike" cap="none" dirty="0">
                        <a:solidFill>
                          <a:schemeClr val="lt1"/>
                        </a:solidFill>
                        <a:latin typeface="Catamaran"/>
                        <a:ea typeface="Catamaran"/>
                        <a:cs typeface="Catamaran"/>
                        <a:sym typeface="Catamaran"/>
                      </a:endParaRPr>
                    </a:p>
                  </a:txBody>
                  <a:tcPr marL="91425" marR="91425" marT="91425" marB="91425">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a:txBody>
                    <a:bodyPr/>
                    <a:lstStyle/>
                    <a:p>
                      <a:pPr algn="ctr" fontAlgn="base"/>
                      <a:r>
                        <a:rPr lang="en-US" sz="1400" b="0" i="0" u="none" strike="noStrike" cap="none" dirty="0">
                          <a:solidFill>
                            <a:srgbClr val="000000"/>
                          </a:solidFill>
                          <a:effectLst/>
                          <a:latin typeface="Arial"/>
                          <a:cs typeface="Arial"/>
                          <a:sym typeface="Arial"/>
                        </a:rPr>
                        <a:t>10 TB</a:t>
                      </a:r>
                    </a:p>
                  </a:txBody>
                  <a:tcP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61495">
                <a:tc>
                  <a:txBody>
                    <a:bodyPr/>
                    <a:lstStyle/>
                    <a:p>
                      <a:pPr marL="0" lvl="0" indent="0" algn="ctr" rtl="0">
                        <a:spcBef>
                          <a:spcPts val="0"/>
                        </a:spcBef>
                        <a:spcAft>
                          <a:spcPts val="0"/>
                        </a:spcAft>
                        <a:buNone/>
                      </a:pPr>
                      <a:r>
                        <a:rPr lang="en-US" sz="1600" b="0" i="0" u="none" strike="noStrike" cap="none" dirty="0">
                          <a:solidFill>
                            <a:schemeClr val="lt1"/>
                          </a:solidFill>
                          <a:latin typeface="Catamaran"/>
                          <a:ea typeface="Arial"/>
                          <a:cs typeface="Catamaran"/>
                          <a:sym typeface="Arial"/>
                        </a:rPr>
                        <a:t>GBT (Green Bank Telescope)</a:t>
                      </a:r>
                      <a:endParaRPr sz="1600" b="0" i="0" u="none" strike="noStrike" cap="none" dirty="0">
                        <a:solidFill>
                          <a:schemeClr val="lt1"/>
                        </a:solidFill>
                        <a:latin typeface="Catamaran"/>
                        <a:ea typeface="Catamaran"/>
                        <a:cs typeface="Catamaran"/>
                        <a:sym typeface="Catamaran"/>
                      </a:endParaRPr>
                    </a:p>
                  </a:txBody>
                  <a:tcPr marL="91425" marR="91425" marT="91425" marB="91425">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algn="ctr" fontAlgn="base"/>
                      <a:r>
                        <a:rPr lang="en-US" sz="1400" b="0" i="0" u="none" strike="noStrike" cap="none" dirty="0">
                          <a:solidFill>
                            <a:srgbClr val="000000"/>
                          </a:solidFill>
                          <a:effectLst/>
                          <a:latin typeface="Arial"/>
                          <a:cs typeface="Arial"/>
                          <a:sym typeface="Arial"/>
                        </a:rPr>
                        <a:t>20 PB</a:t>
                      </a:r>
                    </a:p>
                  </a:txBody>
                  <a:tcP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61495">
                <a:tc>
                  <a:txBody>
                    <a:bodyPr/>
                    <a:lstStyle/>
                    <a:p>
                      <a:pPr marL="0" marR="0" lvl="0" indent="0" algn="ctr" rtl="0" fontAlgn="base">
                        <a:lnSpc>
                          <a:spcPct val="100000"/>
                        </a:lnSpc>
                        <a:spcBef>
                          <a:spcPts val="0"/>
                        </a:spcBef>
                        <a:spcAft>
                          <a:spcPts val="0"/>
                        </a:spcAft>
                        <a:buClr>
                          <a:srgbClr val="000000"/>
                        </a:buClr>
                        <a:buFont typeface="Arial"/>
                        <a:buNone/>
                      </a:pPr>
                      <a:r>
                        <a:rPr lang="en-US" sz="1600" b="0" i="0" u="none" strike="noStrike" cap="none" dirty="0">
                          <a:solidFill>
                            <a:schemeClr val="lt1"/>
                          </a:solidFill>
                          <a:latin typeface="Catamaran"/>
                          <a:cs typeface="Catamaran"/>
                          <a:sym typeface="Arial"/>
                        </a:rPr>
                        <a:t>GALEX (The Galaxy Evolution Explorer)</a:t>
                      </a:r>
                    </a:p>
                  </a:txBody>
                  <a:tcPr>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algn="ctr" fontAlgn="base"/>
                      <a:r>
                        <a:rPr lang="en-US" sz="1400" b="0" i="0" u="none" strike="noStrike" cap="none" dirty="0">
                          <a:solidFill>
                            <a:srgbClr val="000000"/>
                          </a:solidFill>
                          <a:effectLst/>
                          <a:latin typeface="Arial"/>
                          <a:cs typeface="Arial"/>
                          <a:sym typeface="Arial"/>
                        </a:rPr>
                        <a:t>30 TB</a:t>
                      </a:r>
                    </a:p>
                  </a:txBody>
                  <a:tcPr>
                    <a:lnL w="19050" cap="flat" cmpd="sng" algn="ctr">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extLst>
                  <a:ext uri="{0D108BD9-81ED-4DB2-BD59-A6C34878D82A}">
                    <a16:rowId xmlns:a16="http://schemas.microsoft.com/office/drawing/2014/main" val="1000722972"/>
                  </a:ext>
                </a:extLst>
              </a:tr>
              <a:tr h="361495">
                <a:tc>
                  <a:txBody>
                    <a:bodyPr/>
                    <a:lstStyle/>
                    <a:p>
                      <a:pPr marL="0" marR="0" lvl="0" indent="0" algn="ctr" rtl="0" fontAlgn="base">
                        <a:lnSpc>
                          <a:spcPct val="100000"/>
                        </a:lnSpc>
                        <a:spcBef>
                          <a:spcPts val="0"/>
                        </a:spcBef>
                        <a:spcAft>
                          <a:spcPts val="0"/>
                        </a:spcAft>
                        <a:buClr>
                          <a:srgbClr val="000000"/>
                        </a:buClr>
                        <a:buFont typeface="Arial"/>
                        <a:buNone/>
                      </a:pPr>
                      <a:r>
                        <a:rPr lang="en-US" sz="1600" b="0" i="0" u="none" strike="noStrike" cap="none" dirty="0">
                          <a:solidFill>
                            <a:schemeClr val="lt1"/>
                          </a:solidFill>
                          <a:latin typeface="Catamaran"/>
                          <a:cs typeface="Catamaran"/>
                          <a:sym typeface="Arial"/>
                        </a:rPr>
                        <a:t>SDSS (The Sloan Digital Sky Survey)</a:t>
                      </a:r>
                    </a:p>
                  </a:txBody>
                  <a:tcPr>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algn="ctr" fontAlgn="base"/>
                      <a:r>
                        <a:rPr lang="en-US" sz="1400" b="0" i="0" u="none" strike="noStrike" cap="none" dirty="0">
                          <a:solidFill>
                            <a:srgbClr val="000000"/>
                          </a:solidFill>
                          <a:effectLst/>
                          <a:latin typeface="Arial"/>
                          <a:cs typeface="Arial"/>
                          <a:sym typeface="Arial"/>
                        </a:rPr>
                        <a:t>40 TB</a:t>
                      </a:r>
                    </a:p>
                  </a:txBody>
                  <a:tcPr>
                    <a:lnL w="19050" cap="flat" cmpd="sng" algn="ctr">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extLst>
                  <a:ext uri="{0D108BD9-81ED-4DB2-BD59-A6C34878D82A}">
                    <a16:rowId xmlns:a16="http://schemas.microsoft.com/office/drawing/2014/main" val="3788293907"/>
                  </a:ext>
                </a:extLst>
              </a:tr>
              <a:tr h="361495">
                <a:tc>
                  <a:txBody>
                    <a:bodyPr/>
                    <a:lstStyle/>
                    <a:p>
                      <a:pPr marL="0" marR="0" lvl="0" indent="0" algn="ctr" rtl="0" fontAlgn="base">
                        <a:lnSpc>
                          <a:spcPct val="100000"/>
                        </a:lnSpc>
                        <a:spcBef>
                          <a:spcPts val="0"/>
                        </a:spcBef>
                        <a:spcAft>
                          <a:spcPts val="0"/>
                        </a:spcAft>
                        <a:buClr>
                          <a:srgbClr val="000000"/>
                        </a:buClr>
                        <a:buFont typeface="Arial"/>
                        <a:buNone/>
                      </a:pPr>
                      <a:r>
                        <a:rPr lang="en-US" sz="1600" b="0" i="0" u="none" strike="noStrike" cap="none" dirty="0" err="1">
                          <a:solidFill>
                            <a:schemeClr val="lt1"/>
                          </a:solidFill>
                          <a:latin typeface="Catamaran"/>
                          <a:cs typeface="Catamaran"/>
                          <a:sym typeface="Arial"/>
                        </a:rPr>
                        <a:t>SkyMapper</a:t>
                      </a:r>
                      <a:r>
                        <a:rPr lang="en-US" sz="1600" b="0" i="0" u="none" strike="noStrike" cap="none" dirty="0">
                          <a:solidFill>
                            <a:schemeClr val="lt1"/>
                          </a:solidFill>
                          <a:latin typeface="Catamaran"/>
                          <a:cs typeface="Catamaran"/>
                          <a:sym typeface="Arial"/>
                        </a:rPr>
                        <a:t> Southern Sky Survey</a:t>
                      </a:r>
                    </a:p>
                  </a:txBody>
                  <a:tcPr>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algn="ctr" fontAlgn="base"/>
                      <a:r>
                        <a:rPr lang="en-US" sz="1400" b="0" i="0" u="none" strike="noStrike" cap="none" dirty="0">
                          <a:solidFill>
                            <a:srgbClr val="000000"/>
                          </a:solidFill>
                          <a:effectLst/>
                          <a:latin typeface="Arial"/>
                          <a:cs typeface="Arial"/>
                          <a:sym typeface="Arial"/>
                        </a:rPr>
                        <a:t>500 TB</a:t>
                      </a:r>
                    </a:p>
                  </a:txBody>
                  <a:tcPr>
                    <a:lnL w="19050" cap="flat" cmpd="sng" algn="ctr">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extLst>
                  <a:ext uri="{0D108BD9-81ED-4DB2-BD59-A6C34878D82A}">
                    <a16:rowId xmlns:a16="http://schemas.microsoft.com/office/drawing/2014/main" val="856762982"/>
                  </a:ext>
                </a:extLst>
              </a:tr>
              <a:tr h="361495">
                <a:tc>
                  <a:txBody>
                    <a:bodyPr/>
                    <a:lstStyle/>
                    <a:p>
                      <a:pPr marL="0" marR="0" lvl="0" indent="0" algn="ctr" rtl="0" fontAlgn="base">
                        <a:lnSpc>
                          <a:spcPct val="100000"/>
                        </a:lnSpc>
                        <a:spcBef>
                          <a:spcPts val="0"/>
                        </a:spcBef>
                        <a:spcAft>
                          <a:spcPts val="0"/>
                        </a:spcAft>
                        <a:buClr>
                          <a:srgbClr val="000000"/>
                        </a:buClr>
                        <a:buFont typeface="Arial"/>
                        <a:buNone/>
                      </a:pPr>
                      <a:r>
                        <a:rPr lang="en-US" sz="1600" b="0" i="0" u="none" strike="noStrike" cap="none" dirty="0" err="1">
                          <a:solidFill>
                            <a:schemeClr val="lt1"/>
                          </a:solidFill>
                          <a:latin typeface="Catamaran"/>
                          <a:cs typeface="Catamaran"/>
                          <a:sym typeface="Arial"/>
                        </a:rPr>
                        <a:t>PanSTARRS</a:t>
                      </a:r>
                      <a:r>
                        <a:rPr lang="en-US" sz="1600" b="0" i="0" u="none" strike="noStrike" cap="none" dirty="0">
                          <a:solidFill>
                            <a:schemeClr val="lt1"/>
                          </a:solidFill>
                          <a:latin typeface="Catamaran"/>
                          <a:cs typeface="Catamaran"/>
                          <a:sym typeface="Arial"/>
                        </a:rPr>
                        <a:t> (The Panoramic Survey Telescope and Rapid Response System)</a:t>
                      </a:r>
                    </a:p>
                  </a:txBody>
                  <a:tcPr>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algn="ctr" fontAlgn="base"/>
                      <a:r>
                        <a:rPr lang="en-US" sz="1400" b="0" i="0" u="none" strike="noStrike" cap="none" dirty="0">
                          <a:solidFill>
                            <a:srgbClr val="000000"/>
                          </a:solidFill>
                          <a:effectLst/>
                          <a:latin typeface="Arial"/>
                          <a:cs typeface="Arial"/>
                          <a:sym typeface="Arial"/>
                        </a:rPr>
                        <a:t>~ 40 PB expected</a:t>
                      </a:r>
                    </a:p>
                  </a:txBody>
                  <a:tcPr>
                    <a:lnL w="19050" cap="flat" cmpd="sng" algn="ctr">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extLst>
                  <a:ext uri="{0D108BD9-81ED-4DB2-BD59-A6C34878D82A}">
                    <a16:rowId xmlns:a16="http://schemas.microsoft.com/office/drawing/2014/main" val="2766025364"/>
                  </a:ext>
                </a:extLst>
              </a:tr>
              <a:tr h="361495">
                <a:tc>
                  <a:txBody>
                    <a:bodyPr/>
                    <a:lstStyle/>
                    <a:p>
                      <a:pPr marL="0" marR="0" lvl="0" indent="0" algn="ctr" rtl="0" fontAlgn="base">
                        <a:lnSpc>
                          <a:spcPct val="100000"/>
                        </a:lnSpc>
                        <a:spcBef>
                          <a:spcPts val="0"/>
                        </a:spcBef>
                        <a:spcAft>
                          <a:spcPts val="0"/>
                        </a:spcAft>
                        <a:buClr>
                          <a:srgbClr val="000000"/>
                        </a:buClr>
                        <a:buFont typeface="Arial"/>
                        <a:buNone/>
                      </a:pPr>
                      <a:r>
                        <a:rPr lang="en-US" sz="1600" b="0" i="0" u="none" strike="noStrike" cap="none" dirty="0">
                          <a:solidFill>
                            <a:schemeClr val="lt1"/>
                          </a:solidFill>
                          <a:latin typeface="Catamaran"/>
                          <a:cs typeface="Catamaran"/>
                          <a:sym typeface="Arial"/>
                        </a:rPr>
                        <a:t>LSST (The Large Synoptic Survey Telescope)</a:t>
                      </a:r>
                    </a:p>
                  </a:txBody>
                  <a:tcPr>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solidFill>
                      <a:schemeClr val="lt2"/>
                    </a:solidFill>
                  </a:tcPr>
                </a:tc>
                <a:tc>
                  <a:txBody>
                    <a:bodyPr/>
                    <a:lstStyle/>
                    <a:p>
                      <a:pPr algn="ctr" fontAlgn="base"/>
                      <a:r>
                        <a:rPr lang="en-US" sz="1400" b="0" i="0" u="none" strike="noStrike" cap="none" dirty="0">
                          <a:solidFill>
                            <a:srgbClr val="000000"/>
                          </a:solidFill>
                          <a:effectLst/>
                          <a:latin typeface="Arial"/>
                          <a:cs typeface="Arial"/>
                          <a:sym typeface="Arial"/>
                        </a:rPr>
                        <a:t>~ 200 PB expected</a:t>
                      </a:r>
                    </a:p>
                  </a:txBody>
                  <a:tcPr>
                    <a:lnL w="19050" cap="flat" cmpd="sng" algn="ctr">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lgn="ctr">
                      <a:solidFill>
                        <a:schemeClr val="lt2"/>
                      </a:solidFill>
                      <a:prstDash val="solid"/>
                      <a:round/>
                      <a:headEnd type="none" w="sm" len="sm"/>
                      <a:tailEnd type="none" w="sm" len="sm"/>
                    </a:lnB>
                  </a:tcPr>
                </a:tc>
                <a:extLst>
                  <a:ext uri="{0D108BD9-81ED-4DB2-BD59-A6C34878D82A}">
                    <a16:rowId xmlns:a16="http://schemas.microsoft.com/office/drawing/2014/main" val="3082064449"/>
                  </a:ext>
                </a:extLst>
              </a:tr>
              <a:tr h="361495">
                <a:tc>
                  <a:txBody>
                    <a:bodyPr/>
                    <a:lstStyle/>
                    <a:p>
                      <a:pPr marL="0" marR="0" lvl="0" indent="0" algn="ctr" rtl="0" fontAlgn="base">
                        <a:lnSpc>
                          <a:spcPct val="100000"/>
                        </a:lnSpc>
                        <a:spcBef>
                          <a:spcPts val="0"/>
                        </a:spcBef>
                        <a:spcAft>
                          <a:spcPts val="0"/>
                        </a:spcAft>
                        <a:buClr>
                          <a:srgbClr val="000000"/>
                        </a:buClr>
                        <a:buFont typeface="Arial"/>
                        <a:buNone/>
                      </a:pPr>
                      <a:r>
                        <a:rPr lang="en-US" sz="1600" b="0" i="0" u="none" strike="noStrike" cap="none" dirty="0">
                          <a:solidFill>
                            <a:schemeClr val="lt1"/>
                          </a:solidFill>
                          <a:latin typeface="Catamaran"/>
                          <a:cs typeface="Catamaran"/>
                          <a:sym typeface="Arial"/>
                        </a:rPr>
                        <a:t>SKA (The Square Kilometer Array)</a:t>
                      </a:r>
                    </a:p>
                  </a:txBody>
                  <a:tcPr>
                    <a:lnL w="19050" cap="flat" cmpd="sng">
                      <a:solidFill>
                        <a:schemeClr val="lt2"/>
                      </a:solidFill>
                      <a:prstDash val="solid"/>
                      <a:round/>
                      <a:headEnd type="none" w="sm" len="sm"/>
                      <a:tailEnd type="none" w="sm" len="sm"/>
                    </a:lnL>
                    <a:lnR w="19050" cap="flat" cmpd="sng" algn="ctr">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solidFill>
                  </a:tcPr>
                </a:tc>
                <a:tc>
                  <a:txBody>
                    <a:bodyPr/>
                    <a:lstStyle/>
                    <a:p>
                      <a:pPr algn="ctr" fontAlgn="base"/>
                      <a:r>
                        <a:rPr lang="en-US" sz="1400" b="0" i="0" u="none" strike="noStrike" cap="none" dirty="0">
                          <a:solidFill>
                            <a:srgbClr val="000000"/>
                          </a:solidFill>
                          <a:effectLst/>
                          <a:latin typeface="Arial"/>
                          <a:cs typeface="Arial"/>
                          <a:sym typeface="Arial"/>
                        </a:rPr>
                        <a:t>~ 4.6 EB expected</a:t>
                      </a:r>
                    </a:p>
                  </a:txBody>
                  <a:tcPr>
                    <a:lnL w="19050" cap="flat" cmpd="sng" algn="ctr">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lgn="ctr">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972261108"/>
                  </a:ext>
                </a:extLst>
              </a:tr>
            </a:tbl>
          </a:graphicData>
        </a:graphic>
      </p:graphicFrame>
      <p:grpSp>
        <p:nvGrpSpPr>
          <p:cNvPr id="722" name="Google Shape;722;p38"/>
          <p:cNvGrpSpPr/>
          <p:nvPr/>
        </p:nvGrpSpPr>
        <p:grpSpPr>
          <a:xfrm rot="-700854">
            <a:off x="7657460" y="309064"/>
            <a:ext cx="1344967" cy="1366891"/>
            <a:chOff x="4499550" y="2518575"/>
            <a:chExt cx="1032625" cy="1057375"/>
          </a:xfrm>
        </p:grpSpPr>
        <p:sp>
          <p:nvSpPr>
            <p:cNvPr id="723" name="Google Shape;723;p38"/>
            <p:cNvSpPr/>
            <p:nvPr/>
          </p:nvSpPr>
          <p:spPr>
            <a:xfrm>
              <a:off x="4664575" y="3358800"/>
              <a:ext cx="43500" cy="46300"/>
            </a:xfrm>
            <a:custGeom>
              <a:avLst/>
              <a:gdLst/>
              <a:ahLst/>
              <a:cxnLst/>
              <a:rect l="l" t="t" r="r" b="b"/>
              <a:pathLst>
                <a:path w="1740" h="1852" extrusionOk="0">
                  <a:moveTo>
                    <a:pt x="1" y="1"/>
                  </a:moveTo>
                  <a:lnTo>
                    <a:pt x="1" y="1"/>
                  </a:lnTo>
                  <a:cubicBezTo>
                    <a:pt x="539" y="656"/>
                    <a:pt x="1119" y="1272"/>
                    <a:pt x="1739" y="1851"/>
                  </a:cubicBezTo>
                  <a:cubicBezTo>
                    <a:pt x="1669" y="1708"/>
                    <a:pt x="1591" y="1570"/>
                    <a:pt x="1501" y="1437"/>
                  </a:cubicBezTo>
                  <a:cubicBezTo>
                    <a:pt x="1124" y="886"/>
                    <a:pt x="593" y="38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4499550" y="2518575"/>
              <a:ext cx="1032625" cy="1057375"/>
            </a:xfrm>
            <a:custGeom>
              <a:avLst/>
              <a:gdLst/>
              <a:ahLst/>
              <a:cxnLst/>
              <a:rect l="l" t="t" r="r" b="b"/>
              <a:pathLst>
                <a:path w="41305" h="42295" extrusionOk="0">
                  <a:moveTo>
                    <a:pt x="19205" y="7581"/>
                  </a:moveTo>
                  <a:lnTo>
                    <a:pt x="19205" y="7581"/>
                  </a:lnTo>
                  <a:cubicBezTo>
                    <a:pt x="18443" y="8881"/>
                    <a:pt x="17768" y="10232"/>
                    <a:pt x="17157" y="11585"/>
                  </a:cubicBezTo>
                  <a:cubicBezTo>
                    <a:pt x="16848" y="11260"/>
                    <a:pt x="16658" y="10455"/>
                    <a:pt x="16580" y="10137"/>
                  </a:cubicBezTo>
                  <a:cubicBezTo>
                    <a:pt x="16423" y="9499"/>
                    <a:pt x="16417" y="8834"/>
                    <a:pt x="16910" y="8334"/>
                  </a:cubicBezTo>
                  <a:cubicBezTo>
                    <a:pt x="17537" y="7698"/>
                    <a:pt x="18393" y="7716"/>
                    <a:pt x="19205" y="7581"/>
                  </a:cubicBezTo>
                  <a:close/>
                  <a:moveTo>
                    <a:pt x="4201" y="12791"/>
                  </a:moveTo>
                  <a:cubicBezTo>
                    <a:pt x="4523" y="14157"/>
                    <a:pt x="4996" y="15742"/>
                    <a:pt x="4846" y="17068"/>
                  </a:cubicBezTo>
                  <a:cubicBezTo>
                    <a:pt x="4658" y="18712"/>
                    <a:pt x="3398" y="18930"/>
                    <a:pt x="2435" y="19842"/>
                  </a:cubicBezTo>
                  <a:cubicBezTo>
                    <a:pt x="2608" y="17394"/>
                    <a:pt x="3198" y="14979"/>
                    <a:pt x="4200" y="12791"/>
                  </a:cubicBezTo>
                  <a:close/>
                  <a:moveTo>
                    <a:pt x="16297" y="24555"/>
                  </a:moveTo>
                  <a:cubicBezTo>
                    <a:pt x="16449" y="24958"/>
                    <a:pt x="16614" y="25360"/>
                    <a:pt x="16802" y="25761"/>
                  </a:cubicBezTo>
                  <a:lnTo>
                    <a:pt x="16803" y="25761"/>
                  </a:lnTo>
                  <a:cubicBezTo>
                    <a:pt x="17259" y="26730"/>
                    <a:pt x="17787" y="27664"/>
                    <a:pt x="18383" y="28555"/>
                  </a:cubicBezTo>
                  <a:cubicBezTo>
                    <a:pt x="17545" y="28460"/>
                    <a:pt x="16691" y="28367"/>
                    <a:pt x="16148" y="27666"/>
                  </a:cubicBezTo>
                  <a:cubicBezTo>
                    <a:pt x="15448" y="26760"/>
                    <a:pt x="15823" y="25536"/>
                    <a:pt x="16297" y="24555"/>
                  </a:cubicBezTo>
                  <a:close/>
                  <a:moveTo>
                    <a:pt x="6603" y="33610"/>
                  </a:moveTo>
                  <a:cubicBezTo>
                    <a:pt x="7195" y="33989"/>
                    <a:pt x="7726" y="34494"/>
                    <a:pt x="8103" y="35046"/>
                  </a:cubicBezTo>
                  <a:cubicBezTo>
                    <a:pt x="8192" y="35178"/>
                    <a:pt x="8271" y="35316"/>
                    <a:pt x="8341" y="35459"/>
                  </a:cubicBezTo>
                  <a:cubicBezTo>
                    <a:pt x="7721" y="34881"/>
                    <a:pt x="7140" y="34263"/>
                    <a:pt x="6602" y="33610"/>
                  </a:cubicBezTo>
                  <a:close/>
                  <a:moveTo>
                    <a:pt x="24835" y="957"/>
                  </a:moveTo>
                  <a:lnTo>
                    <a:pt x="24835" y="957"/>
                  </a:lnTo>
                  <a:cubicBezTo>
                    <a:pt x="22687" y="2571"/>
                    <a:pt x="20976" y="4679"/>
                    <a:pt x="19559" y="6984"/>
                  </a:cubicBezTo>
                  <a:cubicBezTo>
                    <a:pt x="19265" y="6893"/>
                    <a:pt x="18947" y="6849"/>
                    <a:pt x="18624" y="6849"/>
                  </a:cubicBezTo>
                  <a:cubicBezTo>
                    <a:pt x="17392" y="6849"/>
                    <a:pt x="16081" y="7493"/>
                    <a:pt x="15677" y="8656"/>
                  </a:cubicBezTo>
                  <a:cubicBezTo>
                    <a:pt x="15392" y="9473"/>
                    <a:pt x="15754" y="12015"/>
                    <a:pt x="16844" y="12288"/>
                  </a:cubicBezTo>
                  <a:cubicBezTo>
                    <a:pt x="16803" y="12379"/>
                    <a:pt x="16763" y="12471"/>
                    <a:pt x="16724" y="12562"/>
                  </a:cubicBezTo>
                  <a:cubicBezTo>
                    <a:pt x="15105" y="16310"/>
                    <a:pt x="14821" y="20115"/>
                    <a:pt x="16051" y="23865"/>
                  </a:cubicBezTo>
                  <a:cubicBezTo>
                    <a:pt x="15108" y="25065"/>
                    <a:pt x="14393" y="26602"/>
                    <a:pt x="15314" y="28053"/>
                  </a:cubicBezTo>
                  <a:cubicBezTo>
                    <a:pt x="15898" y="28976"/>
                    <a:pt x="17360" y="29583"/>
                    <a:pt x="18603" y="29583"/>
                  </a:cubicBezTo>
                  <a:cubicBezTo>
                    <a:pt x="18767" y="29583"/>
                    <a:pt x="18928" y="29572"/>
                    <a:pt x="19083" y="29550"/>
                  </a:cubicBezTo>
                  <a:cubicBezTo>
                    <a:pt x="21017" y="32123"/>
                    <a:pt x="23562" y="34275"/>
                    <a:pt x="26540" y="35395"/>
                  </a:cubicBezTo>
                  <a:cubicBezTo>
                    <a:pt x="28896" y="36280"/>
                    <a:pt x="31772" y="36970"/>
                    <a:pt x="34554" y="36970"/>
                  </a:cubicBezTo>
                  <a:cubicBezTo>
                    <a:pt x="35885" y="36970"/>
                    <a:pt x="37194" y="36812"/>
                    <a:pt x="38415" y="36441"/>
                  </a:cubicBezTo>
                  <a:lnTo>
                    <a:pt x="38415" y="36441"/>
                  </a:lnTo>
                  <a:cubicBezTo>
                    <a:pt x="34175" y="39846"/>
                    <a:pt x="28562" y="41028"/>
                    <a:pt x="23100" y="41028"/>
                  </a:cubicBezTo>
                  <a:cubicBezTo>
                    <a:pt x="22774" y="41028"/>
                    <a:pt x="22449" y="41023"/>
                    <a:pt x="22125" y="41015"/>
                  </a:cubicBezTo>
                  <a:cubicBezTo>
                    <a:pt x="17692" y="40902"/>
                    <a:pt x="13374" y="39395"/>
                    <a:pt x="9904" y="36767"/>
                  </a:cubicBezTo>
                  <a:cubicBezTo>
                    <a:pt x="9808" y="35879"/>
                    <a:pt x="9308" y="34973"/>
                    <a:pt x="8796" y="34325"/>
                  </a:cubicBezTo>
                  <a:cubicBezTo>
                    <a:pt x="8001" y="33318"/>
                    <a:pt x="7016" y="32761"/>
                    <a:pt x="5767" y="32514"/>
                  </a:cubicBezTo>
                  <a:cubicBezTo>
                    <a:pt x="5225" y="31746"/>
                    <a:pt x="4742" y="30937"/>
                    <a:pt x="4322" y="30095"/>
                  </a:cubicBezTo>
                  <a:cubicBezTo>
                    <a:pt x="2907" y="27252"/>
                    <a:pt x="2275" y="23927"/>
                    <a:pt x="2392" y="20617"/>
                  </a:cubicBezTo>
                  <a:cubicBezTo>
                    <a:pt x="2399" y="20617"/>
                    <a:pt x="2405" y="20620"/>
                    <a:pt x="2413" y="20620"/>
                  </a:cubicBezTo>
                  <a:cubicBezTo>
                    <a:pt x="3723" y="20591"/>
                    <a:pt x="5175" y="19434"/>
                    <a:pt x="5607" y="18197"/>
                  </a:cubicBezTo>
                  <a:cubicBezTo>
                    <a:pt x="6244" y="16370"/>
                    <a:pt x="5167" y="13842"/>
                    <a:pt x="4491" y="12192"/>
                  </a:cubicBezTo>
                  <a:cubicBezTo>
                    <a:pt x="4957" y="11264"/>
                    <a:pt x="5492" y="10377"/>
                    <a:pt x="6112" y="9560"/>
                  </a:cubicBezTo>
                  <a:cubicBezTo>
                    <a:pt x="10504" y="3769"/>
                    <a:pt x="18108" y="2297"/>
                    <a:pt x="24835" y="957"/>
                  </a:cubicBezTo>
                  <a:close/>
                  <a:moveTo>
                    <a:pt x="24606" y="0"/>
                  </a:moveTo>
                  <a:cubicBezTo>
                    <a:pt x="17515" y="0"/>
                    <a:pt x="8600" y="3653"/>
                    <a:pt x="4628" y="9472"/>
                  </a:cubicBezTo>
                  <a:cubicBezTo>
                    <a:pt x="513" y="15500"/>
                    <a:pt x="1" y="24234"/>
                    <a:pt x="3242" y="30727"/>
                  </a:cubicBezTo>
                  <a:cubicBezTo>
                    <a:pt x="4639" y="33526"/>
                    <a:pt x="6658" y="35880"/>
                    <a:pt x="9066" y="37724"/>
                  </a:cubicBezTo>
                  <a:cubicBezTo>
                    <a:pt x="9120" y="37878"/>
                    <a:pt x="9260" y="37986"/>
                    <a:pt x="9424" y="37999"/>
                  </a:cubicBezTo>
                  <a:cubicBezTo>
                    <a:pt x="12839" y="40502"/>
                    <a:pt x="17002" y="41992"/>
                    <a:pt x="21318" y="42239"/>
                  </a:cubicBezTo>
                  <a:cubicBezTo>
                    <a:pt x="21957" y="42275"/>
                    <a:pt x="22620" y="42295"/>
                    <a:pt x="23301" y="42295"/>
                  </a:cubicBezTo>
                  <a:cubicBezTo>
                    <a:pt x="29632" y="42295"/>
                    <a:pt x="37496" y="40611"/>
                    <a:pt x="41073" y="35272"/>
                  </a:cubicBezTo>
                  <a:cubicBezTo>
                    <a:pt x="41305" y="34926"/>
                    <a:pt x="40965" y="34533"/>
                    <a:pt x="40623" y="34533"/>
                  </a:cubicBezTo>
                  <a:cubicBezTo>
                    <a:pt x="40510" y="34533"/>
                    <a:pt x="40397" y="34576"/>
                    <a:pt x="40303" y="34678"/>
                  </a:cubicBezTo>
                  <a:cubicBezTo>
                    <a:pt x="40264" y="34721"/>
                    <a:pt x="40221" y="34759"/>
                    <a:pt x="40182" y="34802"/>
                  </a:cubicBezTo>
                  <a:cubicBezTo>
                    <a:pt x="38576" y="35493"/>
                    <a:pt x="36776" y="35781"/>
                    <a:pt x="34939" y="35781"/>
                  </a:cubicBezTo>
                  <a:cubicBezTo>
                    <a:pt x="32158" y="35781"/>
                    <a:pt x="29291" y="35120"/>
                    <a:pt x="26872" y="34195"/>
                  </a:cubicBezTo>
                  <a:cubicBezTo>
                    <a:pt x="22740" y="32615"/>
                    <a:pt x="19440" y="28767"/>
                    <a:pt x="17669" y="24796"/>
                  </a:cubicBezTo>
                  <a:cubicBezTo>
                    <a:pt x="13963" y="16488"/>
                    <a:pt x="19475" y="6361"/>
                    <a:pt x="25927" y="919"/>
                  </a:cubicBezTo>
                  <a:cubicBezTo>
                    <a:pt x="26026" y="836"/>
                    <a:pt x="26039" y="721"/>
                    <a:pt x="26001" y="619"/>
                  </a:cubicBezTo>
                  <a:cubicBezTo>
                    <a:pt x="26127" y="404"/>
                    <a:pt x="25980" y="45"/>
                    <a:pt x="25675" y="29"/>
                  </a:cubicBezTo>
                  <a:cubicBezTo>
                    <a:pt x="25324" y="10"/>
                    <a:pt x="24968" y="0"/>
                    <a:pt x="24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4637400" y="3007200"/>
              <a:ext cx="166350" cy="120300"/>
            </a:xfrm>
            <a:custGeom>
              <a:avLst/>
              <a:gdLst/>
              <a:ahLst/>
              <a:cxnLst/>
              <a:rect l="l" t="t" r="r" b="b"/>
              <a:pathLst>
                <a:path w="6654" h="4812" extrusionOk="0">
                  <a:moveTo>
                    <a:pt x="3459" y="0"/>
                  </a:moveTo>
                  <a:cubicBezTo>
                    <a:pt x="3423" y="0"/>
                    <a:pt x="3386" y="10"/>
                    <a:pt x="3350" y="32"/>
                  </a:cubicBezTo>
                  <a:cubicBezTo>
                    <a:pt x="1877" y="918"/>
                    <a:pt x="0" y="3657"/>
                    <a:pt x="2433" y="4628"/>
                  </a:cubicBezTo>
                  <a:cubicBezTo>
                    <a:pt x="2747" y="4753"/>
                    <a:pt x="3089" y="4812"/>
                    <a:pt x="3433" y="4812"/>
                  </a:cubicBezTo>
                  <a:cubicBezTo>
                    <a:pt x="5012" y="4812"/>
                    <a:pt x="6654" y="3575"/>
                    <a:pt x="5990" y="1832"/>
                  </a:cubicBezTo>
                  <a:cubicBezTo>
                    <a:pt x="5931" y="1676"/>
                    <a:pt x="5804" y="1607"/>
                    <a:pt x="5679" y="1607"/>
                  </a:cubicBezTo>
                  <a:cubicBezTo>
                    <a:pt x="5496" y="1607"/>
                    <a:pt x="5317" y="1757"/>
                    <a:pt x="5368" y="2003"/>
                  </a:cubicBezTo>
                  <a:cubicBezTo>
                    <a:pt x="5614" y="3198"/>
                    <a:pt x="4574" y="4020"/>
                    <a:pt x="3500" y="4020"/>
                  </a:cubicBezTo>
                  <a:cubicBezTo>
                    <a:pt x="3192" y="4020"/>
                    <a:pt x="2881" y="3953"/>
                    <a:pt x="2597" y="3807"/>
                  </a:cubicBezTo>
                  <a:cubicBezTo>
                    <a:pt x="1142" y="3059"/>
                    <a:pt x="2854" y="1012"/>
                    <a:pt x="3633" y="398"/>
                  </a:cubicBezTo>
                  <a:cubicBezTo>
                    <a:pt x="3809" y="259"/>
                    <a:pt x="3647" y="0"/>
                    <a:pt x="3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4895025" y="3376800"/>
              <a:ext cx="110925" cy="95100"/>
            </a:xfrm>
            <a:custGeom>
              <a:avLst/>
              <a:gdLst/>
              <a:ahLst/>
              <a:cxnLst/>
              <a:rect l="l" t="t" r="r" b="b"/>
              <a:pathLst>
                <a:path w="4437" h="3804" extrusionOk="0">
                  <a:moveTo>
                    <a:pt x="1768" y="0"/>
                  </a:moveTo>
                  <a:cubicBezTo>
                    <a:pt x="1726" y="0"/>
                    <a:pt x="1681" y="11"/>
                    <a:pt x="1634" y="35"/>
                  </a:cubicBezTo>
                  <a:cubicBezTo>
                    <a:pt x="1" y="883"/>
                    <a:pt x="115" y="3308"/>
                    <a:pt x="2005" y="3751"/>
                  </a:cubicBezTo>
                  <a:cubicBezTo>
                    <a:pt x="2154" y="3786"/>
                    <a:pt x="2305" y="3803"/>
                    <a:pt x="2455" y="3803"/>
                  </a:cubicBezTo>
                  <a:cubicBezTo>
                    <a:pt x="3102" y="3803"/>
                    <a:pt x="3718" y="3480"/>
                    <a:pt x="4048" y="2892"/>
                  </a:cubicBezTo>
                  <a:cubicBezTo>
                    <a:pt x="4436" y="2195"/>
                    <a:pt x="4419" y="1215"/>
                    <a:pt x="3690" y="774"/>
                  </a:cubicBezTo>
                  <a:cubicBezTo>
                    <a:pt x="3647" y="748"/>
                    <a:pt x="3600" y="736"/>
                    <a:pt x="3554" y="736"/>
                  </a:cubicBezTo>
                  <a:cubicBezTo>
                    <a:pt x="3379" y="736"/>
                    <a:pt x="3215" y="906"/>
                    <a:pt x="3273" y="1094"/>
                  </a:cubicBezTo>
                  <a:cubicBezTo>
                    <a:pt x="3389" y="1481"/>
                    <a:pt x="3488" y="1912"/>
                    <a:pt x="3340" y="2301"/>
                  </a:cubicBezTo>
                  <a:cubicBezTo>
                    <a:pt x="3181" y="2712"/>
                    <a:pt x="2833" y="2943"/>
                    <a:pt x="2425" y="2943"/>
                  </a:cubicBezTo>
                  <a:cubicBezTo>
                    <a:pt x="2339" y="2943"/>
                    <a:pt x="2249" y="2933"/>
                    <a:pt x="2158" y="2911"/>
                  </a:cubicBezTo>
                  <a:cubicBezTo>
                    <a:pt x="998" y="2637"/>
                    <a:pt x="1012" y="1085"/>
                    <a:pt x="1905" y="498"/>
                  </a:cubicBezTo>
                  <a:cubicBezTo>
                    <a:pt x="2150" y="338"/>
                    <a:pt x="2006" y="0"/>
                    <a:pt x="1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4722725" y="2734825"/>
              <a:ext cx="55025" cy="40775"/>
            </a:xfrm>
            <a:custGeom>
              <a:avLst/>
              <a:gdLst/>
              <a:ahLst/>
              <a:cxnLst/>
              <a:rect l="l" t="t" r="r" b="b"/>
              <a:pathLst>
                <a:path w="2201" h="1631" extrusionOk="0">
                  <a:moveTo>
                    <a:pt x="332" y="1"/>
                  </a:moveTo>
                  <a:cubicBezTo>
                    <a:pt x="152" y="1"/>
                    <a:pt x="1" y="219"/>
                    <a:pt x="163" y="386"/>
                  </a:cubicBezTo>
                  <a:cubicBezTo>
                    <a:pt x="429" y="659"/>
                    <a:pt x="709" y="919"/>
                    <a:pt x="1014" y="1152"/>
                  </a:cubicBezTo>
                  <a:cubicBezTo>
                    <a:pt x="1268" y="1346"/>
                    <a:pt x="1588" y="1630"/>
                    <a:pt x="1926" y="1630"/>
                  </a:cubicBezTo>
                  <a:cubicBezTo>
                    <a:pt x="1939" y="1630"/>
                    <a:pt x="1952" y="1630"/>
                    <a:pt x="1965" y="1629"/>
                  </a:cubicBezTo>
                  <a:cubicBezTo>
                    <a:pt x="2116" y="1619"/>
                    <a:pt x="2200" y="1472"/>
                    <a:pt x="2132" y="1336"/>
                  </a:cubicBezTo>
                  <a:cubicBezTo>
                    <a:pt x="1991" y="1056"/>
                    <a:pt x="1637" y="906"/>
                    <a:pt x="1387" y="738"/>
                  </a:cubicBezTo>
                  <a:cubicBezTo>
                    <a:pt x="1075" y="529"/>
                    <a:pt x="774" y="303"/>
                    <a:pt x="487" y="61"/>
                  </a:cubicBezTo>
                  <a:cubicBezTo>
                    <a:pt x="437" y="19"/>
                    <a:pt x="383" y="1"/>
                    <a:pt x="3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4707600" y="2778025"/>
              <a:ext cx="47225" cy="37900"/>
            </a:xfrm>
            <a:custGeom>
              <a:avLst/>
              <a:gdLst/>
              <a:ahLst/>
              <a:cxnLst/>
              <a:rect l="l" t="t" r="r" b="b"/>
              <a:pathLst>
                <a:path w="1889" h="1516" extrusionOk="0">
                  <a:moveTo>
                    <a:pt x="320" y="1"/>
                  </a:moveTo>
                  <a:cubicBezTo>
                    <a:pt x="149" y="1"/>
                    <a:pt x="0" y="228"/>
                    <a:pt x="149" y="396"/>
                  </a:cubicBezTo>
                  <a:cubicBezTo>
                    <a:pt x="385" y="664"/>
                    <a:pt x="646" y="912"/>
                    <a:pt x="926" y="1135"/>
                  </a:cubicBezTo>
                  <a:cubicBezTo>
                    <a:pt x="1140" y="1303"/>
                    <a:pt x="1370" y="1516"/>
                    <a:pt x="1648" y="1516"/>
                  </a:cubicBezTo>
                  <a:cubicBezTo>
                    <a:pt x="1677" y="1516"/>
                    <a:pt x="1706" y="1513"/>
                    <a:pt x="1736" y="1508"/>
                  </a:cubicBezTo>
                  <a:cubicBezTo>
                    <a:pt x="1824" y="1494"/>
                    <a:pt x="1888" y="1375"/>
                    <a:pt x="1858" y="1294"/>
                  </a:cubicBezTo>
                  <a:cubicBezTo>
                    <a:pt x="1756" y="1018"/>
                    <a:pt x="1460" y="900"/>
                    <a:pt x="1232" y="737"/>
                  </a:cubicBezTo>
                  <a:cubicBezTo>
                    <a:pt x="958" y="541"/>
                    <a:pt x="708" y="315"/>
                    <a:pt x="474" y="72"/>
                  </a:cubicBezTo>
                  <a:cubicBezTo>
                    <a:pt x="426" y="22"/>
                    <a:pt x="372" y="1"/>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5102250" y="3440125"/>
              <a:ext cx="42425" cy="36350"/>
            </a:xfrm>
            <a:custGeom>
              <a:avLst/>
              <a:gdLst/>
              <a:ahLst/>
              <a:cxnLst/>
              <a:rect l="l" t="t" r="r" b="b"/>
              <a:pathLst>
                <a:path w="1697" h="1454" extrusionOk="0">
                  <a:moveTo>
                    <a:pt x="330" y="1"/>
                  </a:moveTo>
                  <a:cubicBezTo>
                    <a:pt x="144" y="1"/>
                    <a:pt x="0" y="275"/>
                    <a:pt x="154" y="436"/>
                  </a:cubicBezTo>
                  <a:cubicBezTo>
                    <a:pt x="488" y="785"/>
                    <a:pt x="840" y="1292"/>
                    <a:pt x="1317" y="1440"/>
                  </a:cubicBezTo>
                  <a:cubicBezTo>
                    <a:pt x="1345" y="1449"/>
                    <a:pt x="1372" y="1453"/>
                    <a:pt x="1397" y="1453"/>
                  </a:cubicBezTo>
                  <a:cubicBezTo>
                    <a:pt x="1587" y="1453"/>
                    <a:pt x="1696" y="1225"/>
                    <a:pt x="1616" y="1052"/>
                  </a:cubicBezTo>
                  <a:cubicBezTo>
                    <a:pt x="1503" y="812"/>
                    <a:pt x="1290" y="666"/>
                    <a:pt x="1084" y="508"/>
                  </a:cubicBezTo>
                  <a:cubicBezTo>
                    <a:pt x="879" y="350"/>
                    <a:pt x="667" y="199"/>
                    <a:pt x="457" y="45"/>
                  </a:cubicBezTo>
                  <a:cubicBezTo>
                    <a:pt x="414" y="14"/>
                    <a:pt x="371" y="1"/>
                    <a:pt x="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5086125" y="3471225"/>
              <a:ext cx="32200" cy="21550"/>
            </a:xfrm>
            <a:custGeom>
              <a:avLst/>
              <a:gdLst/>
              <a:ahLst/>
              <a:cxnLst/>
              <a:rect l="l" t="t" r="r" b="b"/>
              <a:pathLst>
                <a:path w="1288" h="862" extrusionOk="0">
                  <a:moveTo>
                    <a:pt x="375" y="0"/>
                  </a:moveTo>
                  <a:cubicBezTo>
                    <a:pt x="176" y="0"/>
                    <a:pt x="0" y="255"/>
                    <a:pt x="184" y="429"/>
                  </a:cubicBezTo>
                  <a:cubicBezTo>
                    <a:pt x="365" y="600"/>
                    <a:pt x="691" y="862"/>
                    <a:pt x="974" y="862"/>
                  </a:cubicBezTo>
                  <a:cubicBezTo>
                    <a:pt x="1063" y="862"/>
                    <a:pt x="1147" y="836"/>
                    <a:pt x="1222" y="774"/>
                  </a:cubicBezTo>
                  <a:cubicBezTo>
                    <a:pt x="1288" y="720"/>
                    <a:pt x="1278" y="629"/>
                    <a:pt x="1251" y="562"/>
                  </a:cubicBezTo>
                  <a:cubicBezTo>
                    <a:pt x="1193" y="426"/>
                    <a:pt x="1071" y="397"/>
                    <a:pt x="944" y="339"/>
                  </a:cubicBezTo>
                  <a:cubicBezTo>
                    <a:pt x="797" y="274"/>
                    <a:pt x="660" y="182"/>
                    <a:pt x="543" y="71"/>
                  </a:cubicBezTo>
                  <a:cubicBezTo>
                    <a:pt x="490" y="21"/>
                    <a:pt x="431" y="0"/>
                    <a:pt x="3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8"/>
          <p:cNvSpPr/>
          <p:nvPr/>
        </p:nvSpPr>
        <p:spPr>
          <a:xfrm>
            <a:off x="7154643" y="162325"/>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7492843" y="6719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9418568" y="15607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8486831" y="5840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2928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6" name="Google Shape;656;p35"/>
          <p:cNvSpPr txBox="1">
            <a:spLocks noGrp="1"/>
          </p:cNvSpPr>
          <p:nvPr>
            <p:ph type="title" idx="2"/>
          </p:nvPr>
        </p:nvSpPr>
        <p:spPr>
          <a:xfrm>
            <a:off x="635425" y="403200"/>
            <a:ext cx="3158700" cy="886500"/>
          </a:xfrm>
          <a:prstGeom prst="rect">
            <a:avLst/>
          </a:prstGeom>
        </p:spPr>
        <p:txBody>
          <a:bodyPr spcFirstLastPara="1" wrap="square" lIns="91425" tIns="91425" rIns="91425" bIns="91425" anchor="t" anchorCtr="0">
            <a:noAutofit/>
          </a:bodyPr>
          <a:lstStyle/>
          <a:p>
            <a:pPr marL="0" marR="0" lvl="0" indent="0" algn="l" rtl="1">
              <a:lnSpc>
                <a:spcPct val="100000"/>
              </a:lnSpc>
              <a:spcBef>
                <a:spcPts val="0"/>
              </a:spcBef>
              <a:spcAft>
                <a:spcPts val="0"/>
              </a:spcAft>
              <a:buClr>
                <a:schemeClr val="lt2"/>
              </a:buClr>
              <a:buSzPts val="3600"/>
              <a:buFont typeface="Love Ya Like A Sister"/>
              <a:buNone/>
            </a:pPr>
            <a:r>
              <a:rPr lang="en-US" dirty="0"/>
              <a:t>3 V’s</a:t>
            </a:r>
            <a:endParaRPr dirty="0"/>
          </a:p>
        </p:txBody>
      </p:sp>
      <p:sp>
        <p:nvSpPr>
          <p:cNvPr id="672" name="Google Shape;672;p35"/>
          <p:cNvSpPr/>
          <p:nvPr/>
        </p:nvSpPr>
        <p:spPr>
          <a:xfrm>
            <a:off x="7633175" y="591625"/>
            <a:ext cx="493650" cy="509650"/>
          </a:xfrm>
          <a:custGeom>
            <a:avLst/>
            <a:gdLst/>
            <a:ahLst/>
            <a:cxnLst/>
            <a:rect l="l" t="t" r="r" b="b"/>
            <a:pathLst>
              <a:path w="19746" h="20386" extrusionOk="0">
                <a:moveTo>
                  <a:pt x="6515" y="2471"/>
                </a:moveTo>
                <a:lnTo>
                  <a:pt x="6515" y="2471"/>
                </a:lnTo>
                <a:cubicBezTo>
                  <a:pt x="7012" y="3161"/>
                  <a:pt x="7509" y="3852"/>
                  <a:pt x="8007" y="4543"/>
                </a:cubicBezTo>
                <a:cubicBezTo>
                  <a:pt x="8641" y="5422"/>
                  <a:pt x="9248" y="6246"/>
                  <a:pt x="10246" y="6728"/>
                </a:cubicBezTo>
                <a:cubicBezTo>
                  <a:pt x="10342" y="6774"/>
                  <a:pt x="10436" y="6796"/>
                  <a:pt x="10525" y="6796"/>
                </a:cubicBezTo>
                <a:cubicBezTo>
                  <a:pt x="10753" y="6796"/>
                  <a:pt x="10945" y="6649"/>
                  <a:pt x="11046" y="6404"/>
                </a:cubicBezTo>
                <a:cubicBezTo>
                  <a:pt x="11329" y="5719"/>
                  <a:pt x="11545" y="5026"/>
                  <a:pt x="11721" y="4325"/>
                </a:cubicBezTo>
                <a:cubicBezTo>
                  <a:pt x="11919" y="5283"/>
                  <a:pt x="12115" y="6241"/>
                  <a:pt x="12378" y="7178"/>
                </a:cubicBezTo>
                <a:cubicBezTo>
                  <a:pt x="12290" y="7394"/>
                  <a:pt x="12376" y="7671"/>
                  <a:pt x="12629" y="7710"/>
                </a:cubicBezTo>
                <a:cubicBezTo>
                  <a:pt x="12713" y="7771"/>
                  <a:pt x="12815" y="7801"/>
                  <a:pt x="12916" y="7801"/>
                </a:cubicBezTo>
                <a:cubicBezTo>
                  <a:pt x="13037" y="7801"/>
                  <a:pt x="13158" y="7758"/>
                  <a:pt x="13244" y="7672"/>
                </a:cubicBezTo>
                <a:cubicBezTo>
                  <a:pt x="14271" y="7568"/>
                  <a:pt x="15287" y="7365"/>
                  <a:pt x="16290" y="7105"/>
                </a:cubicBezTo>
                <a:lnTo>
                  <a:pt x="16290" y="7105"/>
                </a:lnTo>
                <a:cubicBezTo>
                  <a:pt x="15398" y="7839"/>
                  <a:pt x="14506" y="8571"/>
                  <a:pt x="13615" y="9303"/>
                </a:cubicBezTo>
                <a:cubicBezTo>
                  <a:pt x="13259" y="9597"/>
                  <a:pt x="13499" y="10133"/>
                  <a:pt x="13866" y="10259"/>
                </a:cubicBezTo>
                <a:cubicBezTo>
                  <a:pt x="14994" y="10644"/>
                  <a:pt x="16944" y="11251"/>
                  <a:pt x="17744" y="12211"/>
                </a:cubicBezTo>
                <a:cubicBezTo>
                  <a:pt x="17848" y="12336"/>
                  <a:pt x="17920" y="12378"/>
                  <a:pt x="17957" y="12392"/>
                </a:cubicBezTo>
                <a:cubicBezTo>
                  <a:pt x="17952" y="12392"/>
                  <a:pt x="17947" y="12391"/>
                  <a:pt x="17940" y="12391"/>
                </a:cubicBezTo>
                <a:cubicBezTo>
                  <a:pt x="17902" y="12391"/>
                  <a:pt x="17838" y="12402"/>
                  <a:pt x="17737" y="12450"/>
                </a:cubicBezTo>
                <a:lnTo>
                  <a:pt x="17738" y="12450"/>
                </a:lnTo>
                <a:cubicBezTo>
                  <a:pt x="17671" y="12481"/>
                  <a:pt x="17571" y="12492"/>
                  <a:pt x="17457" y="12492"/>
                </a:cubicBezTo>
                <a:cubicBezTo>
                  <a:pt x="17179" y="12492"/>
                  <a:pt x="16817" y="12425"/>
                  <a:pt x="16630" y="12421"/>
                </a:cubicBezTo>
                <a:cubicBezTo>
                  <a:pt x="16417" y="12415"/>
                  <a:pt x="16208" y="12411"/>
                  <a:pt x="16002" y="12411"/>
                </a:cubicBezTo>
                <a:cubicBezTo>
                  <a:pt x="15587" y="12411"/>
                  <a:pt x="15182" y="12429"/>
                  <a:pt x="14763" y="12491"/>
                </a:cubicBezTo>
                <a:cubicBezTo>
                  <a:pt x="14694" y="12390"/>
                  <a:pt x="14590" y="12344"/>
                  <a:pt x="14488" y="12344"/>
                </a:cubicBezTo>
                <a:cubicBezTo>
                  <a:pt x="14304" y="12344"/>
                  <a:pt x="14127" y="12496"/>
                  <a:pt x="14174" y="12746"/>
                </a:cubicBezTo>
                <a:cubicBezTo>
                  <a:pt x="14472" y="14313"/>
                  <a:pt x="14797" y="15875"/>
                  <a:pt x="15072" y="17445"/>
                </a:cubicBezTo>
                <a:cubicBezTo>
                  <a:pt x="14328" y="16688"/>
                  <a:pt x="13560" y="15954"/>
                  <a:pt x="12755" y="15257"/>
                </a:cubicBezTo>
                <a:cubicBezTo>
                  <a:pt x="12253" y="14824"/>
                  <a:pt x="11344" y="13683"/>
                  <a:pt x="10560" y="13683"/>
                </a:cubicBezTo>
                <a:cubicBezTo>
                  <a:pt x="10533" y="13683"/>
                  <a:pt x="10507" y="13684"/>
                  <a:pt x="10480" y="13687"/>
                </a:cubicBezTo>
                <a:cubicBezTo>
                  <a:pt x="9644" y="13772"/>
                  <a:pt x="8770" y="15179"/>
                  <a:pt x="8273" y="15750"/>
                </a:cubicBezTo>
                <a:cubicBezTo>
                  <a:pt x="7730" y="16370"/>
                  <a:pt x="7211" y="17012"/>
                  <a:pt x="6719" y="17675"/>
                </a:cubicBezTo>
                <a:cubicBezTo>
                  <a:pt x="6898" y="16423"/>
                  <a:pt x="7118" y="15181"/>
                  <a:pt x="7341" y="13926"/>
                </a:cubicBezTo>
                <a:cubicBezTo>
                  <a:pt x="7372" y="13770"/>
                  <a:pt x="7324" y="13609"/>
                  <a:pt x="7214" y="13493"/>
                </a:cubicBezTo>
                <a:cubicBezTo>
                  <a:pt x="7219" y="13324"/>
                  <a:pt x="7117" y="13157"/>
                  <a:pt x="6939" y="13157"/>
                </a:cubicBezTo>
                <a:cubicBezTo>
                  <a:pt x="6905" y="13157"/>
                  <a:pt x="6867" y="13163"/>
                  <a:pt x="6827" y="13177"/>
                </a:cubicBezTo>
                <a:cubicBezTo>
                  <a:pt x="5651" y="13591"/>
                  <a:pt x="4483" y="14025"/>
                  <a:pt x="3307" y="14434"/>
                </a:cubicBezTo>
                <a:cubicBezTo>
                  <a:pt x="4488" y="13478"/>
                  <a:pt x="5701" y="12570"/>
                  <a:pt x="6910" y="11633"/>
                </a:cubicBezTo>
                <a:cubicBezTo>
                  <a:pt x="7033" y="11539"/>
                  <a:pt x="7079" y="11418"/>
                  <a:pt x="7075" y="11297"/>
                </a:cubicBezTo>
                <a:cubicBezTo>
                  <a:pt x="7140" y="11162"/>
                  <a:pt x="7136" y="10990"/>
                  <a:pt x="7019" y="10869"/>
                </a:cubicBezTo>
                <a:cubicBezTo>
                  <a:pt x="6446" y="10280"/>
                  <a:pt x="5744" y="9809"/>
                  <a:pt x="5076" y="9337"/>
                </a:cubicBezTo>
                <a:cubicBezTo>
                  <a:pt x="4733" y="9093"/>
                  <a:pt x="4391" y="8850"/>
                  <a:pt x="4053" y="8600"/>
                </a:cubicBezTo>
                <a:cubicBezTo>
                  <a:pt x="3904" y="8488"/>
                  <a:pt x="3533" y="8288"/>
                  <a:pt x="3264" y="8079"/>
                </a:cubicBezTo>
                <a:cubicBezTo>
                  <a:pt x="3555" y="8021"/>
                  <a:pt x="3927" y="8009"/>
                  <a:pt x="4256" y="8009"/>
                </a:cubicBezTo>
                <a:cubicBezTo>
                  <a:pt x="4499" y="8009"/>
                  <a:pt x="4718" y="8016"/>
                  <a:pt x="4864" y="8016"/>
                </a:cubicBezTo>
                <a:cubicBezTo>
                  <a:pt x="4886" y="8016"/>
                  <a:pt x="4907" y="8016"/>
                  <a:pt x="4925" y="8015"/>
                </a:cubicBezTo>
                <a:cubicBezTo>
                  <a:pt x="4956" y="8015"/>
                  <a:pt x="4987" y="8014"/>
                  <a:pt x="5018" y="8014"/>
                </a:cubicBezTo>
                <a:cubicBezTo>
                  <a:pt x="5356" y="8014"/>
                  <a:pt x="5708" y="8053"/>
                  <a:pt x="6053" y="8053"/>
                </a:cubicBezTo>
                <a:cubicBezTo>
                  <a:pt x="6331" y="8053"/>
                  <a:pt x="6604" y="8028"/>
                  <a:pt x="6860" y="7936"/>
                </a:cubicBezTo>
                <a:cubicBezTo>
                  <a:pt x="6910" y="7916"/>
                  <a:pt x="6958" y="7887"/>
                  <a:pt x="6997" y="7851"/>
                </a:cubicBezTo>
                <a:cubicBezTo>
                  <a:pt x="7158" y="7826"/>
                  <a:pt x="7313" y="7702"/>
                  <a:pt x="7304" y="7522"/>
                </a:cubicBezTo>
                <a:cubicBezTo>
                  <a:pt x="7215" y="5842"/>
                  <a:pt x="6825" y="4155"/>
                  <a:pt x="6515" y="2471"/>
                </a:cubicBezTo>
                <a:close/>
                <a:moveTo>
                  <a:pt x="5656" y="0"/>
                </a:moveTo>
                <a:cubicBezTo>
                  <a:pt x="5398" y="0"/>
                  <a:pt x="5157" y="153"/>
                  <a:pt x="5195" y="478"/>
                </a:cubicBezTo>
                <a:cubicBezTo>
                  <a:pt x="5440" y="2591"/>
                  <a:pt x="5640" y="4981"/>
                  <a:pt x="6400" y="7017"/>
                </a:cubicBezTo>
                <a:cubicBezTo>
                  <a:pt x="6060" y="6926"/>
                  <a:pt x="5682" y="6895"/>
                  <a:pt x="5302" y="6895"/>
                </a:cubicBezTo>
                <a:cubicBezTo>
                  <a:pt x="4760" y="6895"/>
                  <a:pt x="4212" y="6957"/>
                  <a:pt x="3756" y="6997"/>
                </a:cubicBezTo>
                <a:cubicBezTo>
                  <a:pt x="3119" y="7054"/>
                  <a:pt x="1852" y="7033"/>
                  <a:pt x="1869" y="7952"/>
                </a:cubicBezTo>
                <a:cubicBezTo>
                  <a:pt x="1882" y="8780"/>
                  <a:pt x="3144" y="9383"/>
                  <a:pt x="3718" y="9793"/>
                </a:cubicBezTo>
                <a:cubicBezTo>
                  <a:pt x="4387" y="10269"/>
                  <a:pt x="5070" y="10762"/>
                  <a:pt x="5809" y="11131"/>
                </a:cubicBezTo>
                <a:cubicBezTo>
                  <a:pt x="3869" y="12341"/>
                  <a:pt x="2074" y="13893"/>
                  <a:pt x="401" y="15429"/>
                </a:cubicBezTo>
                <a:cubicBezTo>
                  <a:pt x="0" y="15797"/>
                  <a:pt x="355" y="16400"/>
                  <a:pt x="825" y="16400"/>
                </a:cubicBezTo>
                <a:cubicBezTo>
                  <a:pt x="868" y="16400"/>
                  <a:pt x="912" y="16394"/>
                  <a:pt x="956" y="16384"/>
                </a:cubicBezTo>
                <a:cubicBezTo>
                  <a:pt x="2824" y="15936"/>
                  <a:pt x="4611" y="15300"/>
                  <a:pt x="6239" y="14314"/>
                </a:cubicBezTo>
                <a:lnTo>
                  <a:pt x="6239" y="14314"/>
                </a:lnTo>
                <a:cubicBezTo>
                  <a:pt x="5792" y="16129"/>
                  <a:pt x="5532" y="17991"/>
                  <a:pt x="5329" y="19846"/>
                </a:cubicBezTo>
                <a:cubicBezTo>
                  <a:pt x="5289" y="20207"/>
                  <a:pt x="5566" y="20385"/>
                  <a:pt x="5858" y="20385"/>
                </a:cubicBezTo>
                <a:cubicBezTo>
                  <a:pt x="6059" y="20385"/>
                  <a:pt x="6267" y="20300"/>
                  <a:pt x="6382" y="20132"/>
                </a:cubicBezTo>
                <a:cubicBezTo>
                  <a:pt x="7039" y="19175"/>
                  <a:pt x="9317" y="15102"/>
                  <a:pt x="10794" y="15102"/>
                </a:cubicBezTo>
                <a:cubicBezTo>
                  <a:pt x="10836" y="15102"/>
                  <a:pt x="10878" y="15105"/>
                  <a:pt x="10918" y="15112"/>
                </a:cubicBezTo>
                <a:cubicBezTo>
                  <a:pt x="11526" y="15212"/>
                  <a:pt x="12587" y="16535"/>
                  <a:pt x="13040" y="16958"/>
                </a:cubicBezTo>
                <a:cubicBezTo>
                  <a:pt x="13898" y="17759"/>
                  <a:pt x="14709" y="18604"/>
                  <a:pt x="15500" y="19470"/>
                </a:cubicBezTo>
                <a:cubicBezTo>
                  <a:pt x="15612" y="19593"/>
                  <a:pt x="15738" y="19645"/>
                  <a:pt x="15859" y="19645"/>
                </a:cubicBezTo>
                <a:cubicBezTo>
                  <a:pt x="16175" y="19645"/>
                  <a:pt x="16464" y="19294"/>
                  <a:pt x="16410" y="18941"/>
                </a:cubicBezTo>
                <a:cubicBezTo>
                  <a:pt x="16117" y="17029"/>
                  <a:pt x="15732" y="15181"/>
                  <a:pt x="15105" y="13366"/>
                </a:cubicBezTo>
                <a:lnTo>
                  <a:pt x="15105" y="13366"/>
                </a:lnTo>
                <a:cubicBezTo>
                  <a:pt x="15691" y="13481"/>
                  <a:pt x="16578" y="13618"/>
                  <a:pt x="17393" y="13618"/>
                </a:cubicBezTo>
                <a:cubicBezTo>
                  <a:pt x="18495" y="13618"/>
                  <a:pt x="19464" y="13368"/>
                  <a:pt x="19378" y="12474"/>
                </a:cubicBezTo>
                <a:cubicBezTo>
                  <a:pt x="19307" y="11749"/>
                  <a:pt x="18233" y="11205"/>
                  <a:pt x="17709" y="10862"/>
                </a:cubicBezTo>
                <a:cubicBezTo>
                  <a:pt x="16895" y="10332"/>
                  <a:pt x="16033" y="9896"/>
                  <a:pt x="15139" y="9528"/>
                </a:cubicBezTo>
                <a:lnTo>
                  <a:pt x="19334" y="6113"/>
                </a:lnTo>
                <a:cubicBezTo>
                  <a:pt x="19745" y="5778"/>
                  <a:pt x="19386" y="5107"/>
                  <a:pt x="18920" y="5107"/>
                </a:cubicBezTo>
                <a:cubicBezTo>
                  <a:pt x="18869" y="5107"/>
                  <a:pt x="18816" y="5115"/>
                  <a:pt x="18763" y="5133"/>
                </a:cubicBezTo>
                <a:cubicBezTo>
                  <a:pt x="16974" y="5727"/>
                  <a:pt x="15143" y="6173"/>
                  <a:pt x="13343" y="6724"/>
                </a:cubicBezTo>
                <a:cubicBezTo>
                  <a:pt x="13222" y="4932"/>
                  <a:pt x="12644" y="3090"/>
                  <a:pt x="12138" y="1400"/>
                </a:cubicBezTo>
                <a:cubicBezTo>
                  <a:pt x="12058" y="1133"/>
                  <a:pt x="11848" y="1012"/>
                  <a:pt x="11634" y="1012"/>
                </a:cubicBezTo>
                <a:cubicBezTo>
                  <a:pt x="11365" y="1012"/>
                  <a:pt x="11091" y="1205"/>
                  <a:pt x="11068" y="1544"/>
                </a:cubicBezTo>
                <a:cubicBezTo>
                  <a:pt x="10981" y="2898"/>
                  <a:pt x="10695" y="4184"/>
                  <a:pt x="10241" y="5445"/>
                </a:cubicBezTo>
                <a:cubicBezTo>
                  <a:pt x="9422" y="4841"/>
                  <a:pt x="8872" y="3943"/>
                  <a:pt x="8264" y="3119"/>
                </a:cubicBezTo>
                <a:cubicBezTo>
                  <a:pt x="7553" y="2155"/>
                  <a:pt x="6844" y="1190"/>
                  <a:pt x="6138" y="224"/>
                </a:cubicBezTo>
                <a:cubicBezTo>
                  <a:pt x="6031" y="77"/>
                  <a:pt x="5839" y="0"/>
                  <a:pt x="5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6431975" y="162325"/>
            <a:ext cx="210150" cy="206225"/>
          </a:xfrm>
          <a:custGeom>
            <a:avLst/>
            <a:gdLst/>
            <a:ahLst/>
            <a:cxnLst/>
            <a:rect l="l" t="t" r="r" b="b"/>
            <a:pathLst>
              <a:path w="8406" h="8249" extrusionOk="0">
                <a:moveTo>
                  <a:pt x="6321" y="2965"/>
                </a:moveTo>
                <a:lnTo>
                  <a:pt x="6321" y="2965"/>
                </a:lnTo>
                <a:cubicBezTo>
                  <a:pt x="6202" y="3917"/>
                  <a:pt x="6170" y="4884"/>
                  <a:pt x="6368" y="5788"/>
                </a:cubicBezTo>
                <a:cubicBezTo>
                  <a:pt x="6075" y="5620"/>
                  <a:pt x="5748" y="5514"/>
                  <a:pt x="5376" y="5514"/>
                </a:cubicBezTo>
                <a:cubicBezTo>
                  <a:pt x="5355" y="5514"/>
                  <a:pt x="5334" y="5514"/>
                  <a:pt x="5313" y="5515"/>
                </a:cubicBezTo>
                <a:cubicBezTo>
                  <a:pt x="4883" y="5527"/>
                  <a:pt x="4497" y="5719"/>
                  <a:pt x="4133" y="5927"/>
                </a:cubicBezTo>
                <a:cubicBezTo>
                  <a:pt x="3546" y="6264"/>
                  <a:pt x="3098" y="6581"/>
                  <a:pt x="2595" y="6833"/>
                </a:cubicBezTo>
                <a:cubicBezTo>
                  <a:pt x="3186" y="6004"/>
                  <a:pt x="3781" y="5072"/>
                  <a:pt x="3716" y="4250"/>
                </a:cubicBezTo>
                <a:cubicBezTo>
                  <a:pt x="3703" y="4095"/>
                  <a:pt x="3658" y="3950"/>
                  <a:pt x="3596" y="3812"/>
                </a:cubicBezTo>
                <a:lnTo>
                  <a:pt x="3596" y="3812"/>
                </a:lnTo>
                <a:cubicBezTo>
                  <a:pt x="3829" y="3989"/>
                  <a:pt x="4075" y="4125"/>
                  <a:pt x="4335" y="4138"/>
                </a:cubicBezTo>
                <a:cubicBezTo>
                  <a:pt x="4351" y="4139"/>
                  <a:pt x="4367" y="4139"/>
                  <a:pt x="4384" y="4139"/>
                </a:cubicBezTo>
                <a:cubicBezTo>
                  <a:pt x="4994" y="4139"/>
                  <a:pt x="5701" y="3561"/>
                  <a:pt x="6321" y="2965"/>
                </a:cubicBezTo>
                <a:close/>
                <a:moveTo>
                  <a:pt x="655" y="1"/>
                </a:moveTo>
                <a:cubicBezTo>
                  <a:pt x="287" y="1"/>
                  <a:pt x="1" y="538"/>
                  <a:pt x="260" y="892"/>
                </a:cubicBezTo>
                <a:cubicBezTo>
                  <a:pt x="1003" y="1905"/>
                  <a:pt x="1962" y="2909"/>
                  <a:pt x="2310" y="4115"/>
                </a:cubicBezTo>
                <a:cubicBezTo>
                  <a:pt x="2573" y="5024"/>
                  <a:pt x="2347" y="5109"/>
                  <a:pt x="1882" y="5884"/>
                </a:cubicBezTo>
                <a:cubicBezTo>
                  <a:pt x="1567" y="6413"/>
                  <a:pt x="1249" y="6942"/>
                  <a:pt x="932" y="7471"/>
                </a:cubicBezTo>
                <a:cubicBezTo>
                  <a:pt x="727" y="7815"/>
                  <a:pt x="959" y="8249"/>
                  <a:pt x="1349" y="8249"/>
                </a:cubicBezTo>
                <a:cubicBezTo>
                  <a:pt x="1378" y="8249"/>
                  <a:pt x="1407" y="8246"/>
                  <a:pt x="1437" y="8242"/>
                </a:cubicBezTo>
                <a:cubicBezTo>
                  <a:pt x="2339" y="8096"/>
                  <a:pt x="3033" y="7779"/>
                  <a:pt x="3828" y="7346"/>
                </a:cubicBezTo>
                <a:cubicBezTo>
                  <a:pt x="4526" y="6964"/>
                  <a:pt x="5059" y="6781"/>
                  <a:pt x="5534" y="6781"/>
                </a:cubicBezTo>
                <a:cubicBezTo>
                  <a:pt x="6082" y="6781"/>
                  <a:pt x="6554" y="7024"/>
                  <a:pt x="7115" y="7486"/>
                </a:cubicBezTo>
                <a:cubicBezTo>
                  <a:pt x="7220" y="7634"/>
                  <a:pt x="7335" y="7775"/>
                  <a:pt x="7459" y="7907"/>
                </a:cubicBezTo>
                <a:cubicBezTo>
                  <a:pt x="7548" y="8001"/>
                  <a:pt x="7662" y="8041"/>
                  <a:pt x="7778" y="8041"/>
                </a:cubicBezTo>
                <a:cubicBezTo>
                  <a:pt x="8090" y="8041"/>
                  <a:pt x="8405" y="7745"/>
                  <a:pt x="8197" y="7417"/>
                </a:cubicBezTo>
                <a:cubicBezTo>
                  <a:pt x="6992" y="5507"/>
                  <a:pt x="7197" y="3646"/>
                  <a:pt x="7616" y="1525"/>
                </a:cubicBezTo>
                <a:cubicBezTo>
                  <a:pt x="7683" y="1187"/>
                  <a:pt x="7379" y="973"/>
                  <a:pt x="7082" y="973"/>
                </a:cubicBezTo>
                <a:cubicBezTo>
                  <a:pt x="6961" y="973"/>
                  <a:pt x="6841" y="1009"/>
                  <a:pt x="6748" y="1086"/>
                </a:cubicBezTo>
                <a:cubicBezTo>
                  <a:pt x="6286" y="1468"/>
                  <a:pt x="5823" y="1849"/>
                  <a:pt x="5362" y="2232"/>
                </a:cubicBezTo>
                <a:cubicBezTo>
                  <a:pt x="4899" y="2615"/>
                  <a:pt x="4759" y="2851"/>
                  <a:pt x="4457" y="2851"/>
                </a:cubicBezTo>
                <a:cubicBezTo>
                  <a:pt x="4348" y="2851"/>
                  <a:pt x="4217" y="2820"/>
                  <a:pt x="4042" y="2753"/>
                </a:cubicBezTo>
                <a:cubicBezTo>
                  <a:pt x="3047" y="2376"/>
                  <a:pt x="1758" y="809"/>
                  <a:pt x="949" y="120"/>
                </a:cubicBezTo>
                <a:cubicBezTo>
                  <a:pt x="851" y="36"/>
                  <a:pt x="750"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6770175" y="6719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8695900" y="15607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8305525" y="671975"/>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7122238" y="403200"/>
            <a:ext cx="103025" cy="87900"/>
          </a:xfrm>
          <a:custGeom>
            <a:avLst/>
            <a:gdLst/>
            <a:ahLst/>
            <a:cxnLst/>
            <a:rect l="l" t="t" r="r" b="b"/>
            <a:pathLst>
              <a:path w="4121" h="3516" extrusionOk="0">
                <a:moveTo>
                  <a:pt x="1476" y="680"/>
                </a:moveTo>
                <a:cubicBezTo>
                  <a:pt x="1505" y="715"/>
                  <a:pt x="1543" y="743"/>
                  <a:pt x="1586" y="760"/>
                </a:cubicBezTo>
                <a:cubicBezTo>
                  <a:pt x="2001" y="902"/>
                  <a:pt x="2464" y="857"/>
                  <a:pt x="2752" y="1268"/>
                </a:cubicBezTo>
                <a:cubicBezTo>
                  <a:pt x="3049" y="1692"/>
                  <a:pt x="2804" y="2289"/>
                  <a:pt x="2373" y="2512"/>
                </a:cubicBezTo>
                <a:cubicBezTo>
                  <a:pt x="2259" y="2571"/>
                  <a:pt x="2138" y="2598"/>
                  <a:pt x="2018" y="2598"/>
                </a:cubicBezTo>
                <a:cubicBezTo>
                  <a:pt x="1629" y="2598"/>
                  <a:pt x="1242" y="2321"/>
                  <a:pt x="1097" y="1958"/>
                </a:cubicBezTo>
                <a:cubicBezTo>
                  <a:pt x="909" y="1494"/>
                  <a:pt x="1138" y="1016"/>
                  <a:pt x="1476" y="680"/>
                </a:cubicBezTo>
                <a:close/>
                <a:moveTo>
                  <a:pt x="1589" y="0"/>
                </a:moveTo>
                <a:cubicBezTo>
                  <a:pt x="1569" y="0"/>
                  <a:pt x="1548" y="3"/>
                  <a:pt x="1527" y="7"/>
                </a:cubicBezTo>
                <a:cubicBezTo>
                  <a:pt x="551" y="218"/>
                  <a:pt x="0" y="1301"/>
                  <a:pt x="292" y="2238"/>
                </a:cubicBezTo>
                <a:cubicBezTo>
                  <a:pt x="529" y="3002"/>
                  <a:pt x="1298" y="3515"/>
                  <a:pt x="2073" y="3515"/>
                </a:cubicBezTo>
                <a:cubicBezTo>
                  <a:pt x="2299" y="3515"/>
                  <a:pt x="2525" y="3472"/>
                  <a:pt x="2740" y="3378"/>
                </a:cubicBezTo>
                <a:cubicBezTo>
                  <a:pt x="3624" y="2992"/>
                  <a:pt x="4121" y="1869"/>
                  <a:pt x="3661" y="982"/>
                </a:cubicBezTo>
                <a:cubicBezTo>
                  <a:pt x="3414" y="507"/>
                  <a:pt x="2761" y="47"/>
                  <a:pt x="2178" y="47"/>
                </a:cubicBezTo>
                <a:cubicBezTo>
                  <a:pt x="2047" y="47"/>
                  <a:pt x="1919" y="70"/>
                  <a:pt x="1800" y="122"/>
                </a:cubicBezTo>
                <a:cubicBezTo>
                  <a:pt x="1760" y="52"/>
                  <a:pt x="1687"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D1F51FF6-D8F6-F92B-BB5C-A0E473A820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5442" y="2070725"/>
            <a:ext cx="2913591" cy="2843478"/>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06B0B68F-2DFB-CDBE-D03B-683657806784}"/>
              </a:ext>
            </a:extLst>
          </p:cNvPr>
          <p:cNvSpPr/>
          <p:nvPr/>
        </p:nvSpPr>
        <p:spPr>
          <a:xfrm>
            <a:off x="564967" y="3072729"/>
            <a:ext cx="4493167" cy="1938992"/>
          </a:xfrm>
          <a:prstGeom prst="rect">
            <a:avLst/>
          </a:prstGeom>
        </p:spPr>
        <p:txBody>
          <a:bodyPr wrap="square">
            <a:spAutoFit/>
          </a:bodyPr>
          <a:lstStyle/>
          <a:p>
            <a:pPr lvl="6" algn="ctr" rtl="1"/>
            <a:r>
              <a:rPr lang="en-US" sz="2400" dirty="0">
                <a:solidFill>
                  <a:schemeClr val="lt2"/>
                </a:solidFill>
                <a:latin typeface="Catamaran"/>
                <a:cs typeface="Catamaran"/>
                <a:sym typeface="Catamaran"/>
              </a:rPr>
              <a:t>Once fully operational, the Square </a:t>
            </a:r>
            <a:r>
              <a:rPr lang="en-US" sz="2400" dirty="0" err="1">
                <a:solidFill>
                  <a:schemeClr val="lt2"/>
                </a:solidFill>
                <a:latin typeface="Catamaran"/>
                <a:cs typeface="Catamaran"/>
                <a:sym typeface="Catamaran"/>
              </a:rPr>
              <a:t>Kilometre</a:t>
            </a:r>
            <a:r>
              <a:rPr lang="en-US" sz="2400" dirty="0">
                <a:solidFill>
                  <a:schemeClr val="lt2"/>
                </a:solidFill>
                <a:latin typeface="Catamaran"/>
                <a:cs typeface="Catamaran"/>
                <a:sym typeface="Catamaran"/>
              </a:rPr>
              <a:t> Array radio telescope could produce data at a rate more than 100 times greater than current global internet traffic</a:t>
            </a:r>
            <a:r>
              <a:rPr lang="en-US" sz="2000" dirty="0">
                <a:solidFill>
                  <a:srgbClr val="59595C"/>
                </a:solidFill>
                <a:latin typeface="Georgia" panose="02040502050405020303" pitchFamily="18" charset="0"/>
              </a:rPr>
              <a:t>.</a:t>
            </a:r>
            <a:endParaRPr lang="en-SA" sz="2000" dirty="0"/>
          </a:p>
        </p:txBody>
      </p:sp>
      <p:pic>
        <p:nvPicPr>
          <p:cNvPr id="1028" name="Picture 4">
            <a:extLst>
              <a:ext uri="{FF2B5EF4-FFF2-40B4-BE49-F238E27FC236}">
                <a16:creationId xmlns:a16="http://schemas.microsoft.com/office/drawing/2014/main" id="{90DBC0B7-F794-1575-F07C-E26F96174F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0071" y="1101275"/>
            <a:ext cx="2232371" cy="1726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693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41"/>
          <p:cNvSpPr txBox="1">
            <a:spLocks noGrp="1"/>
          </p:cNvSpPr>
          <p:nvPr>
            <p:ph type="subTitle" idx="1"/>
          </p:nvPr>
        </p:nvSpPr>
        <p:spPr>
          <a:xfrm>
            <a:off x="635424" y="1634193"/>
            <a:ext cx="4528246" cy="72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Unlike standard data, scientific data requires special handling. Scientific data in general:</a:t>
            </a:r>
            <a:endParaRPr dirty="0"/>
          </a:p>
        </p:txBody>
      </p:sp>
      <p:sp>
        <p:nvSpPr>
          <p:cNvPr id="788" name="Google Shape;788;p41"/>
          <p:cNvSpPr txBox="1">
            <a:spLocks noGrp="1"/>
          </p:cNvSpPr>
          <p:nvPr>
            <p:ph type="body" idx="2"/>
          </p:nvPr>
        </p:nvSpPr>
        <p:spPr>
          <a:xfrm>
            <a:off x="635424" y="2355093"/>
            <a:ext cx="4393775" cy="2057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dirty="0"/>
              <a:t>depends on experimental equipment and condition</a:t>
            </a:r>
          </a:p>
          <a:p>
            <a:pPr marL="457200" lvl="0" indent="-317500" algn="l" rtl="0">
              <a:spcBef>
                <a:spcPts val="0"/>
              </a:spcBef>
              <a:spcAft>
                <a:spcPts val="0"/>
              </a:spcAft>
              <a:buSzPts val="1400"/>
              <a:buChar char="●"/>
            </a:pPr>
            <a:r>
              <a:rPr lang="en-US" dirty="0"/>
              <a:t>have noise</a:t>
            </a:r>
          </a:p>
          <a:p>
            <a:pPr marL="457200" lvl="0" indent="-317500" algn="l" rtl="0">
              <a:spcBef>
                <a:spcPts val="0"/>
              </a:spcBef>
              <a:spcAft>
                <a:spcPts val="0"/>
              </a:spcAft>
              <a:buSzPts val="1400"/>
              <a:buChar char="●"/>
            </a:pPr>
            <a:r>
              <a:rPr lang="en-US" dirty="0"/>
              <a:t>have been or need to be calibrated</a:t>
            </a:r>
          </a:p>
          <a:p>
            <a:pPr marL="457200" lvl="0" indent="-317500" algn="l" rtl="0">
              <a:spcBef>
                <a:spcPts val="0"/>
              </a:spcBef>
              <a:spcAft>
                <a:spcPts val="0"/>
              </a:spcAft>
              <a:buSzPts val="1400"/>
              <a:buChar char="●"/>
            </a:pPr>
            <a:r>
              <a:rPr lang="en-US" dirty="0"/>
              <a:t>units on data values are imperative</a:t>
            </a:r>
          </a:p>
          <a:p>
            <a:pPr marL="457200" lvl="0" indent="-317500" algn="l" rtl="0">
              <a:spcBef>
                <a:spcPts val="0"/>
              </a:spcBef>
              <a:spcAft>
                <a:spcPts val="0"/>
              </a:spcAft>
              <a:buSzPts val="1400"/>
              <a:buChar char="●"/>
            </a:pPr>
            <a:r>
              <a:rPr lang="en-US" dirty="0"/>
              <a:t>database often contains error column</a:t>
            </a:r>
          </a:p>
          <a:p>
            <a:pPr marL="457200" lvl="0" indent="-317500" algn="l" rtl="0">
              <a:spcBef>
                <a:spcPts val="0"/>
              </a:spcBef>
              <a:spcAft>
                <a:spcPts val="0"/>
              </a:spcAft>
              <a:buSzPts val="1400"/>
              <a:buChar char="●"/>
            </a:pPr>
            <a:r>
              <a:rPr lang="en-US" dirty="0"/>
              <a:t>are often non-linear (log values, magnitudes, </a:t>
            </a:r>
            <a:r>
              <a:rPr lang="en-US" dirty="0" err="1"/>
              <a:t>asinh</a:t>
            </a:r>
            <a:r>
              <a:rPr lang="en-US" dirty="0"/>
              <a:t>)</a:t>
            </a:r>
          </a:p>
          <a:p>
            <a:pPr marL="457200" lvl="0" indent="-317500" algn="l" rtl="0">
              <a:spcBef>
                <a:spcPts val="0"/>
              </a:spcBef>
              <a:spcAft>
                <a:spcPts val="0"/>
              </a:spcAft>
              <a:buSzPts val="1400"/>
              <a:buChar char="●"/>
            </a:pPr>
            <a:r>
              <a:rPr lang="en-US" dirty="0"/>
              <a:t>history and versioning is very critical</a:t>
            </a:r>
          </a:p>
          <a:p>
            <a:pPr marL="457200" lvl="0" indent="-317500" algn="l" rtl="0">
              <a:spcBef>
                <a:spcPts val="0"/>
              </a:spcBef>
              <a:spcAft>
                <a:spcPts val="0"/>
              </a:spcAft>
              <a:buSzPts val="1400"/>
              <a:buChar char="●"/>
            </a:pPr>
            <a:r>
              <a:rPr lang="en-US" dirty="0"/>
              <a:t>metadata tells us who, what, when, where, how</a:t>
            </a:r>
          </a:p>
          <a:p>
            <a:pPr marL="457200" lvl="0" indent="-317500" algn="l" rtl="0">
              <a:spcBef>
                <a:spcPts val="0"/>
              </a:spcBef>
              <a:spcAft>
                <a:spcPts val="0"/>
              </a:spcAft>
              <a:buSzPts val="1400"/>
              <a:buChar char="●"/>
            </a:pPr>
            <a:r>
              <a:rPr lang="en-US" dirty="0"/>
              <a:t>context is critical (e.g. brightness in optical vs X-ray catalogs)</a:t>
            </a:r>
          </a:p>
          <a:p>
            <a:pPr marL="457200" lvl="0" indent="-317500" algn="l" rtl="0">
              <a:spcBef>
                <a:spcPts val="0"/>
              </a:spcBef>
              <a:spcAft>
                <a:spcPts val="0"/>
              </a:spcAft>
              <a:buSzPts val="1400"/>
              <a:buChar char="●"/>
            </a:pPr>
            <a:r>
              <a:rPr lang="en-US" dirty="0"/>
              <a:t>Have different level of abstraction: raw, calibrated, reduced, data products, derived information, …etc.</a:t>
            </a:r>
          </a:p>
        </p:txBody>
      </p:sp>
      <p:sp>
        <p:nvSpPr>
          <p:cNvPr id="789" name="Google Shape;789;p41"/>
          <p:cNvSpPr txBox="1">
            <a:spLocks noGrp="1"/>
          </p:cNvSpPr>
          <p:nvPr>
            <p:ph type="title"/>
          </p:nvPr>
        </p:nvSpPr>
        <p:spPr>
          <a:xfrm>
            <a:off x="635425" y="403200"/>
            <a:ext cx="4528246" cy="88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Features of Scientific Data</a:t>
            </a:r>
            <a:endParaRPr dirty="0"/>
          </a:p>
        </p:txBody>
      </p:sp>
      <p:pic>
        <p:nvPicPr>
          <p:cNvPr id="790" name="Google Shape;790;p41"/>
          <p:cNvPicPr preferRelativeResize="0"/>
          <p:nvPr/>
        </p:nvPicPr>
        <p:blipFill rotWithShape="1">
          <a:blip r:embed="rId3">
            <a:alphaModFix/>
          </a:blip>
          <a:srcRect l="14456" r="8567"/>
          <a:stretch/>
        </p:blipFill>
        <p:spPr>
          <a:xfrm>
            <a:off x="5226576" y="-2"/>
            <a:ext cx="3917421" cy="5143498"/>
          </a:xfrm>
          <a:prstGeom prst="rect">
            <a:avLst/>
          </a:prstGeom>
          <a:noFill/>
          <a:ln>
            <a:noFill/>
          </a:ln>
        </p:spPr>
      </p:pic>
    </p:spTree>
  </p:cSld>
  <p:clrMapOvr>
    <a:masterClrMapping/>
  </p:clrMapOvr>
</p:sld>
</file>

<file path=ppt/theme/theme1.xml><?xml version="1.0" encoding="utf-8"?>
<a:theme xmlns:a="http://schemas.openxmlformats.org/drawingml/2006/main" name="Doodle Astronomy Lesson by Slidesgo">
  <a:themeElements>
    <a:clrScheme name="Simple Light">
      <a:dk1>
        <a:srgbClr val="000000"/>
      </a:dk1>
      <a:lt1>
        <a:srgbClr val="FFFFFF"/>
      </a:lt1>
      <a:dk2>
        <a:srgbClr val="E5E5E5"/>
      </a:dk2>
      <a:lt2>
        <a:srgbClr val="0A3A58"/>
      </a:lt2>
      <a:accent1>
        <a:srgbClr val="FFFFFF"/>
      </a:accent1>
      <a:accent2>
        <a:srgbClr val="DCF3F9"/>
      </a:accent2>
      <a:accent3>
        <a:srgbClr val="B3E2F4"/>
      </a:accent3>
      <a:accent4>
        <a:srgbClr val="95CFE5"/>
      </a:accent4>
      <a:accent5>
        <a:srgbClr val="7DB4D0"/>
      </a:accent5>
      <a:accent6>
        <a:srgbClr val="0A3A58"/>
      </a:accent6>
      <a:hlink>
        <a:srgbClr val="0A3A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32969</TotalTime>
  <Words>4136</Words>
  <Application>Microsoft Macintosh PowerPoint</Application>
  <PresentationFormat>On-screen Show (16:9)</PresentationFormat>
  <Paragraphs>460</Paragraphs>
  <Slides>53</Slides>
  <Notes>53</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53</vt:i4>
      </vt:variant>
    </vt:vector>
  </HeadingPairs>
  <TitlesOfParts>
    <vt:vector size="64" baseType="lpstr">
      <vt:lpstr>Catamaran</vt:lpstr>
      <vt:lpstr>Arial</vt:lpstr>
      <vt:lpstr>Roboto Medium</vt:lpstr>
      <vt:lpstr>Proxima Nova Semibold</vt:lpstr>
      <vt:lpstr>Love Ya Like A Sister</vt:lpstr>
      <vt:lpstr>Georgia</vt:lpstr>
      <vt:lpstr>Amatic SC</vt:lpstr>
      <vt:lpstr>Proxima Nova</vt:lpstr>
      <vt:lpstr>Calibri</vt:lpstr>
      <vt:lpstr>Doodle Astronomy Lesson by Slidesgo</vt:lpstr>
      <vt:lpstr>Slidesgo Final Pages</vt:lpstr>
      <vt:lpstr>Astronomical Data</vt:lpstr>
      <vt:lpstr>Outline</vt:lpstr>
      <vt:lpstr>Astronomy</vt:lpstr>
      <vt:lpstr>Observatories</vt:lpstr>
      <vt:lpstr>Observatories per electromagnetic spectrum</vt:lpstr>
      <vt:lpstr>3 V’s</vt:lpstr>
      <vt:lpstr>3 Vs</vt:lpstr>
      <vt:lpstr>3 V’s</vt:lpstr>
      <vt:lpstr>Features of Scientific Data</vt:lpstr>
      <vt:lpstr>Key astronomy problems</vt:lpstr>
      <vt:lpstr>Key astronomy problems</vt:lpstr>
      <vt:lpstr>Astronomy Data Type</vt:lpstr>
      <vt:lpstr>Kepler Data Pipeline</vt:lpstr>
      <vt:lpstr>Data Catalogue or Archive</vt:lpstr>
      <vt:lpstr>Use our editable graphic resources...</vt:lpstr>
      <vt:lpstr>PowerPoint Presentation</vt:lpstr>
      <vt:lpstr>PowerPoint Presentation</vt:lpstr>
      <vt:lpstr>PowerPoint Presentation</vt:lpstr>
      <vt:lpstr>PowerPoint Presentation</vt:lpstr>
      <vt:lpstr>Overview</vt:lpstr>
      <vt:lpstr>Introduction</vt:lpstr>
      <vt:lpstr>—Someone Famous</vt:lpstr>
      <vt:lpstr>Overview</vt:lpstr>
      <vt:lpstr>What Is This Topic About?</vt:lpstr>
      <vt:lpstr>Defining Concepts</vt:lpstr>
      <vt:lpstr>Alternative Icons</vt:lpstr>
      <vt:lpstr>384,000 km</vt:lpstr>
      <vt:lpstr>300,000</vt:lpstr>
      <vt:lpstr>This Is a Table</vt:lpstr>
      <vt:lpstr>Multimedia Content</vt:lpstr>
      <vt:lpstr>Lesson Timeline</vt:lpstr>
      <vt:lpstr>Did You Know This?</vt:lpstr>
      <vt:lpstr>A Picture Is Worth a Thousand Words</vt:lpstr>
      <vt:lpstr>Problem</vt:lpstr>
      <vt:lpstr>Process</vt:lpstr>
      <vt:lpstr>Overview</vt:lpstr>
      <vt:lpstr>Overview Diagram</vt:lpstr>
      <vt:lpstr>Exercise</vt:lpstr>
      <vt:lpstr>Assignment</vt:lpstr>
      <vt:lpstr>Thanks!</vt:lpstr>
      <vt:lpstr>Alternative Resources</vt:lpstr>
      <vt:lpstr>Resources</vt:lpstr>
      <vt:lpstr>Instructions for use</vt:lpstr>
      <vt:lpstr>Fonts &amp; colors used</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Astronomical Data</dc:title>
  <cp:lastModifiedBy>Ridwan Jalali</cp:lastModifiedBy>
  <cp:revision>22</cp:revision>
  <dcterms:modified xsi:type="dcterms:W3CDTF">2022-08-03T17:12:36Z</dcterms:modified>
</cp:coreProperties>
</file>